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799" cy="12858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0087" y="143783"/>
            <a:ext cx="6643824" cy="90473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2731" y="1356111"/>
            <a:ext cx="7518537" cy="292104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79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09861" y="2896138"/>
            <a:ext cx="7324090" cy="17125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0375" marR="239395" indent="-221615">
              <a:lnSpc>
                <a:spcPct val="128400"/>
              </a:lnSpc>
            </a:pPr>
            <a:r>
              <a:rPr dirty="0" smtClean="0" sz="1600" spc="-10" b="1">
                <a:latin typeface="Segoe UI"/>
                <a:cs typeface="Segoe UI"/>
              </a:rPr>
              <a:t>Y</a:t>
            </a:r>
            <a:r>
              <a:rPr dirty="0" smtClean="0" sz="1600" spc="-20" b="1">
                <a:latin typeface="Segoe UI"/>
                <a:cs typeface="Segoe UI"/>
              </a:rPr>
              <a:t>u</a:t>
            </a:r>
            <a:r>
              <a:rPr dirty="0" smtClean="0" sz="1600" spc="-15" b="1">
                <a:latin typeface="Segoe UI"/>
                <a:cs typeface="Segoe UI"/>
              </a:rPr>
              <a:t>k</a:t>
            </a:r>
            <a:r>
              <a:rPr dirty="0" smtClean="0" sz="1600" spc="-5" b="1">
                <a:latin typeface="Segoe UI"/>
                <a:cs typeface="Segoe UI"/>
              </a:rPr>
              <a:t>i</a:t>
            </a:r>
            <a:r>
              <a:rPr dirty="0" smtClean="0" sz="1600" spc="-15" b="1">
                <a:latin typeface="Segoe UI"/>
                <a:cs typeface="Segoe UI"/>
              </a:rPr>
              <a:t>k</a:t>
            </a:r>
            <a:r>
              <a:rPr dirty="0" smtClean="0" sz="1600" spc="-10" b="1">
                <a:latin typeface="Segoe UI"/>
                <a:cs typeface="Segoe UI"/>
              </a:rPr>
              <a:t>o</a:t>
            </a:r>
            <a:r>
              <a:rPr dirty="0" smtClean="0" sz="1600" spc="20" b="1">
                <a:latin typeface="Segoe UI"/>
                <a:cs typeface="Segoe UI"/>
              </a:rPr>
              <a:t> </a:t>
            </a:r>
            <a:r>
              <a:rPr dirty="0" smtClean="0" sz="1600" spc="-20" b="1">
                <a:latin typeface="Segoe UI"/>
                <a:cs typeface="Segoe UI"/>
              </a:rPr>
              <a:t>N</a:t>
            </a:r>
            <a:r>
              <a:rPr dirty="0" smtClean="0" sz="1600" spc="-5" b="1">
                <a:latin typeface="Segoe UI"/>
                <a:cs typeface="Segoe UI"/>
              </a:rPr>
              <a:t>a</a:t>
            </a:r>
            <a:r>
              <a:rPr dirty="0" smtClean="0" sz="1600" spc="-15" b="1">
                <a:latin typeface="Segoe UI"/>
                <a:cs typeface="Segoe UI"/>
              </a:rPr>
              <a:t>k</a:t>
            </a:r>
            <a:r>
              <a:rPr dirty="0" smtClean="0" sz="1600" spc="-5" b="1">
                <a:latin typeface="Segoe UI"/>
                <a:cs typeface="Segoe UI"/>
              </a:rPr>
              <a:t>a</a:t>
            </a:r>
            <a:r>
              <a:rPr dirty="0" smtClean="0" sz="1600" spc="-20" b="1">
                <a:latin typeface="Segoe UI"/>
                <a:cs typeface="Segoe UI"/>
              </a:rPr>
              <a:t>n</a:t>
            </a:r>
            <a:r>
              <a:rPr dirty="0" smtClean="0" sz="1600" spc="-15" b="1">
                <a:latin typeface="Segoe UI"/>
                <a:cs typeface="Segoe UI"/>
              </a:rPr>
              <a:t>o</a:t>
            </a:r>
            <a:r>
              <a:rPr dirty="0" smtClean="0" sz="1600" spc="-5" b="1">
                <a:latin typeface="Segoe UI"/>
                <a:cs typeface="Segoe UI"/>
              </a:rPr>
              <a:t>,</a:t>
            </a:r>
            <a:r>
              <a:rPr dirty="0" smtClean="0" sz="1600" spc="15" b="1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S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-5">
                <a:latin typeface="Segoe UI"/>
                <a:cs typeface="Segoe UI"/>
              </a:rPr>
              <a:t>h</a:t>
            </a:r>
            <a:r>
              <a:rPr dirty="0" smtClean="0" sz="1400" spc="0">
                <a:latin typeface="Segoe UI"/>
                <a:cs typeface="Segoe UI"/>
              </a:rPr>
              <a:t>i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Shi</a:t>
            </a:r>
            <a:r>
              <a:rPr dirty="0" smtClean="0" sz="1400" spc="0">
                <a:latin typeface="Segoe UI"/>
                <a:cs typeface="Segoe UI"/>
              </a:rPr>
              <a:t>z</a:t>
            </a:r>
            <a:r>
              <a:rPr dirty="0" smtClean="0" sz="1400" spc="-5">
                <a:latin typeface="Segoe UI"/>
                <a:cs typeface="Segoe UI"/>
              </a:rPr>
              <a:t>u</a:t>
            </a:r>
            <a:r>
              <a:rPr dirty="0" smtClean="0" sz="1400" spc="0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5">
                <a:latin typeface="Segoe UI"/>
                <a:cs typeface="Segoe UI"/>
              </a:rPr>
              <a:t> </a:t>
            </a:r>
            <a:r>
              <a:rPr dirty="0" smtClean="0" sz="1400" spc="-10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kihi</a:t>
            </a:r>
            <a:r>
              <a:rPr dirty="0" smtClean="0" sz="1400" spc="0">
                <a:latin typeface="Segoe UI"/>
                <a:cs typeface="Segoe UI"/>
              </a:rPr>
              <a:t>ro</a:t>
            </a:r>
            <a:r>
              <a:rPr dirty="0" smtClean="0" sz="1400" spc="-10">
                <a:latin typeface="Segoe UI"/>
                <a:cs typeface="Segoe UI"/>
              </a:rPr>
              <a:t> </a:t>
            </a:r>
            <a:r>
              <a:rPr dirty="0" smtClean="0" sz="1400" spc="0">
                <a:latin typeface="Segoe UI"/>
                <a:cs typeface="Segoe UI"/>
              </a:rPr>
              <a:t>K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3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-5">
                <a:latin typeface="Segoe UI"/>
                <a:cs typeface="Segoe UI"/>
              </a:rPr>
              <a:t>e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-5">
                <a:latin typeface="Segoe UI"/>
                <a:cs typeface="Segoe UI"/>
              </a:rPr>
              <a:t>h</a:t>
            </a:r>
            <a:r>
              <a:rPr dirty="0" smtClean="0" sz="1400" spc="0">
                <a:latin typeface="Segoe UI"/>
                <a:cs typeface="Segoe UI"/>
              </a:rPr>
              <a:t>i</a:t>
            </a:r>
            <a:r>
              <a:rPr dirty="0" smtClean="0" sz="1400" spc="5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r</a:t>
            </a:r>
            <a:r>
              <a:rPr dirty="0" smtClean="0" sz="1400" spc="-5">
                <a:latin typeface="Segoe UI"/>
                <a:cs typeface="Segoe UI"/>
              </a:rPr>
              <a:t>i</a:t>
            </a:r>
            <a:r>
              <a:rPr dirty="0" smtClean="0" sz="1400" spc="0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3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Hi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0">
                <a:latin typeface="Segoe UI"/>
                <a:cs typeface="Segoe UI"/>
              </a:rPr>
              <a:t>i</a:t>
            </a:r>
            <a:r>
              <a:rPr dirty="0" smtClean="0" sz="1400" spc="-5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-5">
                <a:latin typeface="Segoe UI"/>
                <a:cs typeface="Segoe UI"/>
              </a:rPr>
              <a:t>u</a:t>
            </a:r>
            <a:r>
              <a:rPr dirty="0" smtClean="0" sz="1400" spc="0">
                <a:latin typeface="Segoe UI"/>
                <a:cs typeface="Segoe UI"/>
              </a:rPr>
              <a:t>d</a:t>
            </a:r>
            <a:r>
              <a:rPr dirty="0" smtClean="0" sz="1400" spc="5">
                <a:latin typeface="Segoe UI"/>
                <a:cs typeface="Segoe UI"/>
              </a:rPr>
              <a:t>a,</a:t>
            </a:r>
            <a:r>
              <a:rPr dirty="0" smtClean="0" sz="1400" spc="5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Hi</a:t>
            </a:r>
            <a:r>
              <a:rPr dirty="0" smtClean="0" sz="1400" spc="0">
                <a:latin typeface="Segoe UI"/>
                <a:cs typeface="Segoe UI"/>
              </a:rPr>
              <a:t>r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0">
                <a:latin typeface="Segoe UI"/>
                <a:cs typeface="Segoe UI"/>
              </a:rPr>
              <a:t>i</a:t>
            </a:r>
            <a:r>
              <a:rPr dirty="0" smtClean="0" sz="1400" spc="5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S</a:t>
            </a:r>
            <a:r>
              <a:rPr dirty="0" smtClean="0" sz="1400" spc="-5">
                <a:latin typeface="Segoe UI"/>
                <a:cs typeface="Segoe UI"/>
              </a:rPr>
              <a:t>hi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m</a:t>
            </a:r>
            <a:r>
              <a:rPr dirty="0" smtClean="0" sz="1400" spc="-5">
                <a:latin typeface="Segoe UI"/>
                <a:cs typeface="Segoe UI"/>
              </a:rPr>
              <a:t>i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0">
                <a:latin typeface="Segoe UI"/>
                <a:cs typeface="Segoe UI"/>
              </a:rPr>
              <a:t>K</a:t>
            </a:r>
            <a:r>
              <a:rPr dirty="0" smtClean="0" sz="1400" spc="-5">
                <a:latin typeface="Segoe UI"/>
                <a:cs typeface="Segoe UI"/>
              </a:rPr>
              <a:t>en</a:t>
            </a:r>
            <a:r>
              <a:rPr dirty="0" smtClean="0" sz="1400" spc="0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ro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5">
                <a:latin typeface="Segoe UI"/>
                <a:cs typeface="Segoe UI"/>
              </a:rPr>
              <a:t>Na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i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S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ru</a:t>
            </a:r>
            <a:r>
              <a:rPr dirty="0" smtClean="0" sz="1400" spc="-15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Su</a:t>
            </a:r>
            <a:r>
              <a:rPr dirty="0" smtClean="0" sz="1400" spc="5">
                <a:latin typeface="Segoe UI"/>
                <a:cs typeface="Segoe UI"/>
              </a:rPr>
              <a:t>w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-5">
                <a:latin typeface="Segoe UI"/>
                <a:cs typeface="Segoe UI"/>
              </a:rPr>
              <a:t>e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-5">
                <a:latin typeface="Segoe UI"/>
                <a:cs typeface="Segoe UI"/>
              </a:rPr>
              <a:t>h</a:t>
            </a:r>
            <a:r>
              <a:rPr dirty="0" smtClean="0" sz="1400" spc="0">
                <a:latin typeface="Segoe UI"/>
                <a:cs typeface="Segoe UI"/>
              </a:rPr>
              <a:t>i</a:t>
            </a:r>
            <a:r>
              <a:rPr dirty="0" smtClean="0" sz="1400" spc="5">
                <a:latin typeface="Segoe UI"/>
                <a:cs typeface="Segoe UI"/>
              </a:rPr>
              <a:t> </a:t>
            </a:r>
            <a:r>
              <a:rPr dirty="0" smtClean="0" sz="1400" spc="-10">
                <a:latin typeface="Segoe UI"/>
                <a:cs typeface="Segoe UI"/>
              </a:rPr>
              <a:t>A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y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4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ru</a:t>
            </a:r>
            <a:r>
              <a:rPr dirty="0" smtClean="0" sz="1400" spc="-3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h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-5">
                <a:latin typeface="Segoe UI"/>
                <a:cs typeface="Segoe UI"/>
              </a:rPr>
              <a:t>h</a:t>
            </a:r>
            <a:r>
              <a:rPr dirty="0" smtClean="0" sz="1400" spc="-5">
                <a:latin typeface="Segoe UI"/>
                <a:cs typeface="Segoe UI"/>
              </a:rPr>
              <a:t>i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0">
                <a:latin typeface="Segoe UI"/>
                <a:cs typeface="Segoe UI"/>
              </a:rPr>
              <a:t> Y</a:t>
            </a:r>
            <a:r>
              <a:rPr dirty="0" smtClean="0" sz="1400" spc="-5">
                <a:latin typeface="Segoe UI"/>
                <a:cs typeface="Segoe UI"/>
              </a:rPr>
              <a:t>uk</a:t>
            </a:r>
            <a:r>
              <a:rPr dirty="0" smtClean="0" sz="1400" spc="0">
                <a:latin typeface="Segoe UI"/>
                <a:cs typeface="Segoe UI"/>
              </a:rPr>
              <a:t>o</a:t>
            </a:r>
            <a:r>
              <a:rPr dirty="0" smtClean="0" sz="1400" spc="5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Oni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-5">
                <a:latin typeface="Segoe UI"/>
                <a:cs typeface="Segoe UI"/>
              </a:rPr>
              <a:t>hi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-5">
                <a:latin typeface="Segoe UI"/>
                <a:cs typeface="Segoe UI"/>
              </a:rPr>
              <a:t>hi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0">
                <a:latin typeface="Segoe UI"/>
                <a:cs typeface="Segoe UI"/>
              </a:rPr>
              <a:t>i</a:t>
            </a:r>
            <a:r>
              <a:rPr dirty="0" smtClean="0" sz="1400" spc="-5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n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M</a:t>
            </a:r>
            <a:r>
              <a:rPr dirty="0" smtClean="0" sz="1400" spc="-5">
                <a:latin typeface="Segoe UI"/>
                <a:cs typeface="Segoe UI"/>
              </a:rPr>
              <a:t>i</a:t>
            </a:r>
            <a:r>
              <a:rPr dirty="0" smtClean="0" sz="1400" spc="0">
                <a:latin typeface="Segoe UI"/>
                <a:cs typeface="Segoe UI"/>
              </a:rPr>
              <a:t>ts</a:t>
            </a:r>
            <a:r>
              <a:rPr dirty="0" smtClean="0" sz="1400" spc="-5">
                <a:latin typeface="Segoe UI"/>
                <a:cs typeface="Segoe UI"/>
              </a:rPr>
              <a:t>u</a:t>
            </a:r>
            <a:r>
              <a:rPr dirty="0" smtClean="0" sz="1400" spc="0">
                <a:latin typeface="Segoe UI"/>
                <a:cs typeface="Segoe UI"/>
              </a:rPr>
              <a:t>o</a:t>
            </a:r>
            <a:r>
              <a:rPr dirty="0" smtClean="0" sz="1400" spc="5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ts</a:t>
            </a:r>
            <a:r>
              <a:rPr dirty="0" smtClean="0" sz="1400" spc="-5">
                <a:latin typeface="Segoe UI"/>
                <a:cs typeface="Segoe UI"/>
              </a:rPr>
              <a:t>u</a:t>
            </a:r>
            <a:r>
              <a:rPr dirty="0" smtClean="0" sz="1400" spc="0">
                <a:latin typeface="Segoe UI"/>
                <a:cs typeface="Segoe UI"/>
              </a:rPr>
              <a:t>d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3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to</a:t>
            </a:r>
            <a:r>
              <a:rPr dirty="0" smtClean="0" sz="1400" spc="-1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oo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Hi</a:t>
            </a:r>
            <a:r>
              <a:rPr dirty="0" smtClean="0" sz="1400" spc="0">
                <a:latin typeface="Segoe UI"/>
                <a:cs typeface="Segoe UI"/>
              </a:rPr>
              <a:t>r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f</a:t>
            </a:r>
            <a:r>
              <a:rPr dirty="0" smtClean="0" sz="1400" spc="-5">
                <a:latin typeface="Segoe UI"/>
                <a:cs typeface="Segoe UI"/>
              </a:rPr>
              <a:t>u</a:t>
            </a:r>
            <a:r>
              <a:rPr dirty="0" smtClean="0" sz="1400" spc="0">
                <a:latin typeface="Segoe UI"/>
                <a:cs typeface="Segoe UI"/>
              </a:rPr>
              <a:t>mi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m</a:t>
            </a:r>
            <a:r>
              <a:rPr dirty="0" smtClean="0" sz="1400" spc="-5">
                <a:latin typeface="Segoe UI"/>
                <a:cs typeface="Segoe UI"/>
              </a:rPr>
              <a:t>i</a:t>
            </a:r>
            <a:r>
              <a:rPr dirty="0" smtClean="0" sz="1400" spc="0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endParaRPr sz="1400">
              <a:latin typeface="Segoe UI"/>
              <a:cs typeface="Segoe UI"/>
            </a:endParaRPr>
          </a:p>
          <a:p>
            <a:pPr algn="ctr" marL="12700" marR="12700" indent="635">
              <a:lnSpc>
                <a:spcPct val="130000"/>
              </a:lnSpc>
            </a:pPr>
            <a:r>
              <a:rPr dirty="0" smtClean="0" sz="1400" spc="-5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r</a:t>
            </a:r>
            <a:r>
              <a:rPr dirty="0" smtClean="0" sz="1400" spc="-5">
                <a:latin typeface="Segoe UI"/>
                <a:cs typeface="Segoe UI"/>
              </a:rPr>
              <a:t>i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0">
                <a:latin typeface="Segoe UI"/>
                <a:cs typeface="Segoe UI"/>
              </a:rPr>
              <a:t>i</a:t>
            </a:r>
            <a:r>
              <a:rPr dirty="0" smtClean="0" sz="1400" spc="-5">
                <a:latin typeface="Segoe UI"/>
                <a:cs typeface="Segoe UI"/>
              </a:rPr>
              <a:t> In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0">
                <a:latin typeface="Segoe UI"/>
                <a:cs typeface="Segoe UI"/>
              </a:rPr>
              <a:t>o,</a:t>
            </a:r>
            <a:r>
              <a:rPr dirty="0" smtClean="0" sz="1400" spc="-5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-5">
                <a:latin typeface="Segoe UI"/>
                <a:cs typeface="Segoe UI"/>
              </a:rPr>
              <a:t>h</a:t>
            </a:r>
            <a:r>
              <a:rPr dirty="0" smtClean="0" sz="1400" spc="0">
                <a:latin typeface="Segoe UI"/>
                <a:cs typeface="Segoe UI"/>
              </a:rPr>
              <a:t>i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W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ke</a:t>
            </a:r>
            <a:r>
              <a:rPr dirty="0" smtClean="0" sz="1400" spc="0">
                <a:latin typeface="Segoe UI"/>
                <a:cs typeface="Segoe UI"/>
              </a:rPr>
              <a:t>y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30">
                <a:latin typeface="Segoe UI"/>
                <a:cs typeface="Segoe UI"/>
              </a:rPr>
              <a:t> </a:t>
            </a:r>
            <a:r>
              <a:rPr dirty="0" smtClean="0" sz="1400" spc="5">
                <a:latin typeface="Segoe UI"/>
                <a:cs typeface="Segoe UI"/>
              </a:rPr>
              <a:t>N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b</a:t>
            </a:r>
            <a:r>
              <a:rPr dirty="0" smtClean="0" sz="1400" spc="-5">
                <a:latin typeface="Segoe UI"/>
                <a:cs typeface="Segoe UI"/>
              </a:rPr>
              <a:t>uhi</a:t>
            </a:r>
            <a:r>
              <a:rPr dirty="0" smtClean="0" sz="1400" spc="0">
                <a:latin typeface="Segoe UI"/>
                <a:cs typeface="Segoe UI"/>
              </a:rPr>
              <a:t>sa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H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g</a:t>
            </a:r>
            <a:r>
              <a:rPr dirty="0" smtClean="0" sz="1400" spc="-5">
                <a:latin typeface="Segoe UI"/>
                <a:cs typeface="Segoe UI"/>
              </a:rPr>
              <a:t>i</a:t>
            </a:r>
            <a:r>
              <a:rPr dirty="0" smtClean="0" sz="1400" spc="5">
                <a:latin typeface="Segoe UI"/>
                <a:cs typeface="Segoe UI"/>
              </a:rPr>
              <a:t>wa</a:t>
            </a:r>
            <a:r>
              <a:rPr dirty="0" smtClean="0" sz="1400" spc="0">
                <a:latin typeface="Segoe UI"/>
                <a:cs typeface="Segoe UI"/>
              </a:rPr>
              <a:t>r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4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h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ru</a:t>
            </a:r>
            <a:r>
              <a:rPr dirty="0" smtClean="0" sz="1400" spc="-30">
                <a:latin typeface="Segoe UI"/>
                <a:cs typeface="Segoe UI"/>
              </a:rPr>
              <a:t> </a:t>
            </a:r>
            <a:r>
              <a:rPr dirty="0" smtClean="0" sz="1400" spc="-10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o,</a:t>
            </a:r>
            <a:r>
              <a:rPr dirty="0" smtClean="0" sz="1400" spc="-5">
                <a:latin typeface="Segoe UI"/>
                <a:cs typeface="Segoe UI"/>
              </a:rPr>
              <a:t> </a:t>
            </a:r>
            <a:r>
              <a:rPr dirty="0" smtClean="0" sz="1400" spc="0">
                <a:latin typeface="Segoe UI"/>
                <a:cs typeface="Segoe UI"/>
              </a:rPr>
              <a:t>K</a:t>
            </a:r>
            <a:r>
              <a:rPr dirty="0" smtClean="0" sz="1400" spc="-5">
                <a:latin typeface="Segoe UI"/>
                <a:cs typeface="Segoe UI"/>
              </a:rPr>
              <a:t>e</a:t>
            </a:r>
            <a:r>
              <a:rPr dirty="0" smtClean="0" sz="1400" spc="-5">
                <a:latin typeface="Segoe UI"/>
                <a:cs typeface="Segoe UI"/>
              </a:rPr>
              <a:t>nj</a:t>
            </a:r>
            <a:r>
              <a:rPr dirty="0" smtClean="0" sz="1400" spc="0">
                <a:latin typeface="Segoe UI"/>
                <a:cs typeface="Segoe UI"/>
              </a:rPr>
              <a:t>i</a:t>
            </a:r>
            <a:r>
              <a:rPr dirty="0" smtClean="0" sz="1400" spc="-5">
                <a:latin typeface="Segoe UI"/>
                <a:cs typeface="Segoe UI"/>
              </a:rPr>
              <a:t> </a:t>
            </a:r>
            <a:r>
              <a:rPr dirty="0" smtClean="0" sz="1400" spc="-10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n</a:t>
            </a:r>
            <a:r>
              <a:rPr dirty="0" smtClean="0" sz="1400" spc="0">
                <a:latin typeface="Segoe UI"/>
                <a:cs typeface="Segoe UI"/>
              </a:rPr>
              <a:t>d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0">
                <a:latin typeface="Segoe UI"/>
                <a:cs typeface="Segoe UI"/>
              </a:rPr>
              <a:t> </a:t>
            </a:r>
            <a:r>
              <a:rPr dirty="0" smtClean="0" sz="1400" spc="0">
                <a:latin typeface="Segoe UI"/>
                <a:cs typeface="Segoe UI"/>
              </a:rPr>
              <a:t> Y</a:t>
            </a:r>
            <a:r>
              <a:rPr dirty="0" smtClean="0" sz="1400" spc="-5">
                <a:latin typeface="Segoe UI"/>
                <a:cs typeface="Segoe UI"/>
              </a:rPr>
              <a:t>u</a:t>
            </a:r>
            <a:r>
              <a:rPr dirty="0" smtClean="0" sz="1400" spc="0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0">
                <a:latin typeface="Segoe UI"/>
                <a:cs typeface="Segoe UI"/>
              </a:rPr>
              <a:t>a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F</a:t>
            </a:r>
            <a:r>
              <a:rPr dirty="0" smtClean="0" sz="1400" spc="-5">
                <a:latin typeface="Segoe UI"/>
                <a:cs typeface="Segoe UI"/>
              </a:rPr>
              <a:t>u</a:t>
            </a:r>
            <a:r>
              <a:rPr dirty="0" smtClean="0" sz="1400" spc="0">
                <a:latin typeface="Segoe UI"/>
                <a:cs typeface="Segoe UI"/>
              </a:rPr>
              <a:t>r</a:t>
            </a:r>
            <a:r>
              <a:rPr dirty="0" smtClean="0" sz="1400" spc="-5">
                <a:latin typeface="Segoe UI"/>
                <a:cs typeface="Segoe UI"/>
              </a:rPr>
              <a:t>u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5">
                <a:latin typeface="Segoe UI"/>
                <a:cs typeface="Segoe UI"/>
              </a:rPr>
              <a:t>awa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30">
                <a:latin typeface="Segoe UI"/>
                <a:cs typeface="Segoe UI"/>
              </a:rPr>
              <a:t> </a:t>
            </a:r>
            <a:r>
              <a:rPr dirty="0" smtClean="0" sz="1400" spc="0">
                <a:latin typeface="Segoe UI"/>
                <a:cs typeface="Segoe UI"/>
              </a:rPr>
              <a:t>Y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-5">
                <a:latin typeface="Segoe UI"/>
                <a:cs typeface="Segoe UI"/>
              </a:rPr>
              <a:t>h</a:t>
            </a:r>
            <a:r>
              <a:rPr dirty="0" smtClean="0" sz="1400" spc="-5">
                <a:latin typeface="Segoe UI"/>
                <a:cs typeface="Segoe UI"/>
              </a:rPr>
              <a:t>i</a:t>
            </a:r>
            <a:r>
              <a:rPr dirty="0" smtClean="0" sz="1400" spc="-5">
                <a:latin typeface="Segoe UI"/>
                <a:cs typeface="Segoe UI"/>
              </a:rPr>
              <a:t>h</a:t>
            </a:r>
            <a:r>
              <a:rPr dirty="0" smtClean="0" sz="1400" spc="-5">
                <a:latin typeface="Segoe UI"/>
                <a:cs typeface="Segoe UI"/>
              </a:rPr>
              <a:t>i</a:t>
            </a:r>
            <a:r>
              <a:rPr dirty="0" smtClean="0" sz="1400" spc="0">
                <a:latin typeface="Segoe UI"/>
                <a:cs typeface="Segoe UI"/>
              </a:rPr>
              <a:t>sa</a:t>
            </a:r>
            <a:r>
              <a:rPr dirty="0" smtClean="0" sz="1400" spc="-10">
                <a:latin typeface="Segoe UI"/>
                <a:cs typeface="Segoe UI"/>
              </a:rPr>
              <a:t> </a:t>
            </a:r>
            <a:r>
              <a:rPr dirty="0" smtClean="0" sz="1400" spc="5">
                <a:latin typeface="Segoe UI"/>
                <a:cs typeface="Segoe UI"/>
              </a:rPr>
              <a:t>Na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g</a:t>
            </a:r>
            <a:r>
              <a:rPr dirty="0" smtClean="0" sz="1400" spc="5">
                <a:latin typeface="Segoe UI"/>
                <a:cs typeface="Segoe UI"/>
              </a:rPr>
              <a:t>aw</a:t>
            </a:r>
            <a:r>
              <a:rPr dirty="0" smtClean="0" sz="1400" spc="-10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40">
                <a:latin typeface="Segoe UI"/>
                <a:cs typeface="Segoe UI"/>
              </a:rPr>
              <a:t> </a:t>
            </a:r>
            <a:r>
              <a:rPr dirty="0" smtClean="0" sz="1400" spc="0">
                <a:latin typeface="Segoe UI"/>
                <a:cs typeface="Segoe UI"/>
              </a:rPr>
              <a:t>K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z</a:t>
            </a:r>
            <a:r>
              <a:rPr dirty="0" smtClean="0" sz="1400" spc="-5">
                <a:latin typeface="Segoe UI"/>
                <a:cs typeface="Segoe UI"/>
              </a:rPr>
              <a:t>u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-5">
                <a:latin typeface="Segoe UI"/>
                <a:cs typeface="Segoe UI"/>
              </a:rPr>
              <a:t>h</a:t>
            </a:r>
            <a:r>
              <a:rPr dirty="0" smtClean="0" sz="1400" spc="-5">
                <a:latin typeface="Segoe UI"/>
                <a:cs typeface="Segoe UI"/>
              </a:rPr>
              <a:t>i</a:t>
            </a:r>
            <a:r>
              <a:rPr dirty="0" smtClean="0" sz="1400" spc="0">
                <a:latin typeface="Segoe UI"/>
                <a:cs typeface="Segoe UI"/>
              </a:rPr>
              <a:t>ge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0">
                <a:latin typeface="Segoe UI"/>
                <a:cs typeface="Segoe UI"/>
              </a:rPr>
              <a:t>K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d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30">
                <a:latin typeface="Segoe UI"/>
                <a:cs typeface="Segoe UI"/>
              </a:rPr>
              <a:t> </a:t>
            </a:r>
            <a:r>
              <a:rPr dirty="0" smtClean="0" sz="1400" spc="0">
                <a:latin typeface="Segoe UI"/>
                <a:cs typeface="Segoe UI"/>
              </a:rPr>
              <a:t>K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z</a:t>
            </a:r>
            <a:r>
              <a:rPr dirty="0" smtClean="0" sz="1400" spc="-5">
                <a:latin typeface="Segoe UI"/>
                <a:cs typeface="Segoe UI"/>
              </a:rPr>
              <a:t>u</a:t>
            </a:r>
            <a:r>
              <a:rPr dirty="0" smtClean="0" sz="1400" spc="0">
                <a:latin typeface="Segoe UI"/>
                <a:cs typeface="Segoe UI"/>
              </a:rPr>
              <a:t>ya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0">
                <a:latin typeface="Segoe UI"/>
                <a:cs typeface="Segoe UI"/>
              </a:rPr>
              <a:t>K</a:t>
            </a:r>
            <a:r>
              <a:rPr dirty="0" smtClean="0" sz="1400" spc="5">
                <a:latin typeface="Segoe UI"/>
                <a:cs typeface="Segoe UI"/>
              </a:rPr>
              <a:t>awa</a:t>
            </a:r>
            <a:r>
              <a:rPr dirty="0" smtClean="0" sz="1400" spc="-5">
                <a:latin typeface="Segoe UI"/>
                <a:cs typeface="Segoe UI"/>
              </a:rPr>
              <a:t>i</a:t>
            </a:r>
            <a:r>
              <a:rPr dirty="0" smtClean="0" sz="1400" spc="0">
                <a:latin typeface="Segoe UI"/>
                <a:cs typeface="Segoe UI"/>
              </a:rPr>
              <a:t>,</a:t>
            </a:r>
            <a:r>
              <a:rPr dirty="0" smtClean="0" sz="1400" spc="-30">
                <a:latin typeface="Segoe UI"/>
                <a:cs typeface="Segoe UI"/>
              </a:rPr>
              <a:t> 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n</a:t>
            </a:r>
            <a:r>
              <a:rPr dirty="0" smtClean="0" sz="1400" spc="0">
                <a:latin typeface="Segoe UI"/>
                <a:cs typeface="Segoe UI"/>
              </a:rPr>
              <a:t>d</a:t>
            </a:r>
            <a:r>
              <a:rPr dirty="0" smtClean="0" sz="1400" spc="-15">
                <a:latin typeface="Segoe UI"/>
                <a:cs typeface="Segoe UI"/>
              </a:rPr>
              <a:t> </a:t>
            </a:r>
            <a:r>
              <a:rPr dirty="0" smtClean="0" sz="1400" spc="-5">
                <a:latin typeface="Segoe UI"/>
                <a:cs typeface="Segoe UI"/>
              </a:rPr>
              <a:t>T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k</a:t>
            </a:r>
            <a:r>
              <a:rPr dirty="0" smtClean="0" sz="1400" spc="-5">
                <a:latin typeface="Segoe UI"/>
                <a:cs typeface="Segoe UI"/>
              </a:rPr>
              <a:t>e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r>
              <a:rPr dirty="0" smtClean="0" sz="1400" spc="-5">
                <a:latin typeface="Segoe UI"/>
                <a:cs typeface="Segoe UI"/>
              </a:rPr>
              <a:t>h</a:t>
            </a:r>
            <a:r>
              <a:rPr dirty="0" smtClean="0" sz="1400" spc="0">
                <a:latin typeface="Segoe UI"/>
                <a:cs typeface="Segoe UI"/>
              </a:rPr>
              <a:t>i</a:t>
            </a:r>
            <a:r>
              <a:rPr dirty="0" smtClean="0" sz="1400" spc="5">
                <a:latin typeface="Segoe UI"/>
                <a:cs typeface="Segoe UI"/>
              </a:rPr>
              <a:t> </a:t>
            </a:r>
            <a:r>
              <a:rPr dirty="0" smtClean="0" sz="1400" spc="0">
                <a:latin typeface="Segoe UI"/>
                <a:cs typeface="Segoe UI"/>
              </a:rPr>
              <a:t>K</a:t>
            </a:r>
            <a:r>
              <a:rPr dirty="0" smtClean="0" sz="1400" spc="-5">
                <a:latin typeface="Segoe UI"/>
                <a:cs typeface="Segoe UI"/>
              </a:rPr>
              <a:t>i</a:t>
            </a:r>
            <a:r>
              <a:rPr dirty="0" smtClean="0" sz="1400" spc="0">
                <a:latin typeface="Segoe UI"/>
                <a:cs typeface="Segoe UI"/>
              </a:rPr>
              <a:t>m</a:t>
            </a:r>
            <a:r>
              <a:rPr dirty="0" smtClean="0" sz="1400" spc="-5">
                <a:latin typeface="Segoe UI"/>
                <a:cs typeface="Segoe UI"/>
              </a:rPr>
              <a:t>u</a:t>
            </a:r>
            <a:r>
              <a:rPr dirty="0" smtClean="0" sz="1400" spc="0">
                <a:latin typeface="Segoe UI"/>
                <a:cs typeface="Segoe UI"/>
              </a:rPr>
              <a:t>r</a:t>
            </a:r>
            <a:r>
              <a:rPr dirty="0" smtClean="0" sz="1400" spc="5">
                <a:latin typeface="Segoe UI"/>
                <a:cs typeface="Segoe UI"/>
              </a:rPr>
              <a:t>a:</a:t>
            </a:r>
            <a:r>
              <a:rPr dirty="0" smtClean="0" sz="1400" spc="5">
                <a:latin typeface="Segoe UI"/>
                <a:cs typeface="Segoe UI"/>
              </a:rPr>
              <a:t> </a:t>
            </a:r>
            <a:r>
              <a:rPr dirty="0" smtClean="0" sz="1400" spc="0" b="1">
                <a:latin typeface="Segoe UI"/>
                <a:cs typeface="Segoe UI"/>
              </a:rPr>
              <a:t>On </a:t>
            </a:r>
            <a:r>
              <a:rPr dirty="0" smtClean="0" sz="1400" spc="5" b="1">
                <a:latin typeface="Segoe UI"/>
                <a:cs typeface="Segoe UI"/>
              </a:rPr>
              <a:t>b</a:t>
            </a:r>
            <a:r>
              <a:rPr dirty="0" smtClean="0" sz="1400" spc="-5" b="1">
                <a:latin typeface="Segoe UI"/>
                <a:cs typeface="Segoe UI"/>
              </a:rPr>
              <a:t>e</a:t>
            </a:r>
            <a:r>
              <a:rPr dirty="0" smtClean="0" sz="1400" spc="-10" b="1">
                <a:latin typeface="Segoe UI"/>
                <a:cs typeface="Segoe UI"/>
              </a:rPr>
              <a:t>h</a:t>
            </a:r>
            <a:r>
              <a:rPr dirty="0" smtClean="0" sz="1400" spc="0" b="1">
                <a:latin typeface="Segoe UI"/>
                <a:cs typeface="Segoe UI"/>
              </a:rPr>
              <a:t>a</a:t>
            </a:r>
            <a:r>
              <a:rPr dirty="0" smtClean="0" sz="1400" spc="-5" b="1">
                <a:latin typeface="Segoe UI"/>
                <a:cs typeface="Segoe UI"/>
              </a:rPr>
              <a:t>l</a:t>
            </a:r>
            <a:r>
              <a:rPr dirty="0" smtClean="0" sz="1400" spc="0" b="1">
                <a:latin typeface="Segoe UI"/>
                <a:cs typeface="Segoe UI"/>
              </a:rPr>
              <a:t>f</a:t>
            </a:r>
            <a:r>
              <a:rPr dirty="0" smtClean="0" sz="1400" spc="-15" b="1">
                <a:latin typeface="Segoe UI"/>
                <a:cs typeface="Segoe UI"/>
              </a:rPr>
              <a:t> </a:t>
            </a:r>
            <a:r>
              <a:rPr dirty="0" smtClean="0" sz="1400" spc="5" b="1">
                <a:latin typeface="Segoe UI"/>
                <a:cs typeface="Segoe UI"/>
              </a:rPr>
              <a:t>o</a:t>
            </a:r>
            <a:r>
              <a:rPr dirty="0" smtClean="0" sz="1400" spc="0" b="1">
                <a:latin typeface="Segoe UI"/>
                <a:cs typeface="Segoe UI"/>
              </a:rPr>
              <a:t>f</a:t>
            </a:r>
            <a:r>
              <a:rPr dirty="0" smtClean="0" sz="1400" spc="-15" b="1">
                <a:latin typeface="Segoe UI"/>
                <a:cs typeface="Segoe UI"/>
              </a:rPr>
              <a:t> </a:t>
            </a:r>
            <a:r>
              <a:rPr dirty="0" smtClean="0" sz="1400" spc="5" b="1">
                <a:latin typeface="Segoe UI"/>
                <a:cs typeface="Segoe UI"/>
              </a:rPr>
              <a:t>t</a:t>
            </a:r>
            <a:r>
              <a:rPr dirty="0" smtClean="0" sz="1400" spc="-10" b="1">
                <a:latin typeface="Segoe UI"/>
                <a:cs typeface="Segoe UI"/>
              </a:rPr>
              <a:t>h</a:t>
            </a:r>
            <a:r>
              <a:rPr dirty="0" smtClean="0" sz="1400" spc="0" b="1">
                <a:latin typeface="Segoe UI"/>
                <a:cs typeface="Segoe UI"/>
              </a:rPr>
              <a:t>e</a:t>
            </a:r>
            <a:r>
              <a:rPr dirty="0" smtClean="0" sz="1400" spc="-10" b="1">
                <a:latin typeface="Segoe UI"/>
                <a:cs typeface="Segoe UI"/>
              </a:rPr>
              <a:t> </a:t>
            </a:r>
            <a:r>
              <a:rPr dirty="0" smtClean="0" sz="1400" spc="0" b="1">
                <a:latin typeface="Segoe UI"/>
                <a:cs typeface="Segoe UI"/>
              </a:rPr>
              <a:t>O</a:t>
            </a:r>
            <a:r>
              <a:rPr dirty="0" smtClean="0" sz="1400" spc="-5" b="1">
                <a:latin typeface="Segoe UI"/>
                <a:cs typeface="Segoe UI"/>
              </a:rPr>
              <a:t>A</a:t>
            </a:r>
            <a:r>
              <a:rPr dirty="0" smtClean="0" sz="1400" spc="-5" b="1">
                <a:latin typeface="Segoe UI"/>
                <a:cs typeface="Segoe UI"/>
              </a:rPr>
              <a:t>C</a:t>
            </a:r>
            <a:r>
              <a:rPr dirty="0" smtClean="0" sz="1400" spc="-5" b="1">
                <a:latin typeface="Segoe UI"/>
                <a:cs typeface="Segoe UI"/>
              </a:rPr>
              <a:t>-</a:t>
            </a:r>
            <a:r>
              <a:rPr dirty="0" smtClean="0" sz="1400" spc="-5" b="1">
                <a:latin typeface="Segoe UI"/>
                <a:cs typeface="Segoe UI"/>
              </a:rPr>
              <a:t>A</a:t>
            </a:r>
            <a:r>
              <a:rPr dirty="0" smtClean="0" sz="1400" spc="0" b="1">
                <a:latin typeface="Segoe UI"/>
                <a:cs typeface="Segoe UI"/>
              </a:rPr>
              <a:t>LO</a:t>
            </a:r>
            <a:r>
              <a:rPr dirty="0" smtClean="0" sz="1400" spc="-10" b="1">
                <a:latin typeface="Segoe UI"/>
                <a:cs typeface="Segoe UI"/>
              </a:rPr>
              <a:t>N</a:t>
            </a:r>
            <a:r>
              <a:rPr dirty="0" smtClean="0" sz="1400" spc="0" b="1">
                <a:latin typeface="Segoe UI"/>
                <a:cs typeface="Segoe UI"/>
              </a:rPr>
              <a:t>E</a:t>
            </a:r>
            <a:r>
              <a:rPr dirty="0" smtClean="0" sz="1400" spc="-20" b="1">
                <a:latin typeface="Segoe UI"/>
                <a:cs typeface="Segoe UI"/>
              </a:rPr>
              <a:t> </a:t>
            </a:r>
            <a:r>
              <a:rPr dirty="0" smtClean="0" sz="1400" spc="5" b="1">
                <a:latin typeface="Segoe UI"/>
                <a:cs typeface="Segoe UI"/>
              </a:rPr>
              <a:t>St</a:t>
            </a:r>
            <a:r>
              <a:rPr dirty="0" smtClean="0" sz="1400" spc="0" b="1">
                <a:latin typeface="Segoe UI"/>
                <a:cs typeface="Segoe UI"/>
              </a:rPr>
              <a:t>u</a:t>
            </a:r>
            <a:r>
              <a:rPr dirty="0" smtClean="0" sz="1400" spc="-10" b="1">
                <a:latin typeface="Segoe UI"/>
                <a:cs typeface="Segoe UI"/>
              </a:rPr>
              <a:t>d</a:t>
            </a:r>
            <a:r>
              <a:rPr dirty="0" smtClean="0" sz="1400" spc="0" b="1">
                <a:latin typeface="Segoe UI"/>
                <a:cs typeface="Segoe UI"/>
              </a:rPr>
              <a:t>y</a:t>
            </a:r>
            <a:r>
              <a:rPr dirty="0" smtClean="0" sz="1400" spc="-15" b="1">
                <a:latin typeface="Segoe UI"/>
                <a:cs typeface="Segoe UI"/>
              </a:rPr>
              <a:t> </a:t>
            </a:r>
            <a:r>
              <a:rPr dirty="0" smtClean="0" sz="1400" spc="-5" b="1">
                <a:latin typeface="Segoe UI"/>
                <a:cs typeface="Segoe UI"/>
              </a:rPr>
              <a:t>I</a:t>
            </a:r>
            <a:r>
              <a:rPr dirty="0" smtClean="0" sz="1400" spc="0" b="1">
                <a:latin typeface="Segoe UI"/>
                <a:cs typeface="Segoe UI"/>
              </a:rPr>
              <a:t>n</a:t>
            </a:r>
            <a:r>
              <a:rPr dirty="0" smtClean="0" sz="1400" spc="-5" b="1">
                <a:latin typeface="Segoe UI"/>
                <a:cs typeface="Segoe UI"/>
              </a:rPr>
              <a:t>v</a:t>
            </a:r>
            <a:r>
              <a:rPr dirty="0" smtClean="0" sz="1400" spc="-5" b="1">
                <a:latin typeface="Segoe UI"/>
                <a:cs typeface="Segoe UI"/>
              </a:rPr>
              <a:t>e</a:t>
            </a:r>
            <a:r>
              <a:rPr dirty="0" smtClean="0" sz="1400" spc="-10" b="1">
                <a:latin typeface="Segoe UI"/>
                <a:cs typeface="Segoe UI"/>
              </a:rPr>
              <a:t>s</a:t>
            </a:r>
            <a:r>
              <a:rPr dirty="0" smtClean="0" sz="1400" spc="5" b="1">
                <a:latin typeface="Segoe UI"/>
                <a:cs typeface="Segoe UI"/>
              </a:rPr>
              <a:t>t</a:t>
            </a:r>
            <a:r>
              <a:rPr dirty="0" smtClean="0" sz="1400" spc="-5" b="1">
                <a:latin typeface="Segoe UI"/>
                <a:cs typeface="Segoe UI"/>
              </a:rPr>
              <a:t>i</a:t>
            </a:r>
            <a:r>
              <a:rPr dirty="0" smtClean="0" sz="1400" spc="-10" b="1">
                <a:latin typeface="Segoe UI"/>
                <a:cs typeface="Segoe UI"/>
              </a:rPr>
              <a:t>g</a:t>
            </a:r>
            <a:r>
              <a:rPr dirty="0" smtClean="0" sz="1400" spc="0" b="1">
                <a:latin typeface="Segoe UI"/>
                <a:cs typeface="Segoe UI"/>
              </a:rPr>
              <a:t>a</a:t>
            </a:r>
            <a:r>
              <a:rPr dirty="0" smtClean="0" sz="1400" spc="5" b="1">
                <a:latin typeface="Segoe UI"/>
                <a:cs typeface="Segoe UI"/>
              </a:rPr>
              <a:t>tors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3964" y="187899"/>
            <a:ext cx="7374255" cy="1886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12700" indent="635">
              <a:lnSpc>
                <a:spcPct val="110000"/>
              </a:lnSpc>
            </a:pPr>
            <a:r>
              <a:rPr dirty="0" smtClean="0" sz="2800" spc="-20" b="1">
                <a:latin typeface="Segoe UI"/>
                <a:cs typeface="Segoe UI"/>
              </a:rPr>
              <a:t>Or</a:t>
            </a:r>
            <a:r>
              <a:rPr dirty="0" smtClean="0" sz="2800" spc="-20" b="1">
                <a:latin typeface="Segoe UI"/>
                <a:cs typeface="Segoe UI"/>
              </a:rPr>
              <a:t>a</a:t>
            </a:r>
            <a:r>
              <a:rPr dirty="0" smtClean="0" sz="2800" spc="-10" b="1">
                <a:latin typeface="Segoe UI"/>
                <a:cs typeface="Segoe UI"/>
              </a:rPr>
              <a:t>l</a:t>
            </a:r>
            <a:r>
              <a:rPr dirty="0" smtClean="0" sz="2800" spc="15" b="1">
                <a:latin typeface="Segoe UI"/>
                <a:cs typeface="Segoe UI"/>
              </a:rPr>
              <a:t> </a:t>
            </a:r>
            <a:r>
              <a:rPr dirty="0" smtClean="0" sz="2800" spc="-20" b="1">
                <a:latin typeface="Segoe UI"/>
                <a:cs typeface="Segoe UI"/>
              </a:rPr>
              <a:t>Ant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15" b="1">
                <a:latin typeface="Segoe UI"/>
                <a:cs typeface="Segoe UI"/>
              </a:rPr>
              <a:t>c</a:t>
            </a:r>
            <a:r>
              <a:rPr dirty="0" smtClean="0" sz="2800" spc="-30" b="1">
                <a:latin typeface="Segoe UI"/>
                <a:cs typeface="Segoe UI"/>
              </a:rPr>
              <a:t>o</a:t>
            </a:r>
            <a:r>
              <a:rPr dirty="0" smtClean="0" sz="2800" spc="-25" b="1">
                <a:latin typeface="Segoe UI"/>
                <a:cs typeface="Segoe UI"/>
              </a:rPr>
              <a:t>ag</a:t>
            </a:r>
            <a:r>
              <a:rPr dirty="0" smtClean="0" sz="2800" spc="-10" b="1">
                <a:latin typeface="Segoe UI"/>
                <a:cs typeface="Segoe UI"/>
              </a:rPr>
              <a:t>u</a:t>
            </a:r>
            <a:r>
              <a:rPr dirty="0" smtClean="0" sz="2800" spc="-5" b="1">
                <a:latin typeface="Segoe UI"/>
                <a:cs typeface="Segoe UI"/>
              </a:rPr>
              <a:t>l</a:t>
            </a:r>
            <a:r>
              <a:rPr dirty="0" smtClean="0" sz="2800" spc="-20" b="1">
                <a:latin typeface="Segoe UI"/>
                <a:cs typeface="Segoe UI"/>
              </a:rPr>
              <a:t>a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-5" b="1">
                <a:latin typeface="Segoe UI"/>
                <a:cs typeface="Segoe UI"/>
              </a:rPr>
              <a:t>i</a:t>
            </a:r>
            <a:r>
              <a:rPr dirty="0" smtClean="0" sz="2800" spc="-15" b="1">
                <a:latin typeface="Segoe UI"/>
                <a:cs typeface="Segoe UI"/>
              </a:rPr>
              <a:t>o</a:t>
            </a:r>
            <a:r>
              <a:rPr dirty="0" smtClean="0" sz="2800" spc="-20" b="1">
                <a:latin typeface="Segoe UI"/>
                <a:cs typeface="Segoe UI"/>
              </a:rPr>
              <a:t>n</a:t>
            </a:r>
            <a:r>
              <a:rPr dirty="0" smtClean="0" sz="2800" spc="55" b="1">
                <a:latin typeface="Segoe UI"/>
                <a:cs typeface="Segoe UI"/>
              </a:rPr>
              <a:t> </a:t>
            </a:r>
            <a:r>
              <a:rPr dirty="0" smtClean="0" sz="2800" spc="-25" b="1">
                <a:latin typeface="Segoe UI"/>
                <a:cs typeface="Segoe UI"/>
              </a:rPr>
              <a:t>Wi</a:t>
            </a:r>
            <a:r>
              <a:rPr dirty="0" smtClean="0" sz="2800" spc="-15" b="1">
                <a:latin typeface="Segoe UI"/>
                <a:cs typeface="Segoe UI"/>
              </a:rPr>
              <a:t>th</a:t>
            </a:r>
            <a:r>
              <a:rPr dirty="0" smtClean="0" sz="2800" spc="15" b="1">
                <a:latin typeface="Segoe UI"/>
                <a:cs typeface="Segoe UI"/>
              </a:rPr>
              <a:t> </a:t>
            </a:r>
            <a:r>
              <a:rPr dirty="0" smtClean="0" sz="2800" spc="-25" b="1">
                <a:latin typeface="Segoe UI"/>
                <a:cs typeface="Segoe UI"/>
              </a:rPr>
              <a:t>v</a:t>
            </a:r>
            <a:r>
              <a:rPr dirty="0" smtClean="0" sz="2800" spc="-15" b="1">
                <a:latin typeface="Segoe UI"/>
                <a:cs typeface="Segoe UI"/>
              </a:rPr>
              <a:t>s</a:t>
            </a:r>
            <a:r>
              <a:rPr dirty="0" smtClean="0" sz="2800" spc="10" b="1">
                <a:latin typeface="Segoe UI"/>
                <a:cs typeface="Segoe UI"/>
              </a:rPr>
              <a:t> </a:t>
            </a:r>
            <a:r>
              <a:rPr dirty="0" smtClean="0" sz="2800" spc="-25" b="1">
                <a:latin typeface="Segoe UI"/>
                <a:cs typeface="Segoe UI"/>
              </a:rPr>
              <a:t>Wi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-25" b="1">
                <a:latin typeface="Segoe UI"/>
                <a:cs typeface="Segoe UI"/>
              </a:rPr>
              <a:t>h</a:t>
            </a:r>
            <a:r>
              <a:rPr dirty="0" smtClean="0" sz="2800" spc="-30" b="1">
                <a:latin typeface="Segoe UI"/>
                <a:cs typeface="Segoe UI"/>
              </a:rPr>
              <a:t>o</a:t>
            </a:r>
            <a:r>
              <a:rPr dirty="0" smtClean="0" sz="2800" spc="-15" b="1">
                <a:latin typeface="Segoe UI"/>
                <a:cs typeface="Segoe UI"/>
              </a:rPr>
              <a:t>ut</a:t>
            </a:r>
            <a:r>
              <a:rPr dirty="0" smtClean="0" sz="2800" spc="-15" b="1">
                <a:latin typeface="Segoe UI"/>
                <a:cs typeface="Segoe UI"/>
              </a:rPr>
              <a:t> S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20" b="1">
                <a:latin typeface="Segoe UI"/>
                <a:cs typeface="Segoe UI"/>
              </a:rPr>
              <a:t>n</a:t>
            </a:r>
            <a:r>
              <a:rPr dirty="0" smtClean="0" sz="2800" spc="-20" b="1">
                <a:latin typeface="Segoe UI"/>
                <a:cs typeface="Segoe UI"/>
              </a:rPr>
              <a:t>gl</a:t>
            </a:r>
            <a:r>
              <a:rPr dirty="0" smtClean="0" sz="2800" spc="-20" b="1">
                <a:latin typeface="Segoe UI"/>
                <a:cs typeface="Segoe UI"/>
              </a:rPr>
              <a:t>e</a:t>
            </a:r>
            <a:r>
              <a:rPr dirty="0" smtClean="0" sz="2800" spc="40" b="1">
                <a:latin typeface="Segoe UI"/>
                <a:cs typeface="Segoe UI"/>
              </a:rPr>
              <a:t> </a:t>
            </a:r>
            <a:r>
              <a:rPr dirty="0" smtClean="0" sz="2800" spc="-20" b="1">
                <a:latin typeface="Segoe UI"/>
                <a:cs typeface="Segoe UI"/>
              </a:rPr>
              <a:t>Ant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30" b="1">
                <a:latin typeface="Segoe UI"/>
                <a:cs typeface="Segoe UI"/>
              </a:rPr>
              <a:t>p</a:t>
            </a:r>
            <a:r>
              <a:rPr dirty="0" smtClean="0" sz="2800" spc="-20" b="1">
                <a:latin typeface="Segoe UI"/>
                <a:cs typeface="Segoe UI"/>
              </a:rPr>
              <a:t>la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-20" b="1">
                <a:latin typeface="Segoe UI"/>
                <a:cs typeface="Segoe UI"/>
              </a:rPr>
              <a:t>ele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45" b="1">
                <a:latin typeface="Segoe UI"/>
                <a:cs typeface="Segoe UI"/>
              </a:rPr>
              <a:t> 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-25" b="1">
                <a:latin typeface="Segoe UI"/>
                <a:cs typeface="Segoe UI"/>
              </a:rPr>
              <a:t>he</a:t>
            </a:r>
            <a:r>
              <a:rPr dirty="0" smtClean="0" sz="2800" spc="-15" b="1">
                <a:latin typeface="Segoe UI"/>
                <a:cs typeface="Segoe UI"/>
              </a:rPr>
              <a:t>r</a:t>
            </a:r>
            <a:r>
              <a:rPr dirty="0" smtClean="0" sz="2800" spc="-20" b="1">
                <a:latin typeface="Segoe UI"/>
                <a:cs typeface="Segoe UI"/>
              </a:rPr>
              <a:t>a</a:t>
            </a:r>
            <a:r>
              <a:rPr dirty="0" smtClean="0" sz="2800" spc="-30" b="1">
                <a:latin typeface="Segoe UI"/>
                <a:cs typeface="Segoe UI"/>
              </a:rPr>
              <a:t>p</a:t>
            </a:r>
            <a:r>
              <a:rPr dirty="0" smtClean="0" sz="2800" spc="-15" b="1">
                <a:latin typeface="Segoe UI"/>
                <a:cs typeface="Segoe UI"/>
              </a:rPr>
              <a:t>y</a:t>
            </a:r>
            <a:r>
              <a:rPr dirty="0" smtClean="0" sz="2800" spc="35" b="1">
                <a:latin typeface="Segoe UI"/>
                <a:cs typeface="Segoe UI"/>
              </a:rPr>
              <a:t> 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20" b="1">
                <a:latin typeface="Segoe UI"/>
                <a:cs typeface="Segoe UI"/>
              </a:rPr>
              <a:t>n</a:t>
            </a:r>
            <a:r>
              <a:rPr dirty="0" smtClean="0" sz="2800" spc="15" b="1">
                <a:latin typeface="Segoe UI"/>
                <a:cs typeface="Segoe UI"/>
              </a:rPr>
              <a:t> </a:t>
            </a:r>
            <a:r>
              <a:rPr dirty="0" smtClean="0" sz="2800" spc="-25" b="1">
                <a:latin typeface="Segoe UI"/>
                <a:cs typeface="Segoe UI"/>
              </a:rPr>
              <a:t>P</a:t>
            </a:r>
            <a:r>
              <a:rPr dirty="0" smtClean="0" sz="2800" spc="-20" b="1">
                <a:latin typeface="Segoe UI"/>
                <a:cs typeface="Segoe UI"/>
              </a:rPr>
              <a:t>a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-20" b="1">
                <a:latin typeface="Segoe UI"/>
                <a:cs typeface="Segoe UI"/>
              </a:rPr>
              <a:t>ie</a:t>
            </a:r>
            <a:r>
              <a:rPr dirty="0" smtClean="0" sz="2800" spc="-15" b="1">
                <a:latin typeface="Segoe UI"/>
                <a:cs typeface="Segoe UI"/>
              </a:rPr>
              <a:t>nts</a:t>
            </a:r>
            <a:r>
              <a:rPr dirty="0" smtClean="0" sz="2800" spc="35" b="1">
                <a:latin typeface="Segoe UI"/>
                <a:cs typeface="Segoe UI"/>
              </a:rPr>
              <a:t> </a:t>
            </a:r>
            <a:r>
              <a:rPr dirty="0" smtClean="0" sz="2800" spc="-25" b="1">
                <a:latin typeface="Segoe UI"/>
                <a:cs typeface="Segoe UI"/>
              </a:rPr>
              <a:t>Wi</a:t>
            </a:r>
            <a:r>
              <a:rPr dirty="0" smtClean="0" sz="2800" spc="-15" b="1">
                <a:latin typeface="Segoe UI"/>
                <a:cs typeface="Segoe UI"/>
              </a:rPr>
              <a:t>th</a:t>
            </a:r>
            <a:r>
              <a:rPr dirty="0" smtClean="0" sz="2800" spc="-15" b="1">
                <a:latin typeface="Segoe UI"/>
                <a:cs typeface="Segoe UI"/>
              </a:rPr>
              <a:t> Atr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25" b="1">
                <a:latin typeface="Segoe UI"/>
                <a:cs typeface="Segoe UI"/>
              </a:rPr>
              <a:t>a</a:t>
            </a:r>
            <a:r>
              <a:rPr dirty="0" smtClean="0" sz="2800" spc="-10" b="1">
                <a:latin typeface="Segoe UI"/>
                <a:cs typeface="Segoe UI"/>
              </a:rPr>
              <a:t>l</a:t>
            </a:r>
            <a:r>
              <a:rPr dirty="0" smtClean="0" sz="2800" spc="25" b="1">
                <a:latin typeface="Segoe UI"/>
                <a:cs typeface="Segoe UI"/>
              </a:rPr>
              <a:t> </a:t>
            </a:r>
            <a:r>
              <a:rPr dirty="0" smtClean="0" sz="2800" spc="-20" b="1">
                <a:latin typeface="Segoe UI"/>
                <a:cs typeface="Segoe UI"/>
              </a:rPr>
              <a:t>Fi</a:t>
            </a:r>
            <a:r>
              <a:rPr dirty="0" smtClean="0" sz="2800" spc="-30" b="1">
                <a:latin typeface="Segoe UI"/>
                <a:cs typeface="Segoe UI"/>
              </a:rPr>
              <a:t>b</a:t>
            </a:r>
            <a:r>
              <a:rPr dirty="0" smtClean="0" sz="2800" spc="-15" b="1">
                <a:latin typeface="Segoe UI"/>
                <a:cs typeface="Segoe UI"/>
              </a:rPr>
              <a:t>r</a:t>
            </a:r>
            <a:r>
              <a:rPr dirty="0" smtClean="0" sz="2800" spc="-15" b="1">
                <a:latin typeface="Segoe UI"/>
                <a:cs typeface="Segoe UI"/>
              </a:rPr>
              <a:t>ill</a:t>
            </a:r>
            <a:r>
              <a:rPr dirty="0" smtClean="0" sz="2800" spc="-25" b="1">
                <a:latin typeface="Segoe UI"/>
                <a:cs typeface="Segoe UI"/>
              </a:rPr>
              <a:t>a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15" b="1">
                <a:latin typeface="Segoe UI"/>
                <a:cs typeface="Segoe UI"/>
              </a:rPr>
              <a:t>o</a:t>
            </a:r>
            <a:r>
              <a:rPr dirty="0" smtClean="0" sz="2800" spc="-20" b="1">
                <a:latin typeface="Segoe UI"/>
                <a:cs typeface="Segoe UI"/>
              </a:rPr>
              <a:t>n</a:t>
            </a:r>
            <a:r>
              <a:rPr dirty="0" smtClean="0" sz="2800" spc="55" b="1">
                <a:latin typeface="Segoe UI"/>
                <a:cs typeface="Segoe UI"/>
              </a:rPr>
              <a:t> </a:t>
            </a:r>
            <a:r>
              <a:rPr dirty="0" smtClean="0" sz="2800" spc="-25" b="1">
                <a:latin typeface="Segoe UI"/>
                <a:cs typeface="Segoe UI"/>
              </a:rPr>
              <a:t>B</a:t>
            </a:r>
            <a:r>
              <a:rPr dirty="0" smtClean="0" sz="2800" spc="-25" b="1">
                <a:latin typeface="Segoe UI"/>
                <a:cs typeface="Segoe UI"/>
              </a:rPr>
              <a:t>e</a:t>
            </a:r>
            <a:r>
              <a:rPr dirty="0" smtClean="0" sz="2800" spc="-20" b="1">
                <a:latin typeface="Segoe UI"/>
                <a:cs typeface="Segoe UI"/>
              </a:rPr>
              <a:t>y</a:t>
            </a:r>
            <a:r>
              <a:rPr dirty="0" smtClean="0" sz="2800" spc="-30" b="1">
                <a:latin typeface="Segoe UI"/>
                <a:cs typeface="Segoe UI"/>
              </a:rPr>
              <a:t>o</a:t>
            </a:r>
            <a:r>
              <a:rPr dirty="0" smtClean="0" sz="2800" spc="-20" b="1">
                <a:latin typeface="Segoe UI"/>
                <a:cs typeface="Segoe UI"/>
              </a:rPr>
              <a:t>nd</a:t>
            </a:r>
            <a:r>
              <a:rPr dirty="0" smtClean="0" sz="2800" spc="50" b="1">
                <a:latin typeface="Segoe UI"/>
                <a:cs typeface="Segoe UI"/>
              </a:rPr>
              <a:t> </a:t>
            </a:r>
            <a:r>
              <a:rPr dirty="0" smtClean="0" sz="2800" spc="-20" b="1">
                <a:latin typeface="Segoe UI"/>
                <a:cs typeface="Segoe UI"/>
              </a:rPr>
              <a:t>One</a:t>
            </a:r>
            <a:r>
              <a:rPr dirty="0" smtClean="0" sz="2800" spc="5" b="1">
                <a:latin typeface="Segoe UI"/>
                <a:cs typeface="Segoe UI"/>
              </a:rPr>
              <a:t> </a:t>
            </a:r>
            <a:r>
              <a:rPr dirty="0" smtClean="0" sz="2800" spc="-30" b="1">
                <a:latin typeface="Segoe UI"/>
                <a:cs typeface="Segoe UI"/>
              </a:rPr>
              <a:t>Y</a:t>
            </a:r>
            <a:r>
              <a:rPr dirty="0" smtClean="0" sz="2800" spc="-25" b="1">
                <a:latin typeface="Segoe UI"/>
                <a:cs typeface="Segoe UI"/>
              </a:rPr>
              <a:t>e</a:t>
            </a:r>
            <a:r>
              <a:rPr dirty="0" smtClean="0" sz="2800" spc="-20" b="1">
                <a:latin typeface="Segoe UI"/>
                <a:cs typeface="Segoe UI"/>
              </a:rPr>
              <a:t>a</a:t>
            </a:r>
            <a:r>
              <a:rPr dirty="0" smtClean="0" sz="2800" spc="-15" b="1">
                <a:latin typeface="Segoe UI"/>
                <a:cs typeface="Segoe UI"/>
              </a:rPr>
              <a:t>r</a:t>
            </a:r>
            <a:r>
              <a:rPr dirty="0" smtClean="0" sz="2800" spc="20" b="1">
                <a:latin typeface="Segoe UI"/>
                <a:cs typeface="Segoe UI"/>
              </a:rPr>
              <a:t> </a:t>
            </a:r>
            <a:r>
              <a:rPr dirty="0" smtClean="0" sz="2800" spc="-20" b="1">
                <a:latin typeface="Segoe UI"/>
                <a:cs typeface="Segoe UI"/>
              </a:rPr>
              <a:t>A</a:t>
            </a:r>
            <a:r>
              <a:rPr dirty="0" smtClean="0" sz="2800" spc="-20" b="1">
                <a:latin typeface="Segoe UI"/>
                <a:cs typeface="Segoe UI"/>
              </a:rPr>
              <a:t>f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-25" b="1">
                <a:latin typeface="Segoe UI"/>
                <a:cs typeface="Segoe UI"/>
              </a:rPr>
              <a:t>e</a:t>
            </a:r>
            <a:r>
              <a:rPr dirty="0" smtClean="0" sz="2800" spc="-15" b="1">
                <a:latin typeface="Segoe UI"/>
                <a:cs typeface="Segoe UI"/>
              </a:rPr>
              <a:t>r</a:t>
            </a:r>
            <a:r>
              <a:rPr dirty="0" smtClean="0" sz="2800" spc="-10" b="1">
                <a:latin typeface="Segoe UI"/>
                <a:cs typeface="Segoe UI"/>
              </a:rPr>
              <a:t> </a:t>
            </a:r>
            <a:r>
              <a:rPr dirty="0" smtClean="0" sz="2800" spc="-30" b="1">
                <a:latin typeface="Segoe UI"/>
                <a:cs typeface="Segoe UI"/>
              </a:rPr>
              <a:t>Co</a:t>
            </a:r>
            <a:r>
              <a:rPr dirty="0" smtClean="0" sz="2800" spc="-15" b="1">
                <a:latin typeface="Segoe UI"/>
                <a:cs typeface="Segoe UI"/>
              </a:rPr>
              <a:t>r</a:t>
            </a:r>
            <a:r>
              <a:rPr dirty="0" smtClean="0" sz="2800" spc="-30" b="1">
                <a:latin typeface="Segoe UI"/>
                <a:cs typeface="Segoe UI"/>
              </a:rPr>
              <a:t>o</a:t>
            </a:r>
            <a:r>
              <a:rPr dirty="0" smtClean="0" sz="2800" spc="-25" b="1">
                <a:latin typeface="Segoe UI"/>
                <a:cs typeface="Segoe UI"/>
              </a:rPr>
              <a:t>n</a:t>
            </a:r>
            <a:r>
              <a:rPr dirty="0" smtClean="0" sz="2800" spc="-25" b="1">
                <a:latin typeface="Segoe UI"/>
                <a:cs typeface="Segoe UI"/>
              </a:rPr>
              <a:t>a</a:t>
            </a:r>
            <a:r>
              <a:rPr dirty="0" smtClean="0" sz="2800" spc="-15" b="1">
                <a:latin typeface="Segoe UI"/>
                <a:cs typeface="Segoe UI"/>
              </a:rPr>
              <a:t>ry</a:t>
            </a:r>
            <a:r>
              <a:rPr dirty="0" smtClean="0" sz="2800" spc="45" b="1">
                <a:latin typeface="Segoe UI"/>
                <a:cs typeface="Segoe UI"/>
              </a:rPr>
              <a:t> </a:t>
            </a:r>
            <a:r>
              <a:rPr dirty="0" smtClean="0" sz="2800" spc="-15" b="1">
                <a:latin typeface="Segoe UI"/>
                <a:cs typeface="Segoe UI"/>
              </a:rPr>
              <a:t>S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-25" b="1">
                <a:latin typeface="Segoe UI"/>
                <a:cs typeface="Segoe UI"/>
              </a:rPr>
              <a:t>e</a:t>
            </a:r>
            <a:r>
              <a:rPr dirty="0" smtClean="0" sz="2800" spc="-15" b="1">
                <a:latin typeface="Segoe UI"/>
                <a:cs typeface="Segoe UI"/>
              </a:rPr>
              <a:t>nt</a:t>
            </a:r>
            <a:r>
              <a:rPr dirty="0" smtClean="0" sz="2800" spc="10" b="1">
                <a:latin typeface="Segoe UI"/>
                <a:cs typeface="Segoe UI"/>
              </a:rPr>
              <a:t> </a:t>
            </a:r>
            <a:r>
              <a:rPr dirty="0" smtClean="0" sz="2800" spc="-10" b="1">
                <a:latin typeface="Segoe UI"/>
                <a:cs typeface="Segoe UI"/>
              </a:rPr>
              <a:t>I</a:t>
            </a:r>
            <a:r>
              <a:rPr dirty="0" smtClean="0" sz="2800" spc="-35" b="1">
                <a:latin typeface="Segoe UI"/>
                <a:cs typeface="Segoe UI"/>
              </a:rPr>
              <a:t>mp</a:t>
            </a:r>
            <a:r>
              <a:rPr dirty="0" smtClean="0" sz="2800" spc="-15" b="1">
                <a:latin typeface="Segoe UI"/>
                <a:cs typeface="Segoe UI"/>
              </a:rPr>
              <a:t>l</a:t>
            </a:r>
            <a:r>
              <a:rPr dirty="0" smtClean="0" sz="2800" spc="-25" b="1">
                <a:latin typeface="Segoe UI"/>
                <a:cs typeface="Segoe UI"/>
              </a:rPr>
              <a:t>a</a:t>
            </a:r>
            <a:r>
              <a:rPr dirty="0" smtClean="0" sz="2800" spc="-15" b="1">
                <a:latin typeface="Segoe UI"/>
                <a:cs typeface="Segoe UI"/>
              </a:rPr>
              <a:t>nt</a:t>
            </a:r>
            <a:r>
              <a:rPr dirty="0" smtClean="0" sz="2800" spc="-25" b="1">
                <a:latin typeface="Segoe UI"/>
                <a:cs typeface="Segoe UI"/>
              </a:rPr>
              <a:t>a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15" b="1">
                <a:latin typeface="Segoe UI"/>
                <a:cs typeface="Segoe UI"/>
              </a:rPr>
              <a:t>o</a:t>
            </a:r>
            <a:r>
              <a:rPr dirty="0" smtClean="0" sz="2800" spc="-20" b="1">
                <a:latin typeface="Segoe UI"/>
                <a:cs typeface="Segoe UI"/>
              </a:rPr>
              <a:t>n</a:t>
            </a:r>
            <a:endParaRPr sz="2800">
              <a:latin typeface="Segoe UI"/>
              <a:cs typeface="Segoe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07079" y="2197607"/>
            <a:ext cx="2529840" cy="748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5427" y="581776"/>
            <a:ext cx="6986905" cy="4356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800" spc="-25" b="1">
                <a:latin typeface="Segoe UI"/>
                <a:cs typeface="Segoe UI"/>
              </a:rPr>
              <a:t>D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10" b="1">
                <a:latin typeface="Segoe UI"/>
                <a:cs typeface="Segoe UI"/>
              </a:rPr>
              <a:t>s</a:t>
            </a:r>
            <a:r>
              <a:rPr dirty="0" smtClean="0" sz="2800" spc="-15" b="1">
                <a:latin typeface="Segoe UI"/>
                <a:cs typeface="Segoe UI"/>
              </a:rPr>
              <a:t>c</a:t>
            </a:r>
            <a:r>
              <a:rPr dirty="0" smtClean="0" sz="2800" spc="-15" b="1">
                <a:latin typeface="Segoe UI"/>
                <a:cs typeface="Segoe UI"/>
              </a:rPr>
              <a:t>l</a:t>
            </a:r>
            <a:r>
              <a:rPr dirty="0" smtClean="0" sz="2800" spc="-30" b="1">
                <a:latin typeface="Segoe UI"/>
                <a:cs typeface="Segoe UI"/>
              </a:rPr>
              <a:t>o</a:t>
            </a:r>
            <a:r>
              <a:rPr dirty="0" smtClean="0" sz="2800" spc="-10" b="1">
                <a:latin typeface="Segoe UI"/>
                <a:cs typeface="Segoe UI"/>
              </a:rPr>
              <a:t>s</a:t>
            </a:r>
            <a:r>
              <a:rPr dirty="0" smtClean="0" sz="2800" spc="-15" b="1">
                <a:latin typeface="Segoe UI"/>
                <a:cs typeface="Segoe UI"/>
              </a:rPr>
              <a:t>ure</a:t>
            </a:r>
            <a:r>
              <a:rPr dirty="0" smtClean="0" sz="2800" spc="40" b="1">
                <a:latin typeface="Segoe UI"/>
                <a:cs typeface="Segoe UI"/>
              </a:rPr>
              <a:t> </a:t>
            </a:r>
            <a:r>
              <a:rPr dirty="0" smtClean="0" sz="2800" spc="-15" b="1">
                <a:latin typeface="Segoe UI"/>
                <a:cs typeface="Segoe UI"/>
              </a:rPr>
              <a:t>St</a:t>
            </a:r>
            <a:r>
              <a:rPr dirty="0" smtClean="0" sz="2800" spc="-20" b="1">
                <a:latin typeface="Segoe UI"/>
                <a:cs typeface="Segoe UI"/>
              </a:rPr>
              <a:t>a</a:t>
            </a:r>
            <a:r>
              <a:rPr dirty="0" smtClean="0" sz="2800" spc="-15" b="1">
                <a:latin typeface="Segoe UI"/>
                <a:cs typeface="Segoe UI"/>
              </a:rPr>
              <a:t>te</a:t>
            </a:r>
            <a:r>
              <a:rPr dirty="0" smtClean="0" sz="2800" spc="-40" b="1">
                <a:latin typeface="Segoe UI"/>
                <a:cs typeface="Segoe UI"/>
              </a:rPr>
              <a:t>m</a:t>
            </a:r>
            <a:r>
              <a:rPr dirty="0" smtClean="0" sz="2800" spc="-15" b="1">
                <a:latin typeface="Segoe UI"/>
                <a:cs typeface="Segoe UI"/>
              </a:rPr>
              <a:t>ent</a:t>
            </a:r>
            <a:r>
              <a:rPr dirty="0" smtClean="0" sz="2800" spc="20" b="1">
                <a:latin typeface="Segoe UI"/>
                <a:cs typeface="Segoe UI"/>
              </a:rPr>
              <a:t> </a:t>
            </a:r>
            <a:r>
              <a:rPr dirty="0" smtClean="0" sz="2800" spc="-30" b="1">
                <a:latin typeface="Segoe UI"/>
                <a:cs typeface="Segoe UI"/>
              </a:rPr>
              <a:t>o</a:t>
            </a:r>
            <a:r>
              <a:rPr dirty="0" smtClean="0" sz="2800" spc="-15" b="1">
                <a:latin typeface="Segoe UI"/>
                <a:cs typeface="Segoe UI"/>
              </a:rPr>
              <a:t>f</a:t>
            </a:r>
            <a:r>
              <a:rPr dirty="0" smtClean="0" sz="2800" spc="10" b="1">
                <a:latin typeface="Segoe UI"/>
                <a:cs typeface="Segoe UI"/>
              </a:rPr>
              <a:t> </a:t>
            </a:r>
            <a:r>
              <a:rPr dirty="0" smtClean="0" sz="2800" spc="-20" b="1">
                <a:latin typeface="Segoe UI"/>
                <a:cs typeface="Segoe UI"/>
              </a:rPr>
              <a:t>F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20" b="1">
                <a:latin typeface="Segoe UI"/>
                <a:cs typeface="Segoe UI"/>
              </a:rPr>
              <a:t>n</a:t>
            </a:r>
            <a:r>
              <a:rPr dirty="0" smtClean="0" sz="2800" spc="-20" b="1">
                <a:latin typeface="Segoe UI"/>
                <a:cs typeface="Segoe UI"/>
              </a:rPr>
              <a:t>a</a:t>
            </a:r>
            <a:r>
              <a:rPr dirty="0" smtClean="0" sz="2800" spc="-20" b="1">
                <a:latin typeface="Segoe UI"/>
                <a:cs typeface="Segoe UI"/>
              </a:rPr>
              <a:t>nc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20" b="1">
                <a:latin typeface="Segoe UI"/>
                <a:cs typeface="Segoe UI"/>
              </a:rPr>
              <a:t>a</a:t>
            </a:r>
            <a:r>
              <a:rPr dirty="0" smtClean="0" sz="2800" spc="-10" b="1">
                <a:latin typeface="Segoe UI"/>
                <a:cs typeface="Segoe UI"/>
              </a:rPr>
              <a:t>l</a:t>
            </a:r>
            <a:r>
              <a:rPr dirty="0" smtClean="0" sz="2800" spc="60" b="1">
                <a:latin typeface="Segoe UI"/>
                <a:cs typeface="Segoe UI"/>
              </a:rPr>
              <a:t> </a:t>
            </a:r>
            <a:r>
              <a:rPr dirty="0" smtClean="0" sz="2800" spc="-15" b="1">
                <a:latin typeface="Segoe UI"/>
                <a:cs typeface="Segoe UI"/>
              </a:rPr>
              <a:t>Intere</a:t>
            </a:r>
            <a:r>
              <a:rPr dirty="0" smtClean="0" sz="2800" spc="-10" b="1">
                <a:latin typeface="Segoe UI"/>
                <a:cs typeface="Segoe UI"/>
              </a:rPr>
              <a:t>s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endParaRPr sz="28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2657" y="1388467"/>
            <a:ext cx="7496809" cy="24257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9875" marR="12700" indent="-257810">
              <a:lnSpc>
                <a:spcPct val="147900"/>
              </a:lnSpc>
              <a:buClr>
                <a:srgbClr val="002E4B"/>
              </a:buClr>
              <a:buSzPct val="110000"/>
              <a:buFont typeface="Segoe UI"/>
              <a:buChar char="•"/>
              <a:tabLst>
                <a:tab pos="269875" algn="l"/>
              </a:tabLst>
            </a:pP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,</a:t>
            </a:r>
            <a:r>
              <a:rPr dirty="0" smtClean="0" sz="2000" spc="10">
                <a:latin typeface="Segoe UI"/>
                <a:cs typeface="Segoe UI"/>
              </a:rPr>
              <a:t> </a:t>
            </a:r>
            <a:r>
              <a:rPr dirty="0" smtClean="0" sz="2000" spc="-5">
                <a:latin typeface="Segoe UI"/>
                <a:cs typeface="Segoe UI"/>
              </a:rPr>
              <a:t>Y</a:t>
            </a:r>
            <a:r>
              <a:rPr dirty="0" smtClean="0" sz="2000" spc="5">
                <a:latin typeface="Segoe UI"/>
                <a:cs typeface="Segoe UI"/>
              </a:rPr>
              <a:t>u</a:t>
            </a:r>
            <a:r>
              <a:rPr dirty="0" smtClean="0" sz="2000" spc="0">
                <a:latin typeface="Segoe UI"/>
                <a:cs typeface="Segoe UI"/>
              </a:rPr>
              <a:t>k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ko</a:t>
            </a:r>
            <a:r>
              <a:rPr dirty="0" smtClean="0" sz="2000" spc="15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Naka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0">
                <a:latin typeface="Segoe UI"/>
                <a:cs typeface="Segoe UI"/>
              </a:rPr>
              <a:t>o,</a:t>
            </a:r>
            <a:r>
              <a:rPr dirty="0" smtClean="0" sz="2000" spc="-15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DO</a:t>
            </a:r>
            <a:r>
              <a:rPr dirty="0" smtClean="0" sz="2000" spc="-10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NOT</a:t>
            </a:r>
            <a:r>
              <a:rPr dirty="0" smtClean="0" sz="2000" spc="10">
                <a:latin typeface="Segoe UI"/>
                <a:cs typeface="Segoe UI"/>
              </a:rPr>
              <a:t> </a:t>
            </a:r>
            <a:r>
              <a:rPr dirty="0" smtClean="0" sz="2000" spc="5">
                <a:latin typeface="Segoe UI"/>
                <a:cs typeface="Segoe UI"/>
              </a:rPr>
              <a:t>h</a:t>
            </a:r>
            <a:r>
              <a:rPr dirty="0" smtClean="0" sz="2000" spc="0">
                <a:latin typeface="Segoe UI"/>
                <a:cs typeface="Segoe UI"/>
              </a:rPr>
              <a:t>ave</a:t>
            </a:r>
            <a:r>
              <a:rPr dirty="0" smtClean="0" sz="2000" spc="-15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a </a:t>
            </a:r>
            <a:r>
              <a:rPr dirty="0" smtClean="0" sz="2000" spc="-5">
                <a:latin typeface="Segoe UI"/>
                <a:cs typeface="Segoe UI"/>
              </a:rPr>
              <a:t>f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0">
                <a:latin typeface="Segoe UI"/>
                <a:cs typeface="Segoe UI"/>
              </a:rPr>
              <a:t>a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-5">
                <a:latin typeface="Segoe UI"/>
                <a:cs typeface="Segoe UI"/>
              </a:rPr>
              <a:t>c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al</a:t>
            </a:r>
            <a:r>
              <a:rPr dirty="0" smtClean="0" sz="2000" spc="-5">
                <a:latin typeface="Segoe UI"/>
                <a:cs typeface="Segoe UI"/>
              </a:rPr>
              <a:t> 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0">
                <a:latin typeface="Segoe UI"/>
                <a:cs typeface="Segoe UI"/>
              </a:rPr>
              <a:t>t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-5">
                <a:latin typeface="Segoe UI"/>
                <a:cs typeface="Segoe UI"/>
              </a:rPr>
              <a:t>r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0">
                <a:latin typeface="Segoe UI"/>
                <a:cs typeface="Segoe UI"/>
              </a:rPr>
              <a:t>st</a:t>
            </a:r>
            <a:r>
              <a:rPr dirty="0" smtClean="0" sz="2000" spc="-5">
                <a:latin typeface="Segoe UI"/>
                <a:cs typeface="Segoe UI"/>
              </a:rPr>
              <a:t>/</a:t>
            </a:r>
            <a:r>
              <a:rPr dirty="0" smtClean="0" sz="2000" spc="0">
                <a:latin typeface="Segoe UI"/>
                <a:cs typeface="Segoe UI"/>
              </a:rPr>
              <a:t>a</a:t>
            </a:r>
            <a:r>
              <a:rPr dirty="0" smtClean="0" sz="2000" spc="-5">
                <a:latin typeface="Segoe UI"/>
                <a:cs typeface="Segoe UI"/>
              </a:rPr>
              <a:t>r</a:t>
            </a:r>
            <a:r>
              <a:rPr dirty="0" smtClean="0" sz="2000" spc="-5">
                <a:latin typeface="Segoe UI"/>
                <a:cs typeface="Segoe UI"/>
              </a:rPr>
              <a:t>r</a:t>
            </a:r>
            <a:r>
              <a:rPr dirty="0" smtClean="0" sz="2000" spc="0">
                <a:latin typeface="Segoe UI"/>
                <a:cs typeface="Segoe UI"/>
              </a:rPr>
              <a:t>a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-5">
                <a:latin typeface="Segoe UI"/>
                <a:cs typeface="Segoe UI"/>
              </a:rPr>
              <a:t>g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0">
                <a:latin typeface="Segoe UI"/>
                <a:cs typeface="Segoe UI"/>
              </a:rPr>
              <a:t>m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0">
                <a:latin typeface="Segoe UI"/>
                <a:cs typeface="Segoe UI"/>
              </a:rPr>
              <a:t>t</a:t>
            </a:r>
            <a:r>
              <a:rPr dirty="0" smtClean="0" sz="2000" spc="0">
                <a:latin typeface="Segoe UI"/>
                <a:cs typeface="Segoe UI"/>
              </a:rPr>
              <a:t> or a</a:t>
            </a:r>
            <a:r>
              <a:rPr dirty="0" smtClean="0" sz="2000" spc="-5">
                <a:latin typeface="Segoe UI"/>
                <a:cs typeface="Segoe UI"/>
              </a:rPr>
              <a:t>f</a:t>
            </a:r>
            <a:r>
              <a:rPr dirty="0" smtClean="0" sz="2000" spc="-5">
                <a:latin typeface="Segoe UI"/>
                <a:cs typeface="Segoe UI"/>
              </a:rPr>
              <a:t>f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-10">
                <a:latin typeface="Segoe UI"/>
                <a:cs typeface="Segoe UI"/>
              </a:rPr>
              <a:t>l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at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on</a:t>
            </a:r>
            <a:r>
              <a:rPr dirty="0" smtClean="0" sz="2000" spc="10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w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th</a:t>
            </a:r>
            <a:r>
              <a:rPr dirty="0" smtClean="0" sz="2000" spc="10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o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0">
                <a:latin typeface="Segoe UI"/>
                <a:cs typeface="Segoe UI"/>
              </a:rPr>
              <a:t>e or mo</a:t>
            </a:r>
            <a:r>
              <a:rPr dirty="0" smtClean="0" sz="2000" spc="-5">
                <a:latin typeface="Segoe UI"/>
                <a:cs typeface="Segoe UI"/>
              </a:rPr>
              <a:t>r</a:t>
            </a:r>
            <a:r>
              <a:rPr dirty="0" smtClean="0" sz="2000" spc="0">
                <a:latin typeface="Segoe UI"/>
                <a:cs typeface="Segoe UI"/>
              </a:rPr>
              <a:t>e o</a:t>
            </a:r>
            <a:r>
              <a:rPr dirty="0" smtClean="0" sz="2000" spc="-5">
                <a:latin typeface="Segoe UI"/>
                <a:cs typeface="Segoe UI"/>
              </a:rPr>
              <a:t>r</a:t>
            </a:r>
            <a:r>
              <a:rPr dirty="0" smtClean="0" sz="2000" spc="-5">
                <a:latin typeface="Segoe UI"/>
                <a:cs typeface="Segoe UI"/>
              </a:rPr>
              <a:t>g</a:t>
            </a:r>
            <a:r>
              <a:rPr dirty="0" smtClean="0" sz="2000" spc="0">
                <a:latin typeface="Segoe UI"/>
                <a:cs typeface="Segoe UI"/>
              </a:rPr>
              <a:t>a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-5">
                <a:latin typeface="Segoe UI"/>
                <a:cs typeface="Segoe UI"/>
              </a:rPr>
              <a:t>i</a:t>
            </a:r>
            <a:r>
              <a:rPr dirty="0" smtClean="0" sz="2000" spc="5">
                <a:latin typeface="Segoe UI"/>
                <a:cs typeface="Segoe UI"/>
              </a:rPr>
              <a:t>z</a:t>
            </a:r>
            <a:r>
              <a:rPr dirty="0" smtClean="0" sz="2000" spc="0">
                <a:latin typeface="Segoe UI"/>
                <a:cs typeface="Segoe UI"/>
              </a:rPr>
              <a:t>at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o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0">
                <a:latin typeface="Segoe UI"/>
                <a:cs typeface="Segoe UI"/>
              </a:rPr>
              <a:t>s</a:t>
            </a:r>
            <a:r>
              <a:rPr dirty="0" smtClean="0" sz="2000" spc="-20">
                <a:latin typeface="Segoe UI"/>
                <a:cs typeface="Segoe UI"/>
              </a:rPr>
              <a:t> </a:t>
            </a:r>
            <a:r>
              <a:rPr dirty="0" smtClean="0" sz="2000" spc="5">
                <a:latin typeface="Segoe UI"/>
                <a:cs typeface="Segoe UI"/>
              </a:rPr>
              <a:t>th</a:t>
            </a:r>
            <a:r>
              <a:rPr dirty="0" smtClean="0" sz="2000" spc="0">
                <a:latin typeface="Segoe UI"/>
                <a:cs typeface="Segoe UI"/>
              </a:rPr>
              <a:t>at</a:t>
            </a:r>
            <a:r>
              <a:rPr dirty="0" smtClean="0" sz="2000" spc="-30">
                <a:latin typeface="Segoe UI"/>
                <a:cs typeface="Segoe UI"/>
              </a:rPr>
              <a:t> </a:t>
            </a:r>
            <a:r>
              <a:rPr dirty="0" smtClean="0" sz="2000" spc="-5">
                <a:latin typeface="Segoe UI"/>
                <a:cs typeface="Segoe UI"/>
              </a:rPr>
              <a:t>c</a:t>
            </a:r>
            <a:r>
              <a:rPr dirty="0" smtClean="0" sz="2000" spc="0">
                <a:latin typeface="Segoe UI"/>
                <a:cs typeface="Segoe UI"/>
              </a:rPr>
              <a:t>o</a:t>
            </a:r>
            <a:r>
              <a:rPr dirty="0" smtClean="0" sz="2000" spc="5">
                <a:latin typeface="Segoe UI"/>
                <a:cs typeface="Segoe UI"/>
              </a:rPr>
              <a:t>u</a:t>
            </a:r>
            <a:r>
              <a:rPr dirty="0" smtClean="0" sz="2000" spc="-5">
                <a:latin typeface="Segoe UI"/>
                <a:cs typeface="Segoe UI"/>
              </a:rPr>
              <a:t>l</a:t>
            </a:r>
            <a:r>
              <a:rPr dirty="0" smtClean="0" sz="2000" spc="0">
                <a:latin typeface="Segoe UI"/>
                <a:cs typeface="Segoe UI"/>
              </a:rPr>
              <a:t>d</a:t>
            </a:r>
            <a:r>
              <a:rPr dirty="0" smtClean="0" sz="2000" spc="-5">
                <a:latin typeface="Segoe UI"/>
                <a:cs typeface="Segoe UI"/>
              </a:rPr>
              <a:t> </a:t>
            </a:r>
            <a:r>
              <a:rPr dirty="0" smtClean="0" sz="2000" spc="-5">
                <a:latin typeface="Segoe UI"/>
                <a:cs typeface="Segoe UI"/>
              </a:rPr>
              <a:t>b</a:t>
            </a:r>
            <a:r>
              <a:rPr dirty="0" smtClean="0" sz="2000" spc="0">
                <a:latin typeface="Segoe UI"/>
                <a:cs typeface="Segoe UI"/>
              </a:rPr>
              <a:t>e</a:t>
            </a:r>
            <a:r>
              <a:rPr dirty="0" smtClean="0" sz="2000" spc="0">
                <a:latin typeface="Segoe UI"/>
                <a:cs typeface="Segoe UI"/>
              </a:rPr>
              <a:t> </a:t>
            </a:r>
            <a:r>
              <a:rPr dirty="0" smtClean="0" sz="2000" spc="-5">
                <a:latin typeface="Segoe UI"/>
                <a:cs typeface="Segoe UI"/>
              </a:rPr>
              <a:t>p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-5">
                <a:latin typeface="Segoe UI"/>
                <a:cs typeface="Segoe UI"/>
              </a:rPr>
              <a:t>r</a:t>
            </a:r>
            <a:r>
              <a:rPr dirty="0" smtClean="0" sz="2000" spc="-5">
                <a:latin typeface="Segoe UI"/>
                <a:cs typeface="Segoe UI"/>
              </a:rPr>
              <a:t>c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v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0">
                <a:latin typeface="Segoe UI"/>
                <a:cs typeface="Segoe UI"/>
              </a:rPr>
              <a:t>d</a:t>
            </a:r>
            <a:r>
              <a:rPr dirty="0" smtClean="0" sz="2000" spc="20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as</a:t>
            </a:r>
            <a:r>
              <a:rPr dirty="0" smtClean="0" sz="2000" spc="-10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a </a:t>
            </a:r>
            <a:r>
              <a:rPr dirty="0" smtClean="0" sz="2000" spc="-5">
                <a:latin typeface="Segoe UI"/>
                <a:cs typeface="Segoe UI"/>
              </a:rPr>
              <a:t>r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0">
                <a:latin typeface="Segoe UI"/>
                <a:cs typeface="Segoe UI"/>
              </a:rPr>
              <a:t>al</a:t>
            </a:r>
            <a:r>
              <a:rPr dirty="0" smtClean="0" sz="2000" spc="-5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or a</a:t>
            </a:r>
            <a:r>
              <a:rPr dirty="0" smtClean="0" sz="2000" spc="-5">
                <a:latin typeface="Segoe UI"/>
                <a:cs typeface="Segoe UI"/>
              </a:rPr>
              <a:t>p</a:t>
            </a:r>
            <a:r>
              <a:rPr dirty="0" smtClean="0" sz="2000" spc="-5">
                <a:latin typeface="Segoe UI"/>
                <a:cs typeface="Segoe UI"/>
              </a:rPr>
              <a:t>p</a:t>
            </a:r>
            <a:r>
              <a:rPr dirty="0" smtClean="0" sz="2000" spc="0">
                <a:latin typeface="Segoe UI"/>
                <a:cs typeface="Segoe UI"/>
              </a:rPr>
              <a:t>a</a:t>
            </a:r>
            <a:r>
              <a:rPr dirty="0" smtClean="0" sz="2000" spc="-5">
                <a:latin typeface="Segoe UI"/>
                <a:cs typeface="Segoe UI"/>
              </a:rPr>
              <a:t>r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0">
                <a:latin typeface="Segoe UI"/>
                <a:cs typeface="Segoe UI"/>
              </a:rPr>
              <a:t>t</a:t>
            </a:r>
            <a:r>
              <a:rPr dirty="0" smtClean="0" sz="2000" spc="-5">
                <a:latin typeface="Segoe UI"/>
                <a:cs typeface="Segoe UI"/>
              </a:rPr>
              <a:t> </a:t>
            </a:r>
            <a:r>
              <a:rPr dirty="0" smtClean="0" sz="2000" spc="-5">
                <a:latin typeface="Segoe UI"/>
                <a:cs typeface="Segoe UI"/>
              </a:rPr>
              <a:t>c</a:t>
            </a:r>
            <a:r>
              <a:rPr dirty="0" smtClean="0" sz="2000" spc="0">
                <a:latin typeface="Segoe UI"/>
                <a:cs typeface="Segoe UI"/>
              </a:rPr>
              <a:t>o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-5">
                <a:latin typeface="Segoe UI"/>
                <a:cs typeface="Segoe UI"/>
              </a:rPr>
              <a:t>f</a:t>
            </a:r>
            <a:r>
              <a:rPr dirty="0" smtClean="0" sz="2000" spc="-10">
                <a:latin typeface="Segoe UI"/>
                <a:cs typeface="Segoe UI"/>
              </a:rPr>
              <a:t>l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-5">
                <a:latin typeface="Segoe UI"/>
                <a:cs typeface="Segoe UI"/>
              </a:rPr>
              <a:t>c</a:t>
            </a:r>
            <a:r>
              <a:rPr dirty="0" smtClean="0" sz="2000" spc="0">
                <a:latin typeface="Segoe UI"/>
                <a:cs typeface="Segoe UI"/>
              </a:rPr>
              <a:t>t</a:t>
            </a:r>
            <a:r>
              <a:rPr dirty="0" smtClean="0" sz="2000" spc="5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of 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5">
                <a:latin typeface="Segoe UI"/>
                <a:cs typeface="Segoe UI"/>
              </a:rPr>
              <a:t>nt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-5">
                <a:latin typeface="Segoe UI"/>
                <a:cs typeface="Segoe UI"/>
              </a:rPr>
              <a:t>r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0">
                <a:latin typeface="Segoe UI"/>
                <a:cs typeface="Segoe UI"/>
              </a:rPr>
              <a:t>st</a:t>
            </a:r>
            <a:r>
              <a:rPr dirty="0" smtClean="0" sz="2000" spc="5">
                <a:latin typeface="Segoe UI"/>
                <a:cs typeface="Segoe UI"/>
              </a:rPr>
              <a:t> 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n</a:t>
            </a:r>
            <a:r>
              <a:rPr dirty="0" smtClean="0" sz="2000" spc="10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t</a:t>
            </a:r>
            <a:r>
              <a:rPr dirty="0" smtClean="0" sz="2000" spc="5">
                <a:latin typeface="Segoe UI"/>
                <a:cs typeface="Segoe UI"/>
              </a:rPr>
              <a:t>h</a:t>
            </a:r>
            <a:r>
              <a:rPr dirty="0" smtClean="0" sz="2000" spc="0">
                <a:latin typeface="Segoe UI"/>
                <a:cs typeface="Segoe UI"/>
              </a:rPr>
              <a:t>e</a:t>
            </a:r>
            <a:r>
              <a:rPr dirty="0" smtClean="0" sz="2000" spc="-15">
                <a:latin typeface="Segoe UI"/>
                <a:cs typeface="Segoe UI"/>
              </a:rPr>
              <a:t> </a:t>
            </a:r>
            <a:r>
              <a:rPr dirty="0" smtClean="0" sz="2000" spc="-5">
                <a:latin typeface="Segoe UI"/>
                <a:cs typeface="Segoe UI"/>
              </a:rPr>
              <a:t>c</a:t>
            </a:r>
            <a:r>
              <a:rPr dirty="0" smtClean="0" sz="2000" spc="0">
                <a:latin typeface="Segoe UI"/>
                <a:cs typeface="Segoe UI"/>
              </a:rPr>
              <a:t>o</a:t>
            </a:r>
            <a:r>
              <a:rPr dirty="0" smtClean="0" sz="2000" spc="5">
                <a:latin typeface="Segoe UI"/>
                <a:cs typeface="Segoe UI"/>
              </a:rPr>
              <a:t>nt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0">
                <a:latin typeface="Segoe UI"/>
                <a:cs typeface="Segoe UI"/>
              </a:rPr>
              <a:t>xt</a:t>
            </a:r>
            <a:r>
              <a:rPr dirty="0" smtClean="0" sz="2000" spc="0">
                <a:latin typeface="Segoe UI"/>
                <a:cs typeface="Segoe UI"/>
              </a:rPr>
              <a:t> of t</a:t>
            </a:r>
            <a:r>
              <a:rPr dirty="0" smtClean="0" sz="2000" spc="5">
                <a:latin typeface="Segoe UI"/>
                <a:cs typeface="Segoe UI"/>
              </a:rPr>
              <a:t>h</a:t>
            </a:r>
            <a:r>
              <a:rPr dirty="0" smtClean="0" sz="2000" spc="0">
                <a:latin typeface="Segoe UI"/>
                <a:cs typeface="Segoe UI"/>
              </a:rPr>
              <a:t>e</a:t>
            </a:r>
            <a:r>
              <a:rPr dirty="0" smtClean="0" sz="2000" spc="-15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s</a:t>
            </a:r>
            <a:r>
              <a:rPr dirty="0" smtClean="0" sz="2000" spc="5">
                <a:latin typeface="Segoe UI"/>
                <a:cs typeface="Segoe UI"/>
              </a:rPr>
              <a:t>u</a:t>
            </a:r>
            <a:r>
              <a:rPr dirty="0" smtClean="0" sz="2000" spc="-5">
                <a:latin typeface="Segoe UI"/>
                <a:cs typeface="Segoe UI"/>
              </a:rPr>
              <a:t>b</a:t>
            </a:r>
            <a:r>
              <a:rPr dirty="0" smtClean="0" sz="2000" spc="-10">
                <a:latin typeface="Segoe UI"/>
                <a:cs typeface="Segoe UI"/>
              </a:rPr>
              <a:t>j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-5">
                <a:latin typeface="Segoe UI"/>
                <a:cs typeface="Segoe UI"/>
              </a:rPr>
              <a:t>c</a:t>
            </a:r>
            <a:r>
              <a:rPr dirty="0" smtClean="0" sz="2000" spc="0">
                <a:latin typeface="Segoe UI"/>
                <a:cs typeface="Segoe UI"/>
              </a:rPr>
              <a:t>t</a:t>
            </a:r>
            <a:r>
              <a:rPr dirty="0" smtClean="0" sz="2000" spc="5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of t</a:t>
            </a:r>
            <a:r>
              <a:rPr dirty="0" smtClean="0" sz="2000" spc="5">
                <a:latin typeface="Segoe UI"/>
                <a:cs typeface="Segoe UI"/>
              </a:rPr>
              <a:t>h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s</a:t>
            </a:r>
            <a:r>
              <a:rPr dirty="0" smtClean="0" sz="2000" spc="-10">
                <a:latin typeface="Segoe UI"/>
                <a:cs typeface="Segoe UI"/>
              </a:rPr>
              <a:t> </a:t>
            </a:r>
            <a:r>
              <a:rPr dirty="0" smtClean="0" sz="2000" spc="-5">
                <a:latin typeface="Segoe UI"/>
                <a:cs typeface="Segoe UI"/>
              </a:rPr>
              <a:t>p</a:t>
            </a:r>
            <a:r>
              <a:rPr dirty="0" smtClean="0" sz="2000" spc="-5">
                <a:latin typeface="Segoe UI"/>
                <a:cs typeface="Segoe UI"/>
              </a:rPr>
              <a:t>r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0">
                <a:latin typeface="Segoe UI"/>
                <a:cs typeface="Segoe UI"/>
              </a:rPr>
              <a:t>s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5">
                <a:latin typeface="Segoe UI"/>
                <a:cs typeface="Segoe UI"/>
              </a:rPr>
              <a:t>nt</a:t>
            </a:r>
            <a:r>
              <a:rPr dirty="0" smtClean="0" sz="2000" spc="0">
                <a:latin typeface="Segoe UI"/>
                <a:cs typeface="Segoe UI"/>
              </a:rPr>
              <a:t>at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o</a:t>
            </a:r>
            <a:r>
              <a:rPr dirty="0" smtClean="0" sz="2000" spc="5">
                <a:latin typeface="Segoe UI"/>
                <a:cs typeface="Segoe UI"/>
              </a:rPr>
              <a:t>n.</a:t>
            </a:r>
            <a:endParaRPr sz="2000">
              <a:latin typeface="Segoe UI"/>
              <a:cs typeface="Segoe UI"/>
            </a:endParaRPr>
          </a:p>
          <a:p>
            <a:pPr>
              <a:lnSpc>
                <a:spcPts val="700"/>
              </a:lnSpc>
              <a:spcBef>
                <a:spcPts val="22"/>
              </a:spcBef>
              <a:buClr>
                <a:srgbClr val="002E4B"/>
              </a:buClr>
              <a:buFont typeface="Segoe UI"/>
              <a:buChar char="•"/>
            </a:pPr>
            <a:endParaRPr sz="700"/>
          </a:p>
          <a:p>
            <a:pPr>
              <a:lnSpc>
                <a:spcPts val="1000"/>
              </a:lnSpc>
              <a:buClr>
                <a:srgbClr val="002E4B"/>
              </a:buClr>
              <a:buFont typeface="Segoe UI"/>
              <a:buChar char="•"/>
            </a:pPr>
            <a:endParaRPr sz="1000"/>
          </a:p>
          <a:p>
            <a:pPr marL="269875" indent="-257810">
              <a:lnSpc>
                <a:spcPct val="100000"/>
              </a:lnSpc>
              <a:buClr>
                <a:srgbClr val="002E4B"/>
              </a:buClr>
              <a:buSzPct val="110000"/>
              <a:buFont typeface="Segoe UI"/>
              <a:buChar char="•"/>
              <a:tabLst>
                <a:tab pos="269875" algn="l"/>
              </a:tabLst>
            </a:pPr>
            <a:r>
              <a:rPr dirty="0" smtClean="0" sz="2000" spc="-10">
                <a:latin typeface="Segoe UI"/>
                <a:cs typeface="Segoe UI"/>
              </a:rPr>
              <a:t>T</a:t>
            </a:r>
            <a:r>
              <a:rPr dirty="0" smtClean="0" sz="2000" spc="5">
                <a:latin typeface="Segoe UI"/>
                <a:cs typeface="Segoe UI"/>
              </a:rPr>
              <a:t>h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s</a:t>
            </a:r>
            <a:r>
              <a:rPr dirty="0" smtClean="0" sz="2000" spc="15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st</a:t>
            </a:r>
            <a:r>
              <a:rPr dirty="0" smtClean="0" sz="2000" spc="5">
                <a:latin typeface="Segoe UI"/>
                <a:cs typeface="Segoe UI"/>
              </a:rPr>
              <a:t>u</a:t>
            </a:r>
            <a:r>
              <a:rPr dirty="0" smtClean="0" sz="2000" spc="-5">
                <a:latin typeface="Segoe UI"/>
                <a:cs typeface="Segoe UI"/>
              </a:rPr>
              <a:t>d</a:t>
            </a:r>
            <a:r>
              <a:rPr dirty="0" smtClean="0" sz="2000" spc="0">
                <a:latin typeface="Segoe UI"/>
                <a:cs typeface="Segoe UI"/>
              </a:rPr>
              <a:t>y</a:t>
            </a:r>
            <a:r>
              <a:rPr dirty="0" smtClean="0" sz="2000" spc="-30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was</a:t>
            </a:r>
            <a:r>
              <a:rPr dirty="0" smtClean="0" sz="2000" spc="-10">
                <a:latin typeface="Segoe UI"/>
                <a:cs typeface="Segoe UI"/>
              </a:rPr>
              <a:t> </a:t>
            </a:r>
            <a:r>
              <a:rPr dirty="0" smtClean="0" sz="2000" spc="-5">
                <a:latin typeface="Segoe UI"/>
                <a:cs typeface="Segoe UI"/>
              </a:rPr>
              <a:t>f</a:t>
            </a:r>
            <a:r>
              <a:rPr dirty="0" smtClean="0" sz="2000" spc="0">
                <a:latin typeface="Segoe UI"/>
                <a:cs typeface="Segoe UI"/>
              </a:rPr>
              <a:t>o</a:t>
            </a:r>
            <a:r>
              <a:rPr dirty="0" smtClean="0" sz="2000" spc="5">
                <a:latin typeface="Segoe UI"/>
                <a:cs typeface="Segoe UI"/>
              </a:rPr>
              <a:t>u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-5">
                <a:latin typeface="Segoe UI"/>
                <a:cs typeface="Segoe UI"/>
              </a:rPr>
              <a:t>d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0">
                <a:latin typeface="Segoe UI"/>
                <a:cs typeface="Segoe UI"/>
              </a:rPr>
              <a:t>d </a:t>
            </a:r>
            <a:r>
              <a:rPr dirty="0" smtClean="0" sz="2000" spc="-5">
                <a:latin typeface="Segoe UI"/>
                <a:cs typeface="Segoe UI"/>
              </a:rPr>
              <a:t>b</a:t>
            </a:r>
            <a:r>
              <a:rPr dirty="0" smtClean="0" sz="2000" spc="0">
                <a:latin typeface="Segoe UI"/>
                <a:cs typeface="Segoe UI"/>
              </a:rPr>
              <a:t>y</a:t>
            </a:r>
            <a:r>
              <a:rPr dirty="0" smtClean="0" sz="2000" spc="-10">
                <a:latin typeface="Segoe UI"/>
                <a:cs typeface="Segoe UI"/>
              </a:rPr>
              <a:t> </a:t>
            </a:r>
            <a:r>
              <a:rPr dirty="0" smtClean="0" sz="2000" spc="-5">
                <a:latin typeface="Segoe UI"/>
                <a:cs typeface="Segoe UI"/>
              </a:rPr>
              <a:t>D</a:t>
            </a:r>
            <a:r>
              <a:rPr dirty="0" smtClean="0" sz="2000" spc="0">
                <a:latin typeface="Segoe UI"/>
                <a:cs typeface="Segoe UI"/>
              </a:rPr>
              <a:t>a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-5">
                <a:latin typeface="Segoe UI"/>
                <a:cs typeface="Segoe UI"/>
              </a:rPr>
              <a:t>c</a:t>
            </a:r>
            <a:r>
              <a:rPr dirty="0" smtClean="0" sz="2000" spc="5">
                <a:latin typeface="Segoe UI"/>
                <a:cs typeface="Segoe UI"/>
              </a:rPr>
              <a:t>h</a:t>
            </a:r>
            <a:r>
              <a:rPr dirty="0" smtClean="0" sz="2000" spc="0">
                <a:latin typeface="Segoe UI"/>
                <a:cs typeface="Segoe UI"/>
              </a:rPr>
              <a:t>i</a:t>
            </a:r>
            <a:r>
              <a:rPr dirty="0" smtClean="0" sz="2000" spc="10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Sa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-5">
                <a:latin typeface="Segoe UI"/>
                <a:cs typeface="Segoe UI"/>
              </a:rPr>
              <a:t>k</a:t>
            </a:r>
            <a:r>
              <a:rPr dirty="0" smtClean="0" sz="2000" spc="0">
                <a:latin typeface="Segoe UI"/>
                <a:cs typeface="Segoe UI"/>
              </a:rPr>
              <a:t>yo.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1104" y="60960"/>
            <a:ext cx="1025651" cy="2331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2731" y="1356111"/>
            <a:ext cx="7343140" cy="2921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9875" marR="12700" indent="-257810">
              <a:lnSpc>
                <a:spcPct val="107700"/>
              </a:lnSpc>
              <a:buClr>
                <a:srgbClr val="002E4B"/>
              </a:buClr>
              <a:buSzPct val="109375"/>
              <a:buFont typeface="Arial"/>
              <a:buChar char="•"/>
              <a:tabLst>
                <a:tab pos="269875" algn="l"/>
              </a:tabLst>
            </a:pP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-15">
                <a:latin typeface="Segoe UI"/>
                <a:cs typeface="Segoe UI"/>
              </a:rPr>
              <a:t>h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SC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gui</a:t>
            </a:r>
            <a:r>
              <a:rPr dirty="0" smtClean="0" sz="1600" spc="-15">
                <a:latin typeface="Segoe UI"/>
                <a:cs typeface="Segoe UI"/>
              </a:rPr>
              <a:t>d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l</a:t>
            </a:r>
            <a:r>
              <a:rPr dirty="0" smtClean="0" sz="1600" spc="-15">
                <a:latin typeface="Segoe UI"/>
                <a:cs typeface="Segoe UI"/>
              </a:rPr>
              <a:t>in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s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h</a:t>
            </a:r>
            <a:r>
              <a:rPr dirty="0" smtClean="0" sz="1600" spc="-10">
                <a:latin typeface="Segoe UI"/>
                <a:cs typeface="Segoe UI"/>
              </a:rPr>
              <a:t>ave</a:t>
            </a:r>
            <a:r>
              <a:rPr dirty="0" smtClean="0" sz="1600" spc="-15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ns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nt</a:t>
            </a:r>
            <a:r>
              <a:rPr dirty="0" smtClean="0" sz="1600" spc="-10">
                <a:latin typeface="Segoe UI"/>
                <a:cs typeface="Segoe UI"/>
              </a:rPr>
              <a:t>l</a:t>
            </a:r>
            <a:r>
              <a:rPr dirty="0" smtClean="0" sz="1600" spc="-10">
                <a:latin typeface="Segoe UI"/>
                <a:cs typeface="Segoe UI"/>
              </a:rPr>
              <a:t>y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nd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d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al</a:t>
            </a:r>
            <a:r>
              <a:rPr dirty="0" smtClean="0" sz="1600" spc="15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nt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oa</a:t>
            </a:r>
            <a:r>
              <a:rPr dirty="0" smtClean="0" sz="1600" spc="-15">
                <a:latin typeface="Segoe UI"/>
                <a:cs typeface="Segoe UI"/>
              </a:rPr>
              <a:t>gul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0">
                <a:latin typeface="Segoe UI"/>
                <a:cs typeface="Segoe UI"/>
              </a:rPr>
              <a:t>on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(O</a:t>
            </a:r>
            <a:r>
              <a:rPr dirty="0" smtClean="0" sz="1600" spc="-15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C)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0">
                <a:latin typeface="Segoe UI"/>
                <a:cs typeface="Segoe UI"/>
              </a:rPr>
              <a:t>l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w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5">
                <a:latin typeface="Segoe UI"/>
                <a:cs typeface="Segoe UI"/>
              </a:rPr>
              <a:t>th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u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15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nt</a:t>
            </a:r>
            <a:r>
              <a:rPr dirty="0" smtClean="0" sz="1600" spc="-15">
                <a:latin typeface="Segoe UI"/>
                <a:cs typeface="Segoe UI"/>
              </a:rPr>
              <a:t>ipl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l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th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p</a:t>
            </a:r>
            <a:r>
              <a:rPr dirty="0" smtClean="0" sz="1600" spc="-10">
                <a:latin typeface="Segoe UI"/>
                <a:cs typeface="Segoe UI"/>
              </a:rPr>
              <a:t>y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(</a:t>
            </a:r>
            <a:r>
              <a:rPr dirty="0" smtClean="0" sz="1600" spc="-15">
                <a:latin typeface="Segoe UI"/>
                <a:cs typeface="Segoe UI"/>
              </a:rPr>
              <a:t>A</a:t>
            </a:r>
            <a:r>
              <a:rPr dirty="0" smtClean="0" sz="1600" spc="-20">
                <a:latin typeface="Segoe UI"/>
                <a:cs typeface="Segoe UI"/>
              </a:rPr>
              <a:t>P</a:t>
            </a:r>
            <a:r>
              <a:rPr dirty="0" smtClean="0" sz="1600" spc="-10">
                <a:latin typeface="Segoe UI"/>
                <a:cs typeface="Segoe UI"/>
              </a:rPr>
              <a:t>T)</a:t>
            </a:r>
            <a:r>
              <a:rPr dirty="0" smtClean="0" sz="1600" spc="2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b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y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d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1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y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ar</a:t>
            </a:r>
            <a:r>
              <a:rPr dirty="0" smtClean="0" sz="1600" spc="15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af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nt</a:t>
            </a:r>
            <a:r>
              <a:rPr dirty="0" smtClean="0" sz="1600" spc="-15">
                <a:latin typeface="Segoe UI"/>
                <a:cs typeface="Segoe UI"/>
              </a:rPr>
              <a:t>ing</a:t>
            </a:r>
            <a:r>
              <a:rPr dirty="0" smtClean="0" sz="1600" spc="-5">
                <a:latin typeface="Segoe UI"/>
                <a:cs typeface="Segoe UI"/>
              </a:rPr>
              <a:t>.</a:t>
            </a:r>
            <a:endParaRPr sz="1600">
              <a:latin typeface="Segoe UI"/>
              <a:cs typeface="Segoe U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72"/>
              </a:spcBef>
            </a:pPr>
            <a:endParaRPr sz="1400"/>
          </a:p>
          <a:p>
            <a:pPr marL="269875" marR="30480" indent="-257810">
              <a:lnSpc>
                <a:spcPct val="107700"/>
              </a:lnSpc>
              <a:buClr>
                <a:srgbClr val="002E4B"/>
              </a:buClr>
              <a:buSzPct val="109375"/>
              <a:buFont typeface="Segoe UI"/>
              <a:buChar char="•"/>
              <a:tabLst>
                <a:tab pos="269875" algn="l"/>
              </a:tabLst>
            </a:pP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-15">
                <a:latin typeface="Segoe UI"/>
                <a:cs typeface="Segoe UI"/>
              </a:rPr>
              <a:t>h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2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rt</a:t>
            </a:r>
            <a:r>
              <a:rPr dirty="0" smtClean="0" sz="1600" spc="-15">
                <a:latin typeface="Segoe UI"/>
                <a:cs typeface="Segoe UI"/>
              </a:rPr>
              <a:t>h</a:t>
            </a:r>
            <a:r>
              <a:rPr dirty="0" smtClean="0" sz="1600" spc="-15">
                <a:latin typeface="Segoe UI"/>
                <a:cs typeface="Segoe UI"/>
              </a:rPr>
              <a:t>-</a:t>
            </a:r>
            <a:r>
              <a:rPr dirty="0" smtClean="0" sz="1600" spc="-15">
                <a:latin typeface="Segoe UI"/>
                <a:cs typeface="Segoe UI"/>
              </a:rPr>
              <a:t>A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an</a:t>
            </a:r>
            <a:r>
              <a:rPr dirty="0" smtClean="0" sz="1600" spc="35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x</a:t>
            </a:r>
            <a:r>
              <a:rPr dirty="0" smtClean="0" sz="1600" spc="-15">
                <a:latin typeface="Segoe UI"/>
                <a:cs typeface="Segoe UI"/>
              </a:rPr>
              <a:t>p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ns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nsu</a:t>
            </a:r>
            <a:r>
              <a:rPr dirty="0" smtClean="0" sz="1600" spc="-10">
                <a:latin typeface="Segoe UI"/>
                <a:cs typeface="Segoe UI"/>
              </a:rPr>
              <a:t>s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d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5">
                <a:latin typeface="Segoe UI"/>
                <a:cs typeface="Segoe UI"/>
              </a:rPr>
              <a:t>u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nt</a:t>
            </a:r>
            <a:r>
              <a:rPr dirty="0" smtClean="0" sz="1600" spc="-10">
                <a:latin typeface="Segoe UI"/>
                <a:cs typeface="Segoe UI"/>
              </a:rPr>
              <a:t>s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0">
                <a:latin typeface="Segoe UI"/>
                <a:cs typeface="Segoe UI"/>
              </a:rPr>
              <a:t>l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d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AC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0">
                <a:latin typeface="Segoe UI"/>
                <a:cs typeface="Segoe UI"/>
              </a:rPr>
              <a:t>l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ne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0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p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nt</a:t>
            </a:r>
            <a:r>
              <a:rPr dirty="0" smtClean="0" sz="1600" spc="-10">
                <a:latin typeface="Segoe UI"/>
                <a:cs typeface="Segoe UI"/>
              </a:rPr>
              <a:t>s</a:t>
            </a:r>
            <a:r>
              <a:rPr dirty="0" smtClean="0" sz="1600" spc="-15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w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h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l</a:t>
            </a:r>
            <a:r>
              <a:rPr dirty="0" smtClean="0" sz="1600" spc="-15">
                <a:latin typeface="Segoe UI"/>
                <a:cs typeface="Segoe UI"/>
              </a:rPr>
              <a:t>ow</a:t>
            </a:r>
            <a:r>
              <a:rPr dirty="0" smtClean="0" sz="1600" spc="15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5">
                <a:latin typeface="Segoe UI"/>
                <a:cs typeface="Segoe UI"/>
              </a:rPr>
              <a:t>h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/</a:t>
            </a:r>
            <a:r>
              <a:rPr dirty="0" smtClean="0" sz="1600" spc="-15">
                <a:latin typeface="Segoe UI"/>
                <a:cs typeface="Segoe UI"/>
              </a:rPr>
              <a:t>thr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5">
                <a:latin typeface="Segoe UI"/>
                <a:cs typeface="Segoe UI"/>
              </a:rPr>
              <a:t>b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0">
                <a:latin typeface="Segoe UI"/>
                <a:cs typeface="Segoe UI"/>
              </a:rPr>
              <a:t>c</a:t>
            </a:r>
            <a:r>
              <a:rPr dirty="0" smtClean="0" sz="1600" spc="2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d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hi</a:t>
            </a:r>
            <a:r>
              <a:rPr dirty="0" smtClean="0" sz="1600" spc="-15">
                <a:latin typeface="Segoe UI"/>
                <a:cs typeface="Segoe UI"/>
              </a:rPr>
              <a:t>g</a:t>
            </a:r>
            <a:r>
              <a:rPr dirty="0" smtClean="0" sz="1600" spc="-10">
                <a:latin typeface="Segoe UI"/>
                <a:cs typeface="Segoe UI"/>
              </a:rPr>
              <a:t>h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bl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d</a:t>
            </a:r>
            <a:r>
              <a:rPr dirty="0" smtClean="0" sz="1600" spc="-15">
                <a:latin typeface="Segoe UI"/>
                <a:cs typeface="Segoe UI"/>
              </a:rPr>
              <a:t>in</a:t>
            </a:r>
            <a:r>
              <a:rPr dirty="0" smtClean="0" sz="1600" spc="-10">
                <a:latin typeface="Segoe UI"/>
                <a:cs typeface="Segoe UI"/>
              </a:rPr>
              <a:t>g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ri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5">
                <a:latin typeface="Segoe UI"/>
                <a:cs typeface="Segoe UI"/>
              </a:rPr>
              <a:t>k</a:t>
            </a:r>
            <a:r>
              <a:rPr dirty="0" smtClean="0" sz="1600" spc="-5">
                <a:latin typeface="Segoe UI"/>
                <a:cs typeface="Segoe UI"/>
              </a:rPr>
              <a:t>.</a:t>
            </a:r>
            <a:endParaRPr sz="1600">
              <a:latin typeface="Segoe UI"/>
              <a:cs typeface="Segoe U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92"/>
              </a:spcBef>
            </a:pPr>
            <a:endParaRPr sz="1200"/>
          </a:p>
          <a:p>
            <a:pPr marL="269875" indent="-257810">
              <a:lnSpc>
                <a:spcPct val="100000"/>
              </a:lnSpc>
              <a:buClr>
                <a:srgbClr val="002E4B"/>
              </a:buClr>
              <a:buSzPct val="110000"/>
              <a:buFont typeface="Segoe UI"/>
              <a:buChar char="•"/>
              <a:tabLst>
                <a:tab pos="269875" algn="l"/>
              </a:tabLst>
            </a:pPr>
            <a:r>
              <a:rPr dirty="0" smtClean="0" sz="2000" b="1">
                <a:solidFill>
                  <a:srgbClr val="002060"/>
                </a:solidFill>
                <a:latin typeface="Segoe UI"/>
                <a:cs typeface="Segoe UI"/>
              </a:rPr>
              <a:t>Ho</a:t>
            </a:r>
            <a:r>
              <a:rPr dirty="0" smtClean="0" sz="2000" spc="-5" b="1">
                <a:solidFill>
                  <a:srgbClr val="002060"/>
                </a:solidFill>
                <a:latin typeface="Segoe UI"/>
                <a:cs typeface="Segoe UI"/>
              </a:rPr>
              <a:t>w</a:t>
            </a:r>
            <a:r>
              <a:rPr dirty="0" smtClean="0" sz="2000" spc="-5" b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2000" spc="5" b="1">
                <a:solidFill>
                  <a:srgbClr val="002060"/>
                </a:solidFill>
                <a:latin typeface="Segoe UI"/>
                <a:cs typeface="Segoe UI"/>
              </a:rPr>
              <a:t>v</a:t>
            </a:r>
            <a:r>
              <a:rPr dirty="0" smtClean="0" sz="2000" spc="-5" b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2000" spc="-10" b="1">
                <a:solidFill>
                  <a:srgbClr val="002060"/>
                </a:solidFill>
                <a:latin typeface="Segoe UI"/>
                <a:cs typeface="Segoe UI"/>
              </a:rPr>
              <a:t>r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,</a:t>
            </a:r>
            <a:r>
              <a:rPr dirty="0" smtClean="0" sz="2000" spc="20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No</a:t>
            </a:r>
            <a:r>
              <a:rPr dirty="0" smtClean="0" sz="2000" spc="-15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R</a:t>
            </a:r>
            <a:r>
              <a:rPr dirty="0" smtClean="0" sz="2000" spc="-5" b="1">
                <a:solidFill>
                  <a:srgbClr val="002060"/>
                </a:solidFill>
                <a:latin typeface="Segoe UI"/>
                <a:cs typeface="Segoe UI"/>
              </a:rPr>
              <a:t>C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T</a:t>
            </a:r>
            <a:r>
              <a:rPr dirty="0" smtClean="0" sz="2000" spc="-15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2000" spc="5" b="1">
                <a:solidFill>
                  <a:srgbClr val="002060"/>
                </a:solidFill>
                <a:latin typeface="Segoe UI"/>
                <a:cs typeface="Segoe UI"/>
              </a:rPr>
              <a:t>h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as</a:t>
            </a:r>
            <a:r>
              <a:rPr dirty="0" smtClean="0" sz="2000" spc="-30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2000" spc="-5" b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2000" spc="5" b="1">
                <a:solidFill>
                  <a:srgbClr val="002060"/>
                </a:solidFill>
                <a:latin typeface="Segoe UI"/>
                <a:cs typeface="Segoe UI"/>
              </a:rPr>
              <a:t>v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2000" spc="-10" b="1">
                <a:solidFill>
                  <a:srgbClr val="002060"/>
                </a:solidFill>
                <a:latin typeface="Segoe UI"/>
                <a:cs typeface="Segoe UI"/>
              </a:rPr>
              <a:t>l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uat</a:t>
            </a:r>
            <a:r>
              <a:rPr dirty="0" smtClean="0" sz="2000" spc="-5" b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d</a:t>
            </a:r>
            <a:r>
              <a:rPr dirty="0" smtClean="0" sz="2000" spc="-5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t</a:t>
            </a:r>
            <a:r>
              <a:rPr dirty="0" smtClean="0" sz="2000" spc="5" b="1">
                <a:solidFill>
                  <a:srgbClr val="002060"/>
                </a:solidFill>
                <a:latin typeface="Segoe UI"/>
                <a:cs typeface="Segoe UI"/>
              </a:rPr>
              <a:t>h</a:t>
            </a:r>
            <a:r>
              <a:rPr dirty="0" smtClean="0" sz="2000" spc="-10" b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s</a:t>
            </a:r>
            <a:r>
              <a:rPr dirty="0" smtClean="0" sz="2000" spc="-30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2000" spc="-5" b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C</a:t>
            </a:r>
            <a:r>
              <a:rPr dirty="0" smtClean="0" sz="2000" spc="-5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2000" spc="-10" b="1">
                <a:solidFill>
                  <a:srgbClr val="002060"/>
                </a:solidFill>
                <a:latin typeface="Segoe UI"/>
                <a:cs typeface="Segoe UI"/>
              </a:rPr>
              <a:t>l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one</a:t>
            </a:r>
            <a:r>
              <a:rPr dirty="0" smtClean="0" sz="2000" spc="-5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2000" spc="-10" b="1">
                <a:solidFill>
                  <a:srgbClr val="002060"/>
                </a:solidFill>
                <a:latin typeface="Segoe UI"/>
                <a:cs typeface="Segoe UI"/>
              </a:rPr>
              <a:t>s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t</a:t>
            </a:r>
            <a:r>
              <a:rPr dirty="0" smtClean="0" sz="2000" spc="-10" b="1">
                <a:solidFill>
                  <a:srgbClr val="002060"/>
                </a:solidFill>
                <a:latin typeface="Segoe UI"/>
                <a:cs typeface="Segoe UI"/>
              </a:rPr>
              <a:t>r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at</a:t>
            </a:r>
            <a:r>
              <a:rPr dirty="0" smtClean="0" sz="2000" spc="-5" b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2000" spc="-5" b="1">
                <a:solidFill>
                  <a:srgbClr val="002060"/>
                </a:solidFill>
                <a:latin typeface="Segoe UI"/>
                <a:cs typeface="Segoe UI"/>
              </a:rPr>
              <a:t>g</a:t>
            </a:r>
            <a:r>
              <a:rPr dirty="0" smtClean="0" sz="2000" spc="0" b="1">
                <a:solidFill>
                  <a:srgbClr val="002060"/>
                </a:solidFill>
                <a:latin typeface="Segoe UI"/>
                <a:cs typeface="Segoe UI"/>
              </a:rPr>
              <a:t>y.</a:t>
            </a:r>
            <a:endParaRPr sz="2000">
              <a:latin typeface="Segoe UI"/>
              <a:cs typeface="Segoe UI"/>
            </a:endParaRPr>
          </a:p>
          <a:p>
            <a:pPr>
              <a:lnSpc>
                <a:spcPts val="750"/>
              </a:lnSpc>
              <a:spcBef>
                <a:spcPts val="46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L="173990">
              <a:lnSpc>
                <a:spcPct val="100000"/>
              </a:lnSpc>
              <a:tabLst>
                <a:tab pos="7109459" algn="l"/>
              </a:tabLst>
            </a:pP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im</a:t>
            </a:r>
            <a:r>
              <a:rPr dirty="0" smtClean="0" sz="1600" spc="-5" i="1">
                <a:solidFill>
                  <a:srgbClr val="002060"/>
                </a:solidFill>
                <a:latin typeface="Segoe UI"/>
                <a:cs typeface="Segoe UI"/>
              </a:rPr>
              <a:t>:</a:t>
            </a:r>
            <a:r>
              <a:rPr dirty="0" smtClean="0" sz="1600" spc="-5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5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To</a:t>
            </a:r>
            <a:r>
              <a:rPr dirty="0" smtClean="0" sz="1600" spc="10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ev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al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ua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te</a:t>
            </a:r>
            <a:r>
              <a:rPr dirty="0" smtClean="0" sz="1600" spc="-5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-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f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r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ior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ty</a:t>
            </a:r>
            <a:r>
              <a:rPr dirty="0" smtClean="0" sz="1600" spc="20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1600" spc="-5" i="1">
                <a:solidFill>
                  <a:srgbClr val="002060"/>
                </a:solidFill>
                <a:latin typeface="Segoe UI"/>
                <a:cs typeface="Segoe UI"/>
              </a:rPr>
              <a:t>f</a:t>
            </a:r>
            <a:r>
              <a:rPr dirty="0" smtClean="0" sz="1600" spc="10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20" i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C</a:t>
            </a:r>
            <a:r>
              <a:rPr dirty="0" smtClean="0" sz="1600" spc="15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alo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ne</a:t>
            </a:r>
            <a:r>
              <a:rPr dirty="0" smtClean="0" sz="1600" spc="15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to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c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ombi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5" i="1">
                <a:solidFill>
                  <a:srgbClr val="002060"/>
                </a:solidFill>
                <a:latin typeface="Segoe UI"/>
                <a:cs typeface="Segoe UI"/>
              </a:rPr>
              <a:t>t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io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30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1600" spc="-5" i="1">
                <a:solidFill>
                  <a:srgbClr val="002060"/>
                </a:solidFill>
                <a:latin typeface="Segoe UI"/>
                <a:cs typeface="Segoe UI"/>
              </a:rPr>
              <a:t>f</a:t>
            </a:r>
            <a:r>
              <a:rPr dirty="0" smtClean="0" sz="1600" spc="10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20" i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C</a:t>
            </a:r>
            <a:r>
              <a:rPr dirty="0" smtClean="0" sz="1600" spc="15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nd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	</a:t>
            </a:r>
            <a:r>
              <a:rPr dirty="0" smtClean="0" sz="1600" spc="-5" i="1">
                <a:solidFill>
                  <a:srgbClr val="FFFFFF"/>
                </a:solidFill>
                <a:latin typeface="Segoe UI"/>
                <a:cs typeface="Segoe UI"/>
              </a:rPr>
              <a:t>.</a:t>
            </a:r>
            <a:endParaRPr sz="1600">
              <a:latin typeface="Segoe UI"/>
              <a:cs typeface="Segoe UI"/>
            </a:endParaRPr>
          </a:p>
          <a:p>
            <a:pPr algn="ctr" marL="176530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5" i="1">
                <a:solidFill>
                  <a:srgbClr val="002060"/>
                </a:solidFill>
                <a:latin typeface="Segoe UI"/>
                <a:cs typeface="Segoe UI"/>
              </a:rPr>
              <a:t>s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g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l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1600" spc="5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5" i="1">
                <a:solidFill>
                  <a:srgbClr val="002060"/>
                </a:solidFill>
                <a:latin typeface="Segoe UI"/>
                <a:cs typeface="Segoe UI"/>
              </a:rPr>
              <a:t>P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T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(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S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5" i="1">
                <a:solidFill>
                  <a:srgbClr val="002060"/>
                </a:solidFill>
                <a:latin typeface="Segoe UI"/>
                <a:cs typeface="Segoe UI"/>
              </a:rPr>
              <a:t>P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T)</a:t>
            </a:r>
            <a:r>
              <a:rPr dirty="0" smtClean="0" sz="1600" spc="20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5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F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p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5" i="1">
                <a:solidFill>
                  <a:srgbClr val="002060"/>
                </a:solidFill>
                <a:latin typeface="Segoe UI"/>
                <a:cs typeface="Segoe UI"/>
              </a:rPr>
              <a:t>t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ents</a:t>
            </a:r>
            <a:r>
              <a:rPr dirty="0" smtClean="0" sz="1600" spc="-5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b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y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nd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1</a:t>
            </a:r>
            <a:r>
              <a:rPr dirty="0" smtClean="0" sz="1600" spc="5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y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r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f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ter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c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r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15" i="1">
                <a:solidFill>
                  <a:srgbClr val="002060"/>
                </a:solidFill>
                <a:latin typeface="Segoe UI"/>
                <a:cs typeface="Segoe UI"/>
              </a:rPr>
              <a:t>r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y</a:t>
            </a:r>
            <a:r>
              <a:rPr dirty="0" smtClean="0" sz="1600" spc="20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5" i="1">
                <a:solidFill>
                  <a:srgbClr val="002060"/>
                </a:solidFill>
                <a:latin typeface="Segoe UI"/>
                <a:cs typeface="Segoe UI"/>
              </a:rPr>
              <a:t>s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tent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1600" spc="-10" i="1">
                <a:solidFill>
                  <a:srgbClr val="002060"/>
                </a:solidFill>
                <a:latin typeface="Segoe UI"/>
                <a:cs typeface="Segoe UI"/>
              </a:rPr>
              <a:t>ng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algn="ctr" marR="635">
              <a:lnSpc>
                <a:spcPct val="100000"/>
              </a:lnSpc>
            </a:pPr>
            <a:r>
              <a:rPr dirty="0" smtClean="0" sz="2800" spc="-20" b="1">
                <a:latin typeface="Segoe UI"/>
                <a:cs typeface="Segoe UI"/>
              </a:rPr>
              <a:t>Ant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-25" b="1">
                <a:latin typeface="Segoe UI"/>
                <a:cs typeface="Segoe UI"/>
              </a:rPr>
              <a:t>h</a:t>
            </a:r>
            <a:r>
              <a:rPr dirty="0" smtClean="0" sz="2800" spc="-15" b="1">
                <a:latin typeface="Segoe UI"/>
                <a:cs typeface="Segoe UI"/>
              </a:rPr>
              <a:t>r</a:t>
            </a:r>
            <a:r>
              <a:rPr dirty="0" smtClean="0" sz="2800" spc="-30" b="1">
                <a:latin typeface="Segoe UI"/>
                <a:cs typeface="Segoe UI"/>
              </a:rPr>
              <a:t>ombo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15" b="1">
                <a:latin typeface="Segoe UI"/>
                <a:cs typeface="Segoe UI"/>
              </a:rPr>
              <a:t>c</a:t>
            </a:r>
            <a:r>
              <a:rPr dirty="0" smtClean="0" sz="2800" spc="65" b="1">
                <a:latin typeface="Segoe UI"/>
                <a:cs typeface="Segoe UI"/>
              </a:rPr>
              <a:t> 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-25" b="1">
                <a:latin typeface="Segoe UI"/>
                <a:cs typeface="Segoe UI"/>
              </a:rPr>
              <a:t>h</a:t>
            </a:r>
            <a:r>
              <a:rPr dirty="0" smtClean="0" sz="2800" spc="-25" b="1">
                <a:latin typeface="Segoe UI"/>
                <a:cs typeface="Segoe UI"/>
              </a:rPr>
              <a:t>e</a:t>
            </a:r>
            <a:r>
              <a:rPr dirty="0" smtClean="0" sz="2800" spc="-15" b="1">
                <a:latin typeface="Segoe UI"/>
                <a:cs typeface="Segoe UI"/>
              </a:rPr>
              <a:t>r</a:t>
            </a:r>
            <a:r>
              <a:rPr dirty="0" smtClean="0" sz="2800" spc="-30" b="1">
                <a:latin typeface="Segoe UI"/>
                <a:cs typeface="Segoe UI"/>
              </a:rPr>
              <a:t>apy</a:t>
            </a:r>
            <a:endParaRPr sz="28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20" b="1">
                <a:latin typeface="Segoe UI"/>
                <a:cs typeface="Segoe UI"/>
              </a:rPr>
              <a:t>n</a:t>
            </a:r>
            <a:r>
              <a:rPr dirty="0" smtClean="0" sz="2800" spc="15" b="1">
                <a:latin typeface="Segoe UI"/>
                <a:cs typeface="Segoe UI"/>
              </a:rPr>
              <a:t> </a:t>
            </a:r>
            <a:r>
              <a:rPr dirty="0" smtClean="0" sz="2800" spc="-20" b="1">
                <a:latin typeface="Segoe UI"/>
                <a:cs typeface="Segoe UI"/>
              </a:rPr>
              <a:t>AF</a:t>
            </a:r>
            <a:r>
              <a:rPr dirty="0" smtClean="0" sz="2800" spc="-20" b="1">
                <a:latin typeface="Segoe UI"/>
                <a:cs typeface="Segoe UI"/>
              </a:rPr>
              <a:t> </a:t>
            </a:r>
            <a:r>
              <a:rPr dirty="0" smtClean="0" sz="2800" spc="-25" b="1">
                <a:latin typeface="Segoe UI"/>
                <a:cs typeface="Segoe UI"/>
              </a:rPr>
              <a:t>P</a:t>
            </a:r>
            <a:r>
              <a:rPr dirty="0" smtClean="0" sz="2800" spc="-20" b="1">
                <a:latin typeface="Segoe UI"/>
                <a:cs typeface="Segoe UI"/>
              </a:rPr>
              <a:t>a</a:t>
            </a:r>
            <a:r>
              <a:rPr dirty="0" smtClean="0" sz="2800" spc="-15" b="1">
                <a:latin typeface="Segoe UI"/>
                <a:cs typeface="Segoe UI"/>
              </a:rPr>
              <a:t>t</a:t>
            </a:r>
            <a:r>
              <a:rPr dirty="0" smtClean="0" sz="2800" spc="-20" b="1">
                <a:latin typeface="Segoe UI"/>
                <a:cs typeface="Segoe UI"/>
              </a:rPr>
              <a:t>ie</a:t>
            </a:r>
            <a:r>
              <a:rPr dirty="0" smtClean="0" sz="2800" spc="-15" b="1">
                <a:latin typeface="Segoe UI"/>
                <a:cs typeface="Segoe UI"/>
              </a:rPr>
              <a:t>nts</a:t>
            </a:r>
            <a:r>
              <a:rPr dirty="0" smtClean="0" sz="2800" spc="35" b="1">
                <a:latin typeface="Segoe UI"/>
                <a:cs typeface="Segoe UI"/>
              </a:rPr>
              <a:t> </a:t>
            </a:r>
            <a:r>
              <a:rPr dirty="0" smtClean="0" sz="2800" spc="-35" b="1">
                <a:latin typeface="Segoe UI"/>
                <a:cs typeface="Segoe UI"/>
              </a:rPr>
              <a:t>U</a:t>
            </a:r>
            <a:r>
              <a:rPr dirty="0" smtClean="0" sz="2800" spc="-20" b="1">
                <a:latin typeface="Segoe UI"/>
                <a:cs typeface="Segoe UI"/>
              </a:rPr>
              <a:t>n</a:t>
            </a:r>
            <a:r>
              <a:rPr dirty="0" smtClean="0" sz="2800" spc="-25" b="1">
                <a:latin typeface="Segoe UI"/>
                <a:cs typeface="Segoe UI"/>
              </a:rPr>
              <a:t>de</a:t>
            </a:r>
            <a:r>
              <a:rPr dirty="0" smtClean="0" sz="2800" spc="-15" b="1">
                <a:latin typeface="Segoe UI"/>
                <a:cs typeface="Segoe UI"/>
              </a:rPr>
              <a:t>r</a:t>
            </a:r>
            <a:r>
              <a:rPr dirty="0" smtClean="0" sz="2800" spc="-25" b="1">
                <a:latin typeface="Segoe UI"/>
                <a:cs typeface="Segoe UI"/>
              </a:rPr>
              <a:t>g</a:t>
            </a:r>
            <a:r>
              <a:rPr dirty="0" smtClean="0" sz="2800" spc="-30" b="1">
                <a:latin typeface="Segoe UI"/>
                <a:cs typeface="Segoe UI"/>
              </a:rPr>
              <a:t>o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10" b="1">
                <a:latin typeface="Segoe UI"/>
                <a:cs typeface="Segoe UI"/>
              </a:rPr>
              <a:t>n</a:t>
            </a:r>
            <a:r>
              <a:rPr dirty="0" smtClean="0" sz="2800" spc="-20" b="1">
                <a:latin typeface="Segoe UI"/>
                <a:cs typeface="Segoe UI"/>
              </a:rPr>
              <a:t>g</a:t>
            </a:r>
            <a:r>
              <a:rPr dirty="0" smtClean="0" sz="2800" spc="50" b="1">
                <a:latin typeface="Segoe UI"/>
                <a:cs typeface="Segoe UI"/>
              </a:rPr>
              <a:t> </a:t>
            </a:r>
            <a:r>
              <a:rPr dirty="0" smtClean="0" sz="2800" spc="-25" b="1">
                <a:latin typeface="Segoe UI"/>
                <a:cs typeface="Segoe UI"/>
              </a:rPr>
              <a:t>P</a:t>
            </a:r>
            <a:r>
              <a:rPr dirty="0" smtClean="0" sz="2800" spc="-25" b="1">
                <a:latin typeface="Segoe UI"/>
                <a:cs typeface="Segoe UI"/>
              </a:rPr>
              <a:t>C</a:t>
            </a:r>
            <a:r>
              <a:rPr dirty="0" smtClean="0" sz="2800" spc="-10" b="1">
                <a:latin typeface="Segoe UI"/>
                <a:cs typeface="Segoe UI"/>
              </a:rPr>
              <a:t>I</a:t>
            </a:r>
            <a:r>
              <a:rPr dirty="0" smtClean="0" sz="2800" spc="-20" b="1">
                <a:latin typeface="Segoe UI"/>
                <a:cs typeface="Segoe UI"/>
              </a:rPr>
              <a:t>-</a:t>
            </a:r>
            <a:r>
              <a:rPr dirty="0" smtClean="0" sz="2800" spc="-15" b="1">
                <a:latin typeface="Segoe UI"/>
                <a:cs typeface="Segoe UI"/>
              </a:rPr>
              <a:t>Stent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20" b="1">
                <a:latin typeface="Segoe UI"/>
                <a:cs typeface="Segoe UI"/>
              </a:rPr>
              <a:t>ng</a:t>
            </a:r>
            <a:endParaRPr sz="280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1104" y="60960"/>
            <a:ext cx="1025651" cy="2331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6135" y="2267713"/>
            <a:ext cx="2709665" cy="487680"/>
          </a:xfrm>
          <a:custGeom>
            <a:avLst/>
            <a:gdLst/>
            <a:ahLst/>
            <a:cxnLst/>
            <a:rect l="l" t="t" r="r" b="b"/>
            <a:pathLst>
              <a:path w="2709665" h="487680">
                <a:moveTo>
                  <a:pt x="2628388" y="0"/>
                </a:moveTo>
                <a:lnTo>
                  <a:pt x="80518" y="3"/>
                </a:lnTo>
                <a:lnTo>
                  <a:pt x="39844" y="11335"/>
                </a:lnTo>
                <a:lnTo>
                  <a:pt x="10973" y="40457"/>
                </a:lnTo>
                <a:lnTo>
                  <a:pt x="64" y="80522"/>
                </a:lnTo>
                <a:lnTo>
                  <a:pt x="0" y="407157"/>
                </a:lnTo>
                <a:lnTo>
                  <a:pt x="1424" y="421647"/>
                </a:lnTo>
                <a:lnTo>
                  <a:pt x="19363" y="459062"/>
                </a:lnTo>
                <a:lnTo>
                  <a:pt x="53062" y="482649"/>
                </a:lnTo>
                <a:lnTo>
                  <a:pt x="81276" y="487680"/>
                </a:lnTo>
                <a:lnTo>
                  <a:pt x="2629146" y="487676"/>
                </a:lnTo>
                <a:lnTo>
                  <a:pt x="2669820" y="476341"/>
                </a:lnTo>
                <a:lnTo>
                  <a:pt x="2698691" y="447216"/>
                </a:lnTo>
                <a:lnTo>
                  <a:pt x="2709601" y="407157"/>
                </a:lnTo>
                <a:lnTo>
                  <a:pt x="2709665" y="80522"/>
                </a:lnTo>
                <a:lnTo>
                  <a:pt x="2708240" y="66028"/>
                </a:lnTo>
                <a:lnTo>
                  <a:pt x="2690301" y="28612"/>
                </a:lnTo>
                <a:lnTo>
                  <a:pt x="2656602" y="5029"/>
                </a:lnTo>
                <a:lnTo>
                  <a:pt x="262838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942331" y="2294562"/>
            <a:ext cx="935990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6205" marR="12700" indent="-104139">
              <a:lnSpc>
                <a:spcPct val="100000"/>
              </a:lnSpc>
            </a:pPr>
            <a:r>
              <a:rPr dirty="0" smtClean="0" sz="140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C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 Al</a:t>
            </a:r>
            <a:r>
              <a:rPr dirty="0" smtClean="0" sz="1400" spc="5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ne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(</a:t>
            </a:r>
            <a:r>
              <a:rPr dirty="0" smtClean="0" sz="1400" spc="-1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=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3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4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7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)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21785" y="1898143"/>
            <a:ext cx="1895856" cy="246887"/>
          </a:xfrm>
          <a:custGeom>
            <a:avLst/>
            <a:gdLst/>
            <a:ahLst/>
            <a:cxnLst/>
            <a:rect l="l" t="t" r="r" b="b"/>
            <a:pathLst>
              <a:path w="1895856" h="246887">
                <a:moveTo>
                  <a:pt x="0" y="41148"/>
                </a:moveTo>
                <a:lnTo>
                  <a:pt x="19730" y="6008"/>
                </a:lnTo>
                <a:lnTo>
                  <a:pt x="1854708" y="0"/>
                </a:lnTo>
                <a:lnTo>
                  <a:pt x="1868823" y="2486"/>
                </a:lnTo>
                <a:lnTo>
                  <a:pt x="1880830" y="9357"/>
                </a:lnTo>
                <a:lnTo>
                  <a:pt x="1889847" y="19730"/>
                </a:lnTo>
                <a:lnTo>
                  <a:pt x="1894992" y="32726"/>
                </a:lnTo>
                <a:lnTo>
                  <a:pt x="1895856" y="205740"/>
                </a:lnTo>
                <a:lnTo>
                  <a:pt x="1893369" y="219855"/>
                </a:lnTo>
                <a:lnTo>
                  <a:pt x="1886498" y="231862"/>
                </a:lnTo>
                <a:lnTo>
                  <a:pt x="1876125" y="240879"/>
                </a:lnTo>
                <a:lnTo>
                  <a:pt x="1863129" y="246024"/>
                </a:lnTo>
                <a:lnTo>
                  <a:pt x="41148" y="246888"/>
                </a:lnTo>
                <a:lnTo>
                  <a:pt x="27032" y="244401"/>
                </a:lnTo>
                <a:lnTo>
                  <a:pt x="15025" y="237530"/>
                </a:lnTo>
                <a:lnTo>
                  <a:pt x="6008" y="227157"/>
                </a:lnTo>
                <a:lnTo>
                  <a:pt x="863" y="214161"/>
                </a:lnTo>
                <a:lnTo>
                  <a:pt x="0" y="41148"/>
                </a:lnTo>
                <a:close/>
              </a:path>
            </a:pathLst>
          </a:custGeom>
          <a:ln w="28956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929805" y="1924791"/>
            <a:ext cx="127698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R</a:t>
            </a:r>
            <a:r>
              <a:rPr dirty="0" smtClean="0" sz="1200" spc="-10">
                <a:latin typeface="Segoe UI"/>
                <a:cs typeface="Segoe UI"/>
              </a:rPr>
              <a:t>a</a:t>
            </a:r>
            <a:r>
              <a:rPr dirty="0" smtClean="0" sz="1200" spc="-5">
                <a:latin typeface="Segoe UI"/>
                <a:cs typeface="Segoe UI"/>
              </a:rPr>
              <a:t>n</a:t>
            </a:r>
            <a:r>
              <a:rPr dirty="0" smtClean="0" sz="1200" spc="-10">
                <a:latin typeface="Segoe UI"/>
                <a:cs typeface="Segoe UI"/>
              </a:rPr>
              <a:t>d</a:t>
            </a:r>
            <a:r>
              <a:rPr dirty="0" smtClean="0" sz="1200" spc="-5">
                <a:latin typeface="Segoe UI"/>
                <a:cs typeface="Segoe UI"/>
              </a:rPr>
              <a:t>o</a:t>
            </a:r>
            <a:r>
              <a:rPr dirty="0" smtClean="0" sz="1200" spc="-5">
                <a:latin typeface="Segoe UI"/>
                <a:cs typeface="Segoe UI"/>
              </a:rPr>
              <a:t>m</a:t>
            </a:r>
            <a:r>
              <a:rPr dirty="0" smtClean="0" sz="1200" spc="-5">
                <a:latin typeface="Segoe UI"/>
                <a:cs typeface="Segoe UI"/>
              </a:rPr>
              <a:t>i</a:t>
            </a:r>
            <a:r>
              <a:rPr dirty="0" smtClean="0" sz="1200" spc="-5">
                <a:latin typeface="Segoe UI"/>
                <a:cs typeface="Segoe UI"/>
              </a:rPr>
              <a:t>z</a:t>
            </a:r>
            <a:r>
              <a:rPr dirty="0" smtClean="0" sz="1200" spc="-5">
                <a:latin typeface="Segoe UI"/>
                <a:cs typeface="Segoe UI"/>
              </a:rPr>
              <a:t>at</a:t>
            </a:r>
            <a:r>
              <a:rPr dirty="0" smtClean="0" sz="1200" spc="-10">
                <a:latin typeface="Segoe UI"/>
                <a:cs typeface="Segoe UI"/>
              </a:rPr>
              <a:t>i</a:t>
            </a:r>
            <a:r>
              <a:rPr dirty="0" smtClean="0" sz="1200" spc="-10">
                <a:latin typeface="Segoe UI"/>
                <a:cs typeface="Segoe UI"/>
              </a:rPr>
              <a:t>on</a:t>
            </a:r>
            <a:r>
              <a:rPr dirty="0" smtClean="0" sz="1200" spc="-25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1:</a:t>
            </a:r>
            <a:r>
              <a:rPr dirty="0" smtClean="0" sz="1200" spc="-5">
                <a:latin typeface="Segoe UI"/>
                <a:cs typeface="Segoe UI"/>
              </a:rPr>
              <a:t>1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52291" y="2267713"/>
            <a:ext cx="2709665" cy="487680"/>
          </a:xfrm>
          <a:custGeom>
            <a:avLst/>
            <a:gdLst/>
            <a:ahLst/>
            <a:cxnLst/>
            <a:rect l="l" t="t" r="r" b="b"/>
            <a:pathLst>
              <a:path w="2709665" h="487680">
                <a:moveTo>
                  <a:pt x="2628388" y="0"/>
                </a:moveTo>
                <a:lnTo>
                  <a:pt x="80518" y="3"/>
                </a:lnTo>
                <a:lnTo>
                  <a:pt x="39844" y="11335"/>
                </a:lnTo>
                <a:lnTo>
                  <a:pt x="10973" y="40457"/>
                </a:lnTo>
                <a:lnTo>
                  <a:pt x="64" y="80522"/>
                </a:lnTo>
                <a:lnTo>
                  <a:pt x="0" y="407157"/>
                </a:lnTo>
                <a:lnTo>
                  <a:pt x="1424" y="421647"/>
                </a:lnTo>
                <a:lnTo>
                  <a:pt x="19363" y="459062"/>
                </a:lnTo>
                <a:lnTo>
                  <a:pt x="53062" y="482649"/>
                </a:lnTo>
                <a:lnTo>
                  <a:pt x="81276" y="487680"/>
                </a:lnTo>
                <a:lnTo>
                  <a:pt x="2629146" y="487676"/>
                </a:lnTo>
                <a:lnTo>
                  <a:pt x="2669820" y="476341"/>
                </a:lnTo>
                <a:lnTo>
                  <a:pt x="2698691" y="447216"/>
                </a:lnTo>
                <a:lnTo>
                  <a:pt x="2709601" y="407157"/>
                </a:lnTo>
                <a:lnTo>
                  <a:pt x="2709665" y="80522"/>
                </a:lnTo>
                <a:lnTo>
                  <a:pt x="2708240" y="66028"/>
                </a:lnTo>
                <a:lnTo>
                  <a:pt x="2690301" y="28612"/>
                </a:lnTo>
                <a:lnTo>
                  <a:pt x="2656602" y="5029"/>
                </a:lnTo>
                <a:lnTo>
                  <a:pt x="2628388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629130" y="2294562"/>
            <a:ext cx="2153920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25805" marR="12700" indent="-713740">
              <a:lnSpc>
                <a:spcPct val="100000"/>
              </a:lnSpc>
            </a:pP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C</a:t>
            </a:r>
            <a:r>
              <a:rPr dirty="0" smtClean="0" sz="1400" spc="5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mtClean="0" sz="1400" spc="5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mtClean="0" sz="14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C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and</a:t>
            </a:r>
            <a:r>
              <a:rPr dirty="0" smtClean="0" sz="14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mtClean="0" sz="1400" spc="5" b="1">
                <a:solidFill>
                  <a:srgbClr val="FFFFFF"/>
                </a:solidFill>
                <a:latin typeface="Segoe UI"/>
                <a:cs typeface="Segoe UI"/>
              </a:rPr>
              <a:t>S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PT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(</a:t>
            </a:r>
            <a:r>
              <a:rPr dirty="0" smtClean="0" sz="1400" spc="-1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=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3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4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9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)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17641" y="2017014"/>
            <a:ext cx="1190243" cy="172974"/>
          </a:xfrm>
          <a:custGeom>
            <a:avLst/>
            <a:gdLst/>
            <a:ahLst/>
            <a:cxnLst/>
            <a:rect l="l" t="t" r="r" b="b"/>
            <a:pathLst>
              <a:path w="1190244" h="172974">
                <a:moveTo>
                  <a:pt x="0" y="0"/>
                </a:moveTo>
                <a:lnTo>
                  <a:pt x="1190244" y="0"/>
                </a:lnTo>
                <a:lnTo>
                  <a:pt x="1190244" y="172974"/>
                </a:lnTo>
              </a:path>
            </a:pathLst>
          </a:custGeom>
          <a:ln w="28956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6664452" y="2175510"/>
            <a:ext cx="86868" cy="86868"/>
          </a:xfrm>
          <a:custGeom>
            <a:avLst/>
            <a:gdLst/>
            <a:ahLst/>
            <a:cxnLst/>
            <a:rect l="l" t="t" r="r" b="b"/>
            <a:pathLst>
              <a:path w="86868" h="86868">
                <a:moveTo>
                  <a:pt x="86868" y="0"/>
                </a:moveTo>
                <a:lnTo>
                  <a:pt x="0" y="0"/>
                </a:lnTo>
                <a:lnTo>
                  <a:pt x="43434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53565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419350" y="2017014"/>
            <a:ext cx="1190244" cy="179069"/>
          </a:xfrm>
          <a:custGeom>
            <a:avLst/>
            <a:gdLst/>
            <a:ahLst/>
            <a:cxnLst/>
            <a:rect l="l" t="t" r="r" b="b"/>
            <a:pathLst>
              <a:path w="1190244" h="179069">
                <a:moveTo>
                  <a:pt x="1190244" y="0"/>
                </a:moveTo>
                <a:lnTo>
                  <a:pt x="0" y="0"/>
                </a:lnTo>
                <a:lnTo>
                  <a:pt x="0" y="179070"/>
                </a:lnTo>
              </a:path>
            </a:pathLst>
          </a:custGeom>
          <a:ln w="28956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375916" y="2181605"/>
            <a:ext cx="86868" cy="86868"/>
          </a:xfrm>
          <a:custGeom>
            <a:avLst/>
            <a:gdLst/>
            <a:ahLst/>
            <a:cxnLst/>
            <a:rect l="l" t="t" r="r" b="b"/>
            <a:pathLst>
              <a:path w="86868" h="86868">
                <a:moveTo>
                  <a:pt x="86868" y="0"/>
                </a:moveTo>
                <a:lnTo>
                  <a:pt x="0" y="0"/>
                </a:lnTo>
                <a:lnTo>
                  <a:pt x="43434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53565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583429" y="1651254"/>
            <a:ext cx="0" cy="166662"/>
          </a:xfrm>
          <a:custGeom>
            <a:avLst/>
            <a:gdLst/>
            <a:ahLst/>
            <a:cxnLst/>
            <a:rect l="l" t="t" r="r" b="b"/>
            <a:pathLst>
              <a:path w="0" h="166662">
                <a:moveTo>
                  <a:pt x="0" y="0"/>
                </a:moveTo>
                <a:lnTo>
                  <a:pt x="0" y="166662"/>
                </a:lnTo>
              </a:path>
            </a:pathLst>
          </a:custGeom>
          <a:ln w="28956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540001" y="1803445"/>
            <a:ext cx="86867" cy="86867"/>
          </a:xfrm>
          <a:custGeom>
            <a:avLst/>
            <a:gdLst/>
            <a:ahLst/>
            <a:cxnLst/>
            <a:rect l="l" t="t" r="r" b="b"/>
            <a:pathLst>
              <a:path w="86867" h="86867">
                <a:moveTo>
                  <a:pt x="86867" y="0"/>
                </a:moveTo>
                <a:lnTo>
                  <a:pt x="0" y="0"/>
                </a:lnTo>
                <a:lnTo>
                  <a:pt x="43433" y="86868"/>
                </a:lnTo>
                <a:lnTo>
                  <a:pt x="86867" y="0"/>
                </a:lnTo>
                <a:close/>
              </a:path>
            </a:pathLst>
          </a:custGeom>
          <a:solidFill>
            <a:srgbClr val="53565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700022" y="3856484"/>
            <a:ext cx="5739383" cy="762000"/>
          </a:xfrm>
          <a:custGeom>
            <a:avLst/>
            <a:gdLst/>
            <a:ahLst/>
            <a:cxnLst/>
            <a:rect l="l" t="t" r="r" b="b"/>
            <a:pathLst>
              <a:path w="5739383" h="762000">
                <a:moveTo>
                  <a:pt x="0" y="126999"/>
                </a:moveTo>
                <a:lnTo>
                  <a:pt x="7259" y="84571"/>
                </a:lnTo>
                <a:lnTo>
                  <a:pt x="27375" y="48224"/>
                </a:lnTo>
                <a:lnTo>
                  <a:pt x="57851" y="20456"/>
                </a:lnTo>
                <a:lnTo>
                  <a:pt x="96192" y="3762"/>
                </a:lnTo>
                <a:lnTo>
                  <a:pt x="5612384" y="0"/>
                </a:lnTo>
                <a:lnTo>
                  <a:pt x="5627048" y="837"/>
                </a:lnTo>
                <a:lnTo>
                  <a:pt x="5667727" y="12659"/>
                </a:lnTo>
                <a:lnTo>
                  <a:pt x="5701491" y="36506"/>
                </a:lnTo>
                <a:lnTo>
                  <a:pt x="5725845" y="69881"/>
                </a:lnTo>
                <a:lnTo>
                  <a:pt x="5738294" y="110288"/>
                </a:lnTo>
                <a:lnTo>
                  <a:pt x="5739384" y="634999"/>
                </a:lnTo>
                <a:lnTo>
                  <a:pt x="5738546" y="649664"/>
                </a:lnTo>
                <a:lnTo>
                  <a:pt x="5726724" y="690343"/>
                </a:lnTo>
                <a:lnTo>
                  <a:pt x="5702877" y="724107"/>
                </a:lnTo>
                <a:lnTo>
                  <a:pt x="5669502" y="748461"/>
                </a:lnTo>
                <a:lnTo>
                  <a:pt x="5629095" y="760910"/>
                </a:lnTo>
                <a:lnTo>
                  <a:pt x="127000" y="761999"/>
                </a:lnTo>
                <a:lnTo>
                  <a:pt x="112335" y="761162"/>
                </a:lnTo>
                <a:lnTo>
                  <a:pt x="71656" y="749340"/>
                </a:lnTo>
                <a:lnTo>
                  <a:pt x="37892" y="725493"/>
                </a:lnTo>
                <a:lnTo>
                  <a:pt x="13538" y="692118"/>
                </a:lnTo>
                <a:lnTo>
                  <a:pt x="1089" y="651711"/>
                </a:lnTo>
                <a:lnTo>
                  <a:pt x="0" y="126999"/>
                </a:lnTo>
                <a:close/>
              </a:path>
            </a:pathLst>
          </a:custGeom>
          <a:ln w="28956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262919" y="3891845"/>
            <a:ext cx="4622165" cy="6845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22275" marR="422909" indent="348615">
              <a:lnSpc>
                <a:spcPct val="110000"/>
              </a:lnSpc>
            </a:pPr>
            <a:r>
              <a:rPr dirty="0" smtClean="0" sz="1400" spc="-5" b="1">
                <a:latin typeface="Segoe UI"/>
                <a:cs typeface="Segoe UI"/>
              </a:rPr>
              <a:t>C</a:t>
            </a:r>
            <a:r>
              <a:rPr dirty="0" smtClean="0" sz="1400" spc="5" b="1">
                <a:latin typeface="Segoe UI"/>
                <a:cs typeface="Segoe UI"/>
              </a:rPr>
              <a:t>o</a:t>
            </a:r>
            <a:r>
              <a:rPr dirty="0" smtClean="0" sz="1400" spc="-5" b="1">
                <a:latin typeface="Segoe UI"/>
                <a:cs typeface="Segoe UI"/>
              </a:rPr>
              <a:t>m</a:t>
            </a:r>
            <a:r>
              <a:rPr dirty="0" smtClean="0" sz="1400" spc="5" b="1">
                <a:latin typeface="Segoe UI"/>
                <a:cs typeface="Segoe UI"/>
              </a:rPr>
              <a:t>p</a:t>
            </a:r>
            <a:r>
              <a:rPr dirty="0" smtClean="0" sz="1400" spc="-5" b="1">
                <a:latin typeface="Segoe UI"/>
                <a:cs typeface="Segoe UI"/>
              </a:rPr>
              <a:t>l</a:t>
            </a:r>
            <a:r>
              <a:rPr dirty="0" smtClean="0" sz="1400" spc="-5" b="1">
                <a:latin typeface="Segoe UI"/>
                <a:cs typeface="Segoe UI"/>
              </a:rPr>
              <a:t>e</a:t>
            </a:r>
            <a:r>
              <a:rPr dirty="0" smtClean="0" sz="1400" spc="5" b="1">
                <a:latin typeface="Segoe UI"/>
                <a:cs typeface="Segoe UI"/>
              </a:rPr>
              <a:t>t</a:t>
            </a:r>
            <a:r>
              <a:rPr dirty="0" smtClean="0" sz="1400" spc="0" b="1">
                <a:latin typeface="Segoe UI"/>
                <a:cs typeface="Segoe UI"/>
              </a:rPr>
              <a:t>e</a:t>
            </a:r>
            <a:r>
              <a:rPr dirty="0" smtClean="0" sz="1400" spc="-20" b="1">
                <a:latin typeface="Segoe UI"/>
                <a:cs typeface="Segoe UI"/>
              </a:rPr>
              <a:t> </a:t>
            </a:r>
            <a:r>
              <a:rPr dirty="0" smtClean="0" sz="1400" spc="0" b="1">
                <a:latin typeface="Segoe UI"/>
                <a:cs typeface="Segoe UI"/>
              </a:rPr>
              <a:t>f</a:t>
            </a:r>
            <a:r>
              <a:rPr dirty="0" smtClean="0" sz="1400" spc="5" b="1">
                <a:latin typeface="Segoe UI"/>
                <a:cs typeface="Segoe UI"/>
              </a:rPr>
              <a:t>o</a:t>
            </a:r>
            <a:r>
              <a:rPr dirty="0" smtClean="0" sz="1400" spc="-5" b="1">
                <a:latin typeface="Segoe UI"/>
                <a:cs typeface="Segoe UI"/>
              </a:rPr>
              <a:t>l</a:t>
            </a:r>
            <a:r>
              <a:rPr dirty="0" smtClean="0" sz="1400" spc="-5" b="1">
                <a:latin typeface="Segoe UI"/>
                <a:cs typeface="Segoe UI"/>
              </a:rPr>
              <a:t>l</a:t>
            </a:r>
            <a:r>
              <a:rPr dirty="0" smtClean="0" sz="1400" spc="5" b="1">
                <a:latin typeface="Segoe UI"/>
                <a:cs typeface="Segoe UI"/>
              </a:rPr>
              <a:t>o</a:t>
            </a:r>
            <a:r>
              <a:rPr dirty="0" smtClean="0" sz="1400" spc="-5" b="1">
                <a:latin typeface="Segoe UI"/>
                <a:cs typeface="Segoe UI"/>
              </a:rPr>
              <a:t>w</a:t>
            </a:r>
            <a:r>
              <a:rPr dirty="0" smtClean="0" sz="1400" spc="-5" b="1">
                <a:latin typeface="Segoe UI"/>
                <a:cs typeface="Segoe UI"/>
              </a:rPr>
              <a:t>-</a:t>
            </a:r>
            <a:r>
              <a:rPr dirty="0" smtClean="0" sz="1400" spc="0" b="1">
                <a:latin typeface="Segoe UI"/>
                <a:cs typeface="Segoe UI"/>
              </a:rPr>
              <a:t>up</a:t>
            </a:r>
            <a:r>
              <a:rPr dirty="0" smtClean="0" sz="1400" spc="-10" b="1">
                <a:latin typeface="Segoe UI"/>
                <a:cs typeface="Segoe UI"/>
              </a:rPr>
              <a:t> </a:t>
            </a:r>
            <a:r>
              <a:rPr dirty="0" smtClean="0" sz="1400" spc="0" b="1">
                <a:latin typeface="Segoe UI"/>
                <a:cs typeface="Segoe UI"/>
              </a:rPr>
              <a:t>:</a:t>
            </a:r>
            <a:r>
              <a:rPr dirty="0" smtClean="0" sz="1400" spc="-35" b="1">
                <a:latin typeface="Segoe UI"/>
                <a:cs typeface="Segoe UI"/>
              </a:rPr>
              <a:t> </a:t>
            </a:r>
            <a:r>
              <a:rPr dirty="0" smtClean="0" sz="1400" spc="-10" b="1">
                <a:latin typeface="Segoe UI"/>
                <a:cs typeface="Segoe UI"/>
              </a:rPr>
              <a:t>N</a:t>
            </a:r>
            <a:r>
              <a:rPr dirty="0" smtClean="0" sz="1400" spc="0" b="1">
                <a:latin typeface="Segoe UI"/>
                <a:cs typeface="Segoe UI"/>
              </a:rPr>
              <a:t>=</a:t>
            </a:r>
            <a:r>
              <a:rPr dirty="0" smtClean="0" sz="1400" spc="-5" b="1">
                <a:latin typeface="Segoe UI"/>
                <a:cs typeface="Segoe UI"/>
              </a:rPr>
              <a:t>6</a:t>
            </a:r>
            <a:r>
              <a:rPr dirty="0" smtClean="0" sz="1400" spc="-5" b="1">
                <a:latin typeface="Segoe UI"/>
                <a:cs typeface="Segoe UI"/>
              </a:rPr>
              <a:t>8</a:t>
            </a:r>
            <a:r>
              <a:rPr dirty="0" smtClean="0" sz="1400" spc="0" b="1">
                <a:latin typeface="Segoe UI"/>
                <a:cs typeface="Segoe UI"/>
              </a:rPr>
              <a:t>0</a:t>
            </a:r>
            <a:r>
              <a:rPr dirty="0" smtClean="0" sz="1400" spc="-20" b="1">
                <a:latin typeface="Segoe UI"/>
                <a:cs typeface="Segoe UI"/>
              </a:rPr>
              <a:t> </a:t>
            </a:r>
            <a:r>
              <a:rPr dirty="0" smtClean="0" sz="1400" spc="-5" b="1">
                <a:latin typeface="Segoe UI"/>
                <a:cs typeface="Segoe UI"/>
              </a:rPr>
              <a:t>(</a:t>
            </a:r>
            <a:r>
              <a:rPr dirty="0" smtClean="0" sz="1400" spc="-5" b="1">
                <a:latin typeface="Segoe UI"/>
                <a:cs typeface="Segoe UI"/>
              </a:rPr>
              <a:t>9</a:t>
            </a:r>
            <a:r>
              <a:rPr dirty="0" smtClean="0" sz="1400" spc="-5" b="1">
                <a:latin typeface="Segoe UI"/>
                <a:cs typeface="Segoe UI"/>
              </a:rPr>
              <a:t>8</a:t>
            </a:r>
            <a:r>
              <a:rPr dirty="0" smtClean="0" sz="1400" spc="0" b="1">
                <a:latin typeface="Segoe UI"/>
                <a:cs typeface="Segoe UI"/>
              </a:rPr>
              <a:t>.</a:t>
            </a:r>
            <a:r>
              <a:rPr dirty="0" smtClean="0" sz="1400" spc="-5" b="1">
                <a:latin typeface="Segoe UI"/>
                <a:cs typeface="Segoe UI"/>
              </a:rPr>
              <a:t>6</a:t>
            </a:r>
            <a:r>
              <a:rPr dirty="0" smtClean="0" sz="1400" spc="-10" b="1">
                <a:latin typeface="Segoe UI"/>
                <a:cs typeface="Segoe UI"/>
              </a:rPr>
              <a:t>%</a:t>
            </a:r>
            <a:r>
              <a:rPr dirty="0" smtClean="0" sz="1400" spc="0" b="1">
                <a:latin typeface="Segoe UI"/>
                <a:cs typeface="Segoe UI"/>
              </a:rPr>
              <a:t>)</a:t>
            </a:r>
            <a:r>
              <a:rPr dirty="0" smtClean="0" sz="1400" spc="0" b="1">
                <a:latin typeface="Segoe UI"/>
                <a:cs typeface="Segoe UI"/>
              </a:rPr>
              <a:t> M</a:t>
            </a:r>
            <a:r>
              <a:rPr dirty="0" smtClean="0" sz="1400" spc="-5" b="1">
                <a:latin typeface="Segoe UI"/>
                <a:cs typeface="Segoe UI"/>
              </a:rPr>
              <a:t>e</a:t>
            </a:r>
            <a:r>
              <a:rPr dirty="0" smtClean="0" sz="1400" spc="-10" b="1">
                <a:latin typeface="Segoe UI"/>
                <a:cs typeface="Segoe UI"/>
              </a:rPr>
              <a:t>d</a:t>
            </a:r>
            <a:r>
              <a:rPr dirty="0" smtClean="0" sz="1400" spc="-5" b="1">
                <a:latin typeface="Segoe UI"/>
                <a:cs typeface="Segoe UI"/>
              </a:rPr>
              <a:t>i</a:t>
            </a:r>
            <a:r>
              <a:rPr dirty="0" smtClean="0" sz="1400" spc="0" b="1">
                <a:latin typeface="Segoe UI"/>
                <a:cs typeface="Segoe UI"/>
              </a:rPr>
              <a:t>an f</a:t>
            </a:r>
            <a:r>
              <a:rPr dirty="0" smtClean="0" sz="1400" spc="5" b="1">
                <a:latin typeface="Segoe UI"/>
                <a:cs typeface="Segoe UI"/>
              </a:rPr>
              <a:t>o</a:t>
            </a:r>
            <a:r>
              <a:rPr dirty="0" smtClean="0" sz="1400" spc="-5" b="1">
                <a:latin typeface="Segoe UI"/>
                <a:cs typeface="Segoe UI"/>
              </a:rPr>
              <a:t>ll</a:t>
            </a:r>
            <a:r>
              <a:rPr dirty="0" smtClean="0" sz="1400" spc="5" b="1">
                <a:latin typeface="Segoe UI"/>
                <a:cs typeface="Segoe UI"/>
              </a:rPr>
              <a:t>o</a:t>
            </a:r>
            <a:r>
              <a:rPr dirty="0" smtClean="0" sz="1400" spc="-5" b="1">
                <a:latin typeface="Segoe UI"/>
                <a:cs typeface="Segoe UI"/>
              </a:rPr>
              <a:t>w</a:t>
            </a:r>
            <a:r>
              <a:rPr dirty="0" smtClean="0" sz="1400" spc="-5" b="1">
                <a:latin typeface="Segoe UI"/>
                <a:cs typeface="Segoe UI"/>
              </a:rPr>
              <a:t>-</a:t>
            </a:r>
            <a:r>
              <a:rPr dirty="0" smtClean="0" sz="1400" spc="0" b="1">
                <a:latin typeface="Segoe UI"/>
                <a:cs typeface="Segoe UI"/>
              </a:rPr>
              <a:t>up</a:t>
            </a:r>
            <a:r>
              <a:rPr dirty="0" smtClean="0" sz="1400" spc="-10" b="1">
                <a:latin typeface="Segoe UI"/>
                <a:cs typeface="Segoe UI"/>
              </a:rPr>
              <a:t> </a:t>
            </a:r>
            <a:r>
              <a:rPr dirty="0" smtClean="0" sz="1400" spc="-5" b="1">
                <a:latin typeface="Segoe UI"/>
                <a:cs typeface="Segoe UI"/>
              </a:rPr>
              <a:t>i</a:t>
            </a:r>
            <a:r>
              <a:rPr dirty="0" smtClean="0" sz="1400" spc="0" b="1">
                <a:latin typeface="Segoe UI"/>
                <a:cs typeface="Segoe UI"/>
              </a:rPr>
              <a:t>n</a:t>
            </a:r>
            <a:r>
              <a:rPr dirty="0" smtClean="0" sz="1400" spc="5" b="1">
                <a:latin typeface="Segoe UI"/>
                <a:cs typeface="Segoe UI"/>
              </a:rPr>
              <a:t>t</a:t>
            </a:r>
            <a:r>
              <a:rPr dirty="0" smtClean="0" sz="1400" spc="-5" b="1">
                <a:latin typeface="Segoe UI"/>
                <a:cs typeface="Segoe UI"/>
              </a:rPr>
              <a:t>e</a:t>
            </a:r>
            <a:r>
              <a:rPr dirty="0" smtClean="0" sz="1400" spc="65" b="1">
                <a:latin typeface="Segoe UI"/>
                <a:cs typeface="Segoe UI"/>
              </a:rPr>
              <a:t>r</a:t>
            </a:r>
            <a:r>
              <a:rPr dirty="0" smtClean="0" sz="1400" spc="-30" b="1">
                <a:latin typeface="Segoe UI"/>
                <a:cs typeface="Segoe UI"/>
              </a:rPr>
              <a:t>v</a:t>
            </a:r>
            <a:r>
              <a:rPr dirty="0" smtClean="0" sz="1400" spc="0" b="1">
                <a:latin typeface="Segoe UI"/>
                <a:cs typeface="Segoe UI"/>
              </a:rPr>
              <a:t>a</a:t>
            </a:r>
            <a:r>
              <a:rPr dirty="0" smtClean="0" sz="1400" spc="-5" b="1">
                <a:latin typeface="Segoe UI"/>
                <a:cs typeface="Segoe UI"/>
              </a:rPr>
              <a:t>l</a:t>
            </a:r>
            <a:r>
              <a:rPr dirty="0" smtClean="0" sz="1400" spc="0" b="1">
                <a:latin typeface="Segoe UI"/>
                <a:cs typeface="Segoe UI"/>
              </a:rPr>
              <a:t>:</a:t>
            </a:r>
            <a:r>
              <a:rPr dirty="0" smtClean="0" sz="1400" spc="-35" b="1">
                <a:latin typeface="Segoe UI"/>
                <a:cs typeface="Segoe UI"/>
              </a:rPr>
              <a:t> </a:t>
            </a:r>
            <a:r>
              <a:rPr dirty="0" smtClean="0" sz="1400" spc="-5" b="1">
                <a:latin typeface="Segoe UI"/>
                <a:cs typeface="Segoe UI"/>
              </a:rPr>
              <a:t>2</a:t>
            </a:r>
            <a:r>
              <a:rPr dirty="0" smtClean="0" sz="1400" spc="0" b="1">
                <a:latin typeface="Segoe UI"/>
                <a:cs typeface="Segoe UI"/>
              </a:rPr>
              <a:t>.5</a:t>
            </a:r>
            <a:r>
              <a:rPr dirty="0" smtClean="0" sz="1400" spc="-20" b="1">
                <a:latin typeface="Segoe UI"/>
                <a:cs typeface="Segoe UI"/>
              </a:rPr>
              <a:t> </a:t>
            </a:r>
            <a:r>
              <a:rPr dirty="0" smtClean="0" sz="1400" spc="-5" b="1">
                <a:latin typeface="Segoe UI"/>
                <a:cs typeface="Segoe UI"/>
              </a:rPr>
              <a:t>(</a:t>
            </a:r>
            <a:r>
              <a:rPr dirty="0" smtClean="0" sz="1400" spc="-5" b="1">
                <a:latin typeface="Segoe UI"/>
                <a:cs typeface="Segoe UI"/>
              </a:rPr>
              <a:t>1</a:t>
            </a:r>
            <a:r>
              <a:rPr dirty="0" smtClean="0" sz="1400" spc="0" b="1">
                <a:latin typeface="Segoe UI"/>
                <a:cs typeface="Segoe UI"/>
              </a:rPr>
              <a:t>.</a:t>
            </a:r>
            <a:r>
              <a:rPr dirty="0" smtClean="0" sz="1400" spc="-5" b="1">
                <a:latin typeface="Segoe UI"/>
                <a:cs typeface="Segoe UI"/>
              </a:rPr>
              <a:t>8</a:t>
            </a:r>
            <a:r>
              <a:rPr dirty="0" smtClean="0" sz="1400" spc="-5" b="1">
                <a:latin typeface="Segoe UI"/>
                <a:cs typeface="Segoe UI"/>
              </a:rPr>
              <a:t>-</a:t>
            </a:r>
            <a:r>
              <a:rPr dirty="0" smtClean="0" sz="1400" spc="-5" b="1">
                <a:latin typeface="Segoe UI"/>
                <a:cs typeface="Segoe UI"/>
              </a:rPr>
              <a:t>3</a:t>
            </a:r>
            <a:r>
              <a:rPr dirty="0" smtClean="0" sz="1400" spc="0" b="1">
                <a:latin typeface="Segoe UI"/>
                <a:cs typeface="Segoe UI"/>
              </a:rPr>
              <a:t>.</a:t>
            </a:r>
            <a:r>
              <a:rPr dirty="0" smtClean="0" sz="1400" spc="-5" b="1">
                <a:latin typeface="Segoe UI"/>
                <a:cs typeface="Segoe UI"/>
              </a:rPr>
              <a:t>4</a:t>
            </a:r>
            <a:r>
              <a:rPr dirty="0" smtClean="0" sz="1400" spc="0" b="1">
                <a:latin typeface="Segoe UI"/>
                <a:cs typeface="Segoe UI"/>
              </a:rPr>
              <a:t>)</a:t>
            </a:r>
            <a:r>
              <a:rPr dirty="0" smtClean="0" sz="1400" spc="-45" b="1">
                <a:latin typeface="Segoe UI"/>
                <a:cs typeface="Segoe UI"/>
              </a:rPr>
              <a:t> </a:t>
            </a:r>
            <a:r>
              <a:rPr dirty="0" smtClean="0" sz="1400" spc="-15" b="1">
                <a:latin typeface="Segoe UI"/>
                <a:cs typeface="Segoe UI"/>
              </a:rPr>
              <a:t>y</a:t>
            </a:r>
            <a:r>
              <a:rPr dirty="0" smtClean="0" sz="1400" spc="-5" b="1">
                <a:latin typeface="Segoe UI"/>
                <a:cs typeface="Segoe UI"/>
              </a:rPr>
              <a:t>e</a:t>
            </a:r>
            <a:r>
              <a:rPr dirty="0" smtClean="0" sz="1400" spc="0" b="1">
                <a:latin typeface="Segoe UI"/>
                <a:cs typeface="Segoe UI"/>
              </a:rPr>
              <a:t>a</a:t>
            </a:r>
            <a:r>
              <a:rPr dirty="0" smtClean="0" sz="1400" spc="15" b="1">
                <a:latin typeface="Segoe UI"/>
                <a:cs typeface="Segoe UI"/>
              </a:rPr>
              <a:t>r</a:t>
            </a:r>
            <a:r>
              <a:rPr dirty="0" smtClean="0" sz="1400" spc="0" b="1">
                <a:latin typeface="Segoe UI"/>
                <a:cs typeface="Segoe UI"/>
              </a:rPr>
              <a:t>s</a:t>
            </a:r>
            <a:endParaRPr sz="14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mtClean="0" sz="1200">
                <a:latin typeface="Segoe UI"/>
                <a:cs typeface="Segoe UI"/>
              </a:rPr>
              <a:t>F</a:t>
            </a:r>
            <a:r>
              <a:rPr dirty="0" smtClean="0" sz="1200" spc="-5">
                <a:latin typeface="Segoe UI"/>
                <a:cs typeface="Segoe UI"/>
              </a:rPr>
              <a:t>i</a:t>
            </a:r>
            <a:r>
              <a:rPr dirty="0" smtClean="0" sz="1200" spc="0">
                <a:latin typeface="Segoe UI"/>
                <a:cs typeface="Segoe UI"/>
              </a:rPr>
              <a:t>n</a:t>
            </a:r>
            <a:r>
              <a:rPr dirty="0" smtClean="0" sz="1200" spc="-10">
                <a:latin typeface="Segoe UI"/>
                <a:cs typeface="Segoe UI"/>
              </a:rPr>
              <a:t>a</a:t>
            </a:r>
            <a:r>
              <a:rPr dirty="0" smtClean="0" sz="1200" spc="-10">
                <a:latin typeface="Segoe UI"/>
                <a:cs typeface="Segoe UI"/>
              </a:rPr>
              <a:t>l</a:t>
            </a:r>
            <a:r>
              <a:rPr dirty="0" smtClean="0" sz="1200" spc="-20">
                <a:latin typeface="Segoe UI"/>
                <a:cs typeface="Segoe UI"/>
              </a:rPr>
              <a:t> </a:t>
            </a:r>
            <a:r>
              <a:rPr dirty="0" smtClean="0" sz="1200" spc="-10">
                <a:latin typeface="Segoe UI"/>
                <a:cs typeface="Segoe UI"/>
              </a:rPr>
              <a:t>f</a:t>
            </a:r>
            <a:r>
              <a:rPr dirty="0" smtClean="0" sz="1200" spc="-10">
                <a:latin typeface="Segoe UI"/>
                <a:cs typeface="Segoe UI"/>
              </a:rPr>
              <a:t>o</a:t>
            </a:r>
            <a:r>
              <a:rPr dirty="0" smtClean="0" sz="1200" spc="-5">
                <a:latin typeface="Segoe UI"/>
                <a:cs typeface="Segoe UI"/>
              </a:rPr>
              <a:t>ll</a:t>
            </a:r>
            <a:r>
              <a:rPr dirty="0" smtClean="0" sz="1200" spc="0">
                <a:latin typeface="Segoe UI"/>
                <a:cs typeface="Segoe UI"/>
              </a:rPr>
              <a:t>o</a:t>
            </a:r>
            <a:r>
              <a:rPr dirty="0" smtClean="0" sz="1200" spc="-15">
                <a:latin typeface="Segoe UI"/>
                <a:cs typeface="Segoe UI"/>
              </a:rPr>
              <a:t>w</a:t>
            </a:r>
            <a:r>
              <a:rPr dirty="0" smtClean="0" sz="1200" spc="-10">
                <a:latin typeface="Segoe UI"/>
                <a:cs typeface="Segoe UI"/>
              </a:rPr>
              <a:t>-up</a:t>
            </a:r>
            <a:r>
              <a:rPr dirty="0" smtClean="0" sz="1200" spc="-40">
                <a:latin typeface="Segoe UI"/>
                <a:cs typeface="Segoe UI"/>
              </a:rPr>
              <a:t> </a:t>
            </a:r>
            <a:r>
              <a:rPr dirty="0" smtClean="0" sz="1200" spc="-10">
                <a:latin typeface="Segoe UI"/>
                <a:cs typeface="Segoe UI"/>
              </a:rPr>
              <a:t>data</a:t>
            </a:r>
            <a:r>
              <a:rPr dirty="0" smtClean="0" sz="1200" spc="5">
                <a:latin typeface="Segoe UI"/>
                <a:cs typeface="Segoe UI"/>
              </a:rPr>
              <a:t> </a:t>
            </a:r>
            <a:r>
              <a:rPr dirty="0" smtClean="0" sz="1200" spc="-15">
                <a:latin typeface="Segoe UI"/>
                <a:cs typeface="Segoe UI"/>
              </a:rPr>
              <a:t>w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15">
                <a:latin typeface="Segoe UI"/>
                <a:cs typeface="Segoe UI"/>
              </a:rPr>
              <a:t>r</a:t>
            </a:r>
            <a:r>
              <a:rPr dirty="0" smtClean="0" sz="1200" spc="-10">
                <a:latin typeface="Segoe UI"/>
                <a:cs typeface="Segoe UI"/>
              </a:rPr>
              <a:t>e</a:t>
            </a:r>
            <a:r>
              <a:rPr dirty="0" smtClean="0" sz="1200" spc="-25">
                <a:latin typeface="Segoe UI"/>
                <a:cs typeface="Segoe UI"/>
              </a:rPr>
              <a:t> </a:t>
            </a:r>
            <a:r>
              <a:rPr dirty="0" smtClean="0" sz="1200" spc="-15">
                <a:latin typeface="Segoe UI"/>
                <a:cs typeface="Segoe UI"/>
              </a:rPr>
              <a:t>c</a:t>
            </a:r>
            <a:r>
              <a:rPr dirty="0" smtClean="0" sz="1200" spc="-10">
                <a:latin typeface="Segoe UI"/>
                <a:cs typeface="Segoe UI"/>
              </a:rPr>
              <a:t>o</a:t>
            </a:r>
            <a:r>
              <a:rPr dirty="0" smtClean="0" sz="1200" spc="-5">
                <a:latin typeface="Segoe UI"/>
                <a:cs typeface="Segoe UI"/>
              </a:rPr>
              <a:t>l</a:t>
            </a:r>
            <a:r>
              <a:rPr dirty="0" smtClean="0" sz="1200" spc="-5">
                <a:latin typeface="Segoe UI"/>
                <a:cs typeface="Segoe UI"/>
              </a:rPr>
              <a:t>l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15">
                <a:latin typeface="Segoe UI"/>
                <a:cs typeface="Segoe UI"/>
              </a:rPr>
              <a:t>c</a:t>
            </a:r>
            <a:r>
              <a:rPr dirty="0" smtClean="0" sz="1200" spc="-20">
                <a:latin typeface="Segoe UI"/>
                <a:cs typeface="Segoe UI"/>
              </a:rPr>
              <a:t>t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10">
                <a:latin typeface="Segoe UI"/>
                <a:cs typeface="Segoe UI"/>
              </a:rPr>
              <a:t>d</a:t>
            </a:r>
            <a:r>
              <a:rPr dirty="0" smtClean="0" sz="1200" spc="-5">
                <a:latin typeface="Segoe UI"/>
                <a:cs typeface="Segoe UI"/>
              </a:rPr>
              <a:t> </a:t>
            </a:r>
            <a:r>
              <a:rPr dirty="0" smtClean="0" sz="1200" spc="-10">
                <a:latin typeface="Segoe UI"/>
                <a:cs typeface="Segoe UI"/>
              </a:rPr>
              <a:t>b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5">
                <a:latin typeface="Segoe UI"/>
                <a:cs typeface="Segoe UI"/>
              </a:rPr>
              <a:t>t</a:t>
            </a:r>
            <a:r>
              <a:rPr dirty="0" smtClean="0" sz="1200" spc="-15">
                <a:latin typeface="Segoe UI"/>
                <a:cs typeface="Segoe UI"/>
              </a:rPr>
              <a:t>w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10">
                <a:latin typeface="Segoe UI"/>
                <a:cs typeface="Segoe UI"/>
              </a:rPr>
              <a:t>n</a:t>
            </a:r>
            <a:r>
              <a:rPr dirty="0" smtClean="0" sz="1200" spc="-15">
                <a:latin typeface="Segoe UI"/>
                <a:cs typeface="Segoe UI"/>
              </a:rPr>
              <a:t> </a:t>
            </a:r>
            <a:r>
              <a:rPr dirty="0" smtClean="0" sz="1200" spc="-15">
                <a:latin typeface="Segoe UI"/>
                <a:cs typeface="Segoe UI"/>
              </a:rPr>
              <a:t>O</a:t>
            </a:r>
            <a:r>
              <a:rPr dirty="0" smtClean="0" sz="1200" spc="-15">
                <a:latin typeface="Segoe UI"/>
                <a:cs typeface="Segoe UI"/>
              </a:rPr>
              <a:t>c</a:t>
            </a:r>
            <a:r>
              <a:rPr dirty="0" smtClean="0" sz="1200" spc="-5">
                <a:latin typeface="Segoe UI"/>
                <a:cs typeface="Segoe UI"/>
              </a:rPr>
              <a:t>t</a:t>
            </a:r>
            <a:r>
              <a:rPr dirty="0" smtClean="0" sz="1200" spc="-5">
                <a:latin typeface="Segoe UI"/>
                <a:cs typeface="Segoe UI"/>
              </a:rPr>
              <a:t> </a:t>
            </a:r>
            <a:r>
              <a:rPr dirty="0" smtClean="0" sz="1200" spc="0">
                <a:latin typeface="Segoe UI"/>
                <a:cs typeface="Segoe UI"/>
              </a:rPr>
              <a:t>2017</a:t>
            </a:r>
            <a:r>
              <a:rPr dirty="0" smtClean="0" sz="1200" spc="5">
                <a:latin typeface="Segoe UI"/>
                <a:cs typeface="Segoe UI"/>
              </a:rPr>
              <a:t> </a:t>
            </a:r>
            <a:r>
              <a:rPr dirty="0" smtClean="0" sz="1200" spc="-10">
                <a:latin typeface="Segoe UI"/>
                <a:cs typeface="Segoe UI"/>
              </a:rPr>
              <a:t>a</a:t>
            </a:r>
            <a:r>
              <a:rPr dirty="0" smtClean="0" sz="1200" spc="-5">
                <a:latin typeface="Segoe UI"/>
                <a:cs typeface="Segoe UI"/>
              </a:rPr>
              <a:t>n</a:t>
            </a:r>
            <a:r>
              <a:rPr dirty="0" smtClean="0" sz="1200" spc="-10">
                <a:latin typeface="Segoe UI"/>
                <a:cs typeface="Segoe UI"/>
              </a:rPr>
              <a:t>d</a:t>
            </a:r>
            <a:r>
              <a:rPr dirty="0" smtClean="0" sz="1200" spc="-20">
                <a:latin typeface="Segoe UI"/>
                <a:cs typeface="Segoe UI"/>
              </a:rPr>
              <a:t> </a:t>
            </a:r>
            <a:r>
              <a:rPr dirty="0" smtClean="0" sz="1200" spc="-10">
                <a:latin typeface="Segoe UI"/>
                <a:cs typeface="Segoe UI"/>
              </a:rPr>
              <a:t>May</a:t>
            </a:r>
            <a:r>
              <a:rPr dirty="0" smtClean="0" sz="1200" spc="-10">
                <a:latin typeface="Segoe UI"/>
                <a:cs typeface="Segoe UI"/>
              </a:rPr>
              <a:t> </a:t>
            </a:r>
            <a:r>
              <a:rPr dirty="0" smtClean="0" sz="1200" spc="0">
                <a:latin typeface="Segoe UI"/>
                <a:cs typeface="Segoe UI"/>
              </a:rPr>
              <a:t>2018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19350" y="2751582"/>
            <a:ext cx="0" cy="233108"/>
          </a:xfrm>
          <a:custGeom>
            <a:avLst/>
            <a:gdLst/>
            <a:ahLst/>
            <a:cxnLst/>
            <a:rect l="l" t="t" r="r" b="b"/>
            <a:pathLst>
              <a:path w="0" h="233108">
                <a:moveTo>
                  <a:pt x="0" y="0"/>
                </a:moveTo>
                <a:lnTo>
                  <a:pt x="0" y="233108"/>
                </a:lnTo>
              </a:path>
            </a:pathLst>
          </a:custGeom>
          <a:ln w="28956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375921" y="2970218"/>
            <a:ext cx="86868" cy="86868"/>
          </a:xfrm>
          <a:custGeom>
            <a:avLst/>
            <a:gdLst/>
            <a:ahLst/>
            <a:cxnLst/>
            <a:rect l="l" t="t" r="r" b="b"/>
            <a:pathLst>
              <a:path w="86868" h="86868">
                <a:moveTo>
                  <a:pt x="86868" y="0"/>
                </a:moveTo>
                <a:lnTo>
                  <a:pt x="0" y="0"/>
                </a:lnTo>
                <a:lnTo>
                  <a:pt x="43434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53565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713981" y="2756154"/>
            <a:ext cx="0" cy="233108"/>
          </a:xfrm>
          <a:custGeom>
            <a:avLst/>
            <a:gdLst/>
            <a:ahLst/>
            <a:cxnLst/>
            <a:rect l="l" t="t" r="r" b="b"/>
            <a:pathLst>
              <a:path w="0" h="233108">
                <a:moveTo>
                  <a:pt x="0" y="0"/>
                </a:moveTo>
                <a:lnTo>
                  <a:pt x="0" y="233108"/>
                </a:lnTo>
              </a:path>
            </a:pathLst>
          </a:custGeom>
          <a:ln w="28956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670551" y="2974790"/>
            <a:ext cx="86868" cy="86868"/>
          </a:xfrm>
          <a:custGeom>
            <a:avLst/>
            <a:gdLst/>
            <a:ahLst/>
            <a:cxnLst/>
            <a:rect l="l" t="t" r="r" b="b"/>
            <a:pathLst>
              <a:path w="86868" h="86868">
                <a:moveTo>
                  <a:pt x="86868" y="0"/>
                </a:moveTo>
                <a:lnTo>
                  <a:pt x="0" y="0"/>
                </a:lnTo>
                <a:lnTo>
                  <a:pt x="43434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53565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506474" y="837443"/>
            <a:ext cx="6152387" cy="804672"/>
          </a:xfrm>
          <a:custGeom>
            <a:avLst/>
            <a:gdLst/>
            <a:ahLst/>
            <a:cxnLst/>
            <a:rect l="l" t="t" r="r" b="b"/>
            <a:pathLst>
              <a:path w="6152387" h="804672">
                <a:moveTo>
                  <a:pt x="0" y="134112"/>
                </a:moveTo>
                <a:lnTo>
                  <a:pt x="6896" y="91546"/>
                </a:lnTo>
                <a:lnTo>
                  <a:pt x="26092" y="54614"/>
                </a:lnTo>
                <a:lnTo>
                  <a:pt x="55349" y="25554"/>
                </a:lnTo>
                <a:lnTo>
                  <a:pt x="92429" y="6604"/>
                </a:lnTo>
                <a:lnTo>
                  <a:pt x="6018276" y="0"/>
                </a:lnTo>
                <a:lnTo>
                  <a:pt x="6032952" y="793"/>
                </a:lnTo>
                <a:lnTo>
                  <a:pt x="6073888" y="12038"/>
                </a:lnTo>
                <a:lnTo>
                  <a:pt x="6108445" y="34837"/>
                </a:lnTo>
                <a:lnTo>
                  <a:pt x="6134384" y="66950"/>
                </a:lnTo>
                <a:lnTo>
                  <a:pt x="6149466" y="106140"/>
                </a:lnTo>
                <a:lnTo>
                  <a:pt x="6152388" y="670547"/>
                </a:lnTo>
                <a:lnTo>
                  <a:pt x="6151594" y="685225"/>
                </a:lnTo>
                <a:lnTo>
                  <a:pt x="6140350" y="726165"/>
                </a:lnTo>
                <a:lnTo>
                  <a:pt x="6117553" y="760724"/>
                </a:lnTo>
                <a:lnTo>
                  <a:pt x="6085443" y="786664"/>
                </a:lnTo>
                <a:lnTo>
                  <a:pt x="6046255" y="801748"/>
                </a:lnTo>
                <a:lnTo>
                  <a:pt x="134112" y="804672"/>
                </a:lnTo>
                <a:lnTo>
                  <a:pt x="119436" y="803878"/>
                </a:lnTo>
                <a:lnTo>
                  <a:pt x="78501" y="792634"/>
                </a:lnTo>
                <a:lnTo>
                  <a:pt x="43945" y="769836"/>
                </a:lnTo>
                <a:lnTo>
                  <a:pt x="18006" y="737723"/>
                </a:lnTo>
                <a:lnTo>
                  <a:pt x="2923" y="698531"/>
                </a:lnTo>
                <a:lnTo>
                  <a:pt x="0" y="134112"/>
                </a:lnTo>
                <a:close/>
              </a:path>
            </a:pathLst>
          </a:custGeom>
          <a:ln w="28956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063755" y="3055622"/>
            <a:ext cx="2708141" cy="487680"/>
          </a:xfrm>
          <a:custGeom>
            <a:avLst/>
            <a:gdLst/>
            <a:ahLst/>
            <a:cxnLst/>
            <a:rect l="l" t="t" r="r" b="b"/>
            <a:pathLst>
              <a:path w="2708141" h="487679">
                <a:moveTo>
                  <a:pt x="2626864" y="0"/>
                </a:moveTo>
                <a:lnTo>
                  <a:pt x="80518" y="3"/>
                </a:lnTo>
                <a:lnTo>
                  <a:pt x="39844" y="11335"/>
                </a:lnTo>
                <a:lnTo>
                  <a:pt x="10973" y="40457"/>
                </a:lnTo>
                <a:lnTo>
                  <a:pt x="64" y="80522"/>
                </a:lnTo>
                <a:lnTo>
                  <a:pt x="0" y="407157"/>
                </a:lnTo>
                <a:lnTo>
                  <a:pt x="1424" y="421647"/>
                </a:lnTo>
                <a:lnTo>
                  <a:pt x="19363" y="459062"/>
                </a:lnTo>
                <a:lnTo>
                  <a:pt x="53062" y="482649"/>
                </a:lnTo>
                <a:lnTo>
                  <a:pt x="81276" y="487680"/>
                </a:lnTo>
                <a:lnTo>
                  <a:pt x="2627622" y="487676"/>
                </a:lnTo>
                <a:lnTo>
                  <a:pt x="2668296" y="476341"/>
                </a:lnTo>
                <a:lnTo>
                  <a:pt x="2697167" y="447216"/>
                </a:lnTo>
                <a:lnTo>
                  <a:pt x="2708077" y="407157"/>
                </a:lnTo>
                <a:lnTo>
                  <a:pt x="2708141" y="80522"/>
                </a:lnTo>
                <a:lnTo>
                  <a:pt x="2706716" y="66028"/>
                </a:lnTo>
                <a:lnTo>
                  <a:pt x="2688777" y="28612"/>
                </a:lnTo>
                <a:lnTo>
                  <a:pt x="2655078" y="5029"/>
                </a:lnTo>
                <a:lnTo>
                  <a:pt x="262686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5359911" y="3061717"/>
            <a:ext cx="2709665" cy="487680"/>
          </a:xfrm>
          <a:custGeom>
            <a:avLst/>
            <a:gdLst/>
            <a:ahLst/>
            <a:cxnLst/>
            <a:rect l="l" t="t" r="r" b="b"/>
            <a:pathLst>
              <a:path w="2709665" h="487679">
                <a:moveTo>
                  <a:pt x="2628388" y="0"/>
                </a:moveTo>
                <a:lnTo>
                  <a:pt x="80518" y="3"/>
                </a:lnTo>
                <a:lnTo>
                  <a:pt x="39844" y="11335"/>
                </a:lnTo>
                <a:lnTo>
                  <a:pt x="10973" y="40457"/>
                </a:lnTo>
                <a:lnTo>
                  <a:pt x="64" y="80522"/>
                </a:lnTo>
                <a:lnTo>
                  <a:pt x="0" y="407157"/>
                </a:lnTo>
                <a:lnTo>
                  <a:pt x="1424" y="421647"/>
                </a:lnTo>
                <a:lnTo>
                  <a:pt x="19363" y="459062"/>
                </a:lnTo>
                <a:lnTo>
                  <a:pt x="53062" y="482649"/>
                </a:lnTo>
                <a:lnTo>
                  <a:pt x="81276" y="487680"/>
                </a:lnTo>
                <a:lnTo>
                  <a:pt x="2629146" y="487676"/>
                </a:lnTo>
                <a:lnTo>
                  <a:pt x="2669820" y="476341"/>
                </a:lnTo>
                <a:lnTo>
                  <a:pt x="2698691" y="447216"/>
                </a:lnTo>
                <a:lnTo>
                  <a:pt x="2709601" y="407157"/>
                </a:lnTo>
                <a:lnTo>
                  <a:pt x="2709665" y="80522"/>
                </a:lnTo>
                <a:lnTo>
                  <a:pt x="2708240" y="66028"/>
                </a:lnTo>
                <a:lnTo>
                  <a:pt x="2690301" y="28612"/>
                </a:lnTo>
                <a:lnTo>
                  <a:pt x="2656602" y="5029"/>
                </a:lnTo>
                <a:lnTo>
                  <a:pt x="2628388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419350" y="3544061"/>
            <a:ext cx="0" cy="233108"/>
          </a:xfrm>
          <a:custGeom>
            <a:avLst/>
            <a:gdLst/>
            <a:ahLst/>
            <a:cxnLst/>
            <a:rect l="l" t="t" r="r" b="b"/>
            <a:pathLst>
              <a:path w="0" h="233108">
                <a:moveTo>
                  <a:pt x="0" y="0"/>
                </a:moveTo>
                <a:lnTo>
                  <a:pt x="0" y="233108"/>
                </a:lnTo>
              </a:path>
            </a:pathLst>
          </a:custGeom>
          <a:ln w="28956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2375921" y="3762700"/>
            <a:ext cx="86868" cy="86868"/>
          </a:xfrm>
          <a:custGeom>
            <a:avLst/>
            <a:gdLst/>
            <a:ahLst/>
            <a:cxnLst/>
            <a:rect l="l" t="t" r="r" b="b"/>
            <a:pathLst>
              <a:path w="86868" h="86868">
                <a:moveTo>
                  <a:pt x="86868" y="0"/>
                </a:moveTo>
                <a:lnTo>
                  <a:pt x="0" y="0"/>
                </a:lnTo>
                <a:lnTo>
                  <a:pt x="43434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53565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6720078" y="3548634"/>
            <a:ext cx="0" cy="233108"/>
          </a:xfrm>
          <a:custGeom>
            <a:avLst/>
            <a:gdLst/>
            <a:ahLst/>
            <a:cxnLst/>
            <a:rect l="l" t="t" r="r" b="b"/>
            <a:pathLst>
              <a:path w="0" h="233108">
                <a:moveTo>
                  <a:pt x="0" y="0"/>
                </a:moveTo>
                <a:lnTo>
                  <a:pt x="0" y="233108"/>
                </a:lnTo>
              </a:path>
            </a:pathLst>
          </a:custGeom>
          <a:ln w="28956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6676649" y="3767271"/>
            <a:ext cx="86868" cy="86868"/>
          </a:xfrm>
          <a:custGeom>
            <a:avLst/>
            <a:gdLst/>
            <a:ahLst/>
            <a:cxnLst/>
            <a:rect l="l" t="t" r="r" b="b"/>
            <a:pathLst>
              <a:path w="86868" h="86868">
                <a:moveTo>
                  <a:pt x="86868" y="0"/>
                </a:moveTo>
                <a:lnTo>
                  <a:pt x="0" y="0"/>
                </a:lnTo>
                <a:lnTo>
                  <a:pt x="43434" y="86867"/>
                </a:lnTo>
                <a:lnTo>
                  <a:pt x="86868" y="0"/>
                </a:lnTo>
                <a:close/>
              </a:path>
            </a:pathLst>
          </a:custGeom>
          <a:solidFill>
            <a:srgbClr val="53565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979670" y="2903982"/>
            <a:ext cx="440118" cy="0"/>
          </a:xfrm>
          <a:custGeom>
            <a:avLst/>
            <a:gdLst/>
            <a:ahLst/>
            <a:cxnLst/>
            <a:rect l="l" t="t" r="r" b="b"/>
            <a:pathLst>
              <a:path w="440118" h="0">
                <a:moveTo>
                  <a:pt x="440118" y="0"/>
                </a:moveTo>
                <a:lnTo>
                  <a:pt x="0" y="0"/>
                </a:lnTo>
              </a:path>
            </a:pathLst>
          </a:custGeom>
          <a:ln w="28956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907283" y="2860544"/>
            <a:ext cx="86868" cy="86868"/>
          </a:xfrm>
          <a:custGeom>
            <a:avLst/>
            <a:gdLst/>
            <a:ahLst/>
            <a:cxnLst/>
            <a:rect l="l" t="t" r="r" b="b"/>
            <a:pathLst>
              <a:path w="86868" h="86868">
                <a:moveTo>
                  <a:pt x="86868" y="0"/>
                </a:moveTo>
                <a:lnTo>
                  <a:pt x="0" y="43434"/>
                </a:lnTo>
                <a:lnTo>
                  <a:pt x="86868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53565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979670" y="3691712"/>
            <a:ext cx="855565" cy="0"/>
          </a:xfrm>
          <a:custGeom>
            <a:avLst/>
            <a:gdLst/>
            <a:ahLst/>
            <a:cxnLst/>
            <a:rect l="l" t="t" r="r" b="b"/>
            <a:pathLst>
              <a:path w="855565" h="0">
                <a:moveTo>
                  <a:pt x="0" y="0"/>
                </a:moveTo>
                <a:lnTo>
                  <a:pt x="855565" y="0"/>
                </a:lnTo>
              </a:path>
            </a:pathLst>
          </a:custGeom>
          <a:ln w="31648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907283" y="3646928"/>
            <a:ext cx="86868" cy="86868"/>
          </a:xfrm>
          <a:custGeom>
            <a:avLst/>
            <a:gdLst/>
            <a:ahLst/>
            <a:cxnLst/>
            <a:rect l="l" t="t" r="r" b="b"/>
            <a:pathLst>
              <a:path w="86868" h="86868">
                <a:moveTo>
                  <a:pt x="86868" y="0"/>
                </a:moveTo>
                <a:lnTo>
                  <a:pt x="0" y="43434"/>
                </a:lnTo>
                <a:lnTo>
                  <a:pt x="86868" y="86868"/>
                </a:lnTo>
                <a:lnTo>
                  <a:pt x="86868" y="0"/>
                </a:lnTo>
                <a:close/>
              </a:path>
            </a:pathLst>
          </a:custGeom>
          <a:solidFill>
            <a:srgbClr val="53565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6707885" y="2903982"/>
            <a:ext cx="414362" cy="2336"/>
          </a:xfrm>
          <a:custGeom>
            <a:avLst/>
            <a:gdLst/>
            <a:ahLst/>
            <a:cxnLst/>
            <a:rect l="l" t="t" r="r" b="b"/>
            <a:pathLst>
              <a:path w="414362" h="2336">
                <a:moveTo>
                  <a:pt x="0" y="0"/>
                </a:moveTo>
                <a:lnTo>
                  <a:pt x="414362" y="2336"/>
                </a:lnTo>
              </a:path>
            </a:pathLst>
          </a:custGeom>
          <a:ln w="28956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107527" y="2862803"/>
            <a:ext cx="87109" cy="86868"/>
          </a:xfrm>
          <a:custGeom>
            <a:avLst/>
            <a:gdLst/>
            <a:ahLst/>
            <a:cxnLst/>
            <a:rect l="l" t="t" r="r" b="b"/>
            <a:pathLst>
              <a:path w="87109" h="86868">
                <a:moveTo>
                  <a:pt x="495" y="0"/>
                </a:moveTo>
                <a:lnTo>
                  <a:pt x="0" y="86868"/>
                </a:lnTo>
                <a:lnTo>
                  <a:pt x="87109" y="43929"/>
                </a:lnTo>
                <a:lnTo>
                  <a:pt x="495" y="0"/>
                </a:lnTo>
                <a:close/>
              </a:path>
            </a:pathLst>
          </a:custGeom>
          <a:solidFill>
            <a:srgbClr val="53565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6275827" y="3689426"/>
            <a:ext cx="849469" cy="0"/>
          </a:xfrm>
          <a:custGeom>
            <a:avLst/>
            <a:gdLst/>
            <a:ahLst/>
            <a:cxnLst/>
            <a:rect l="l" t="t" r="r" b="b"/>
            <a:pathLst>
              <a:path w="849469" h="0">
                <a:moveTo>
                  <a:pt x="0" y="0"/>
                </a:moveTo>
                <a:lnTo>
                  <a:pt x="849469" y="0"/>
                </a:lnTo>
              </a:path>
            </a:pathLst>
          </a:custGeom>
          <a:ln w="30124">
            <a:solidFill>
              <a:srgbClr val="53565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110575" y="3647663"/>
            <a:ext cx="87109" cy="86868"/>
          </a:xfrm>
          <a:custGeom>
            <a:avLst/>
            <a:gdLst/>
            <a:ahLst/>
            <a:cxnLst/>
            <a:rect l="l" t="t" r="r" b="b"/>
            <a:pathLst>
              <a:path w="87109" h="86868">
                <a:moveTo>
                  <a:pt x="495" y="0"/>
                </a:moveTo>
                <a:lnTo>
                  <a:pt x="0" y="86868"/>
                </a:lnTo>
                <a:lnTo>
                  <a:pt x="87109" y="43929"/>
                </a:lnTo>
                <a:lnTo>
                  <a:pt x="495" y="0"/>
                </a:lnTo>
                <a:close/>
              </a:path>
            </a:pathLst>
          </a:custGeom>
          <a:solidFill>
            <a:srgbClr val="53565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265820" y="470093"/>
            <a:ext cx="6671945" cy="1111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P</a:t>
            </a:r>
            <a:r>
              <a:rPr dirty="0" smtClean="0" sz="1600" spc="-40" b="1" i="1">
                <a:solidFill>
                  <a:srgbClr val="002060"/>
                </a:solidFill>
                <a:latin typeface="Segoe UI"/>
                <a:cs typeface="Segoe UI"/>
              </a:rPr>
              <a:t>r</a:t>
            </a:r>
            <a:r>
              <a:rPr dirty="0" smtClean="0" sz="1600" spc="-5" b="1" i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1600" spc="-15" b="1" i="1">
                <a:solidFill>
                  <a:srgbClr val="002060"/>
                </a:solidFill>
                <a:latin typeface="Segoe UI"/>
                <a:cs typeface="Segoe UI"/>
              </a:rPr>
              <a:t>s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p</a:t>
            </a:r>
            <a:r>
              <a:rPr dirty="0" smtClean="0" sz="1600" spc="-15" b="1" i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1600" spc="-20" b="1" i="1">
                <a:solidFill>
                  <a:srgbClr val="002060"/>
                </a:solidFill>
                <a:latin typeface="Segoe UI"/>
                <a:cs typeface="Segoe UI"/>
              </a:rPr>
              <a:t>c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t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1600" spc="-25" b="1" i="1">
                <a:solidFill>
                  <a:srgbClr val="002060"/>
                </a:solidFill>
                <a:latin typeface="Segoe UI"/>
                <a:cs typeface="Segoe UI"/>
              </a:rPr>
              <a:t>v</a:t>
            </a:r>
            <a:r>
              <a:rPr dirty="0" smtClean="0" sz="1600" spc="-15" b="1" i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1600" spc="-5" b="1" i="1">
                <a:solidFill>
                  <a:srgbClr val="002060"/>
                </a:solidFill>
                <a:latin typeface="Segoe UI"/>
                <a:cs typeface="Segoe UI"/>
              </a:rPr>
              <a:t>,</a:t>
            </a:r>
            <a:r>
              <a:rPr dirty="0" smtClean="0" sz="1600" spc="35" b="1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20" b="1" i="1">
                <a:solidFill>
                  <a:srgbClr val="002060"/>
                </a:solidFill>
                <a:latin typeface="Segoe UI"/>
                <a:cs typeface="Segoe UI"/>
              </a:rPr>
              <a:t>m</a:t>
            </a:r>
            <a:r>
              <a:rPr dirty="0" smtClean="0" sz="1600" spc="-5" b="1" i="1">
                <a:solidFill>
                  <a:srgbClr val="002060"/>
                </a:solidFill>
                <a:latin typeface="Segoe UI"/>
                <a:cs typeface="Segoe UI"/>
              </a:rPr>
              <a:t>u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l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t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1600" spc="-30" b="1" i="1">
                <a:solidFill>
                  <a:srgbClr val="002060"/>
                </a:solidFill>
                <a:latin typeface="Segoe UI"/>
                <a:cs typeface="Segoe UI"/>
              </a:rPr>
              <a:t>c</a:t>
            </a:r>
            <a:r>
              <a:rPr dirty="0" smtClean="0" sz="1600" spc="-15" b="1" i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1600" spc="-5" b="1" i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t</a:t>
            </a:r>
            <a:r>
              <a:rPr dirty="0" smtClean="0" sz="1600" spc="-15" b="1" i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1600" spc="-160" b="1" i="1">
                <a:solidFill>
                  <a:srgbClr val="002060"/>
                </a:solidFill>
                <a:latin typeface="Segoe UI"/>
                <a:cs typeface="Segoe UI"/>
              </a:rPr>
              <a:t>r</a:t>
            </a:r>
            <a:r>
              <a:rPr dirty="0" smtClean="0" sz="1600" spc="-5" b="1" i="1">
                <a:solidFill>
                  <a:srgbClr val="002060"/>
                </a:solidFill>
                <a:latin typeface="Segoe UI"/>
                <a:cs typeface="Segoe UI"/>
              </a:rPr>
              <a:t>,</a:t>
            </a:r>
            <a:r>
              <a:rPr dirty="0" smtClean="0" sz="1600" spc="60" b="1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5" b="1" i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p</a:t>
            </a:r>
            <a:r>
              <a:rPr dirty="0" smtClean="0" sz="1600" spc="-15" b="1" i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n-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l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ab</a:t>
            </a:r>
            <a:r>
              <a:rPr dirty="0" smtClean="0" sz="1600" spc="-15" b="1" i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l</a:t>
            </a:r>
            <a:r>
              <a:rPr dirty="0" smtClean="0" sz="1600" spc="-5" b="1" i="1">
                <a:solidFill>
                  <a:srgbClr val="002060"/>
                </a:solidFill>
                <a:latin typeface="Segoe UI"/>
                <a:cs typeface="Segoe UI"/>
              </a:rPr>
              <a:t>,</a:t>
            </a:r>
            <a:r>
              <a:rPr dirty="0" smtClean="0" sz="1600" spc="50" b="1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25" b="1" i="1">
                <a:solidFill>
                  <a:srgbClr val="002060"/>
                </a:solidFill>
                <a:latin typeface="Segoe UI"/>
                <a:cs typeface="Segoe UI"/>
              </a:rPr>
              <a:t>r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5" b="1" i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d</a:t>
            </a:r>
            <a:r>
              <a:rPr dirty="0" smtClean="0" sz="1600" spc="-5" b="1" i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1600" spc="-20" b="1" i="1">
                <a:solidFill>
                  <a:srgbClr val="002060"/>
                </a:solidFill>
                <a:latin typeface="Segoe UI"/>
                <a:cs typeface="Segoe UI"/>
              </a:rPr>
              <a:t>m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z</a:t>
            </a:r>
            <a:r>
              <a:rPr dirty="0" smtClean="0" sz="1600" spc="-15" b="1" i="1">
                <a:solidFill>
                  <a:srgbClr val="002060"/>
                </a:solidFill>
                <a:latin typeface="Segoe UI"/>
                <a:cs typeface="Segoe UI"/>
              </a:rPr>
              <a:t>e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d,</a:t>
            </a:r>
            <a:r>
              <a:rPr dirty="0" smtClean="0" sz="1600" spc="40" b="1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5" b="1" i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-5" b="1" i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n-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1600" spc="-5" b="1" i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f</a:t>
            </a:r>
            <a:r>
              <a:rPr dirty="0" smtClean="0" sz="1600" spc="-15" b="1" i="1">
                <a:solidFill>
                  <a:srgbClr val="002060"/>
                </a:solidFill>
                <a:latin typeface="Segoe UI"/>
                <a:cs typeface="Segoe UI"/>
              </a:rPr>
              <a:t>eri</a:t>
            </a:r>
            <a:r>
              <a:rPr dirty="0" smtClean="0" sz="1600" spc="-5" b="1" i="1">
                <a:solidFill>
                  <a:srgbClr val="002060"/>
                </a:solidFill>
                <a:latin typeface="Segoe UI"/>
                <a:cs typeface="Segoe UI"/>
              </a:rPr>
              <a:t>o</a:t>
            </a:r>
            <a:r>
              <a:rPr dirty="0" smtClean="0" sz="1600" spc="-15" b="1" i="1">
                <a:solidFill>
                  <a:srgbClr val="002060"/>
                </a:solidFill>
                <a:latin typeface="Segoe UI"/>
                <a:cs typeface="Segoe UI"/>
              </a:rPr>
              <a:t>r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ty</a:t>
            </a:r>
            <a:r>
              <a:rPr dirty="0" smtClean="0" sz="1600" spc="45" b="1" i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t</a:t>
            </a:r>
            <a:r>
              <a:rPr dirty="0" smtClean="0" sz="1600" spc="-15" b="1" i="1">
                <a:solidFill>
                  <a:srgbClr val="002060"/>
                </a:solidFill>
                <a:latin typeface="Segoe UI"/>
                <a:cs typeface="Segoe UI"/>
              </a:rPr>
              <a:t>ri</a:t>
            </a:r>
            <a:r>
              <a:rPr dirty="0" smtClean="0" sz="1600" spc="-10" b="1" i="1">
                <a:solidFill>
                  <a:srgbClr val="002060"/>
                </a:solidFill>
                <a:latin typeface="Segoe UI"/>
                <a:cs typeface="Segoe UI"/>
              </a:rPr>
              <a:t>al</a:t>
            </a:r>
            <a:endParaRPr sz="1600">
              <a:latin typeface="Segoe UI"/>
              <a:cs typeface="Segoe UI"/>
            </a:endParaRPr>
          </a:p>
          <a:p>
            <a:pPr>
              <a:lnSpc>
                <a:spcPts val="1300"/>
              </a:lnSpc>
              <a:spcBef>
                <a:spcPts val="44"/>
              </a:spcBef>
            </a:pPr>
            <a:endParaRPr sz="1300"/>
          </a:p>
          <a:p>
            <a:pPr algn="ctr" marR="37465">
              <a:lnSpc>
                <a:spcPct val="100000"/>
              </a:lnSpc>
            </a:pPr>
            <a:r>
              <a:rPr dirty="0" smtClean="0" sz="1600" spc="-5" b="1">
                <a:latin typeface="Segoe UI"/>
                <a:cs typeface="Segoe UI"/>
              </a:rPr>
              <a:t>69</a:t>
            </a:r>
            <a:r>
              <a:rPr dirty="0" smtClean="0" sz="1600" spc="-10" b="1">
                <a:latin typeface="Segoe UI"/>
                <a:cs typeface="Segoe UI"/>
              </a:rPr>
              <a:t>6</a:t>
            </a:r>
            <a:r>
              <a:rPr dirty="0" smtClean="0" sz="1600" spc="-45" b="1">
                <a:latin typeface="Segoe UI"/>
                <a:cs typeface="Segoe UI"/>
              </a:rPr>
              <a:t> </a:t>
            </a:r>
            <a:r>
              <a:rPr dirty="0" smtClean="0" sz="1400" spc="5" b="1">
                <a:latin typeface="Segoe UI"/>
                <a:cs typeface="Segoe UI"/>
              </a:rPr>
              <a:t>p</a:t>
            </a:r>
            <a:r>
              <a:rPr dirty="0" smtClean="0" sz="1400" spc="0" b="1">
                <a:latin typeface="Segoe UI"/>
                <a:cs typeface="Segoe UI"/>
              </a:rPr>
              <a:t>a</a:t>
            </a:r>
            <a:r>
              <a:rPr dirty="0" smtClean="0" sz="1400" spc="5" b="1">
                <a:latin typeface="Segoe UI"/>
                <a:cs typeface="Segoe UI"/>
              </a:rPr>
              <a:t>t</a:t>
            </a:r>
            <a:r>
              <a:rPr dirty="0" smtClean="0" sz="1400" spc="-5" b="1">
                <a:latin typeface="Segoe UI"/>
                <a:cs typeface="Segoe UI"/>
              </a:rPr>
              <a:t>i</a:t>
            </a:r>
            <a:r>
              <a:rPr dirty="0" smtClean="0" sz="1400" spc="-5" b="1">
                <a:latin typeface="Segoe UI"/>
                <a:cs typeface="Segoe UI"/>
              </a:rPr>
              <a:t>e</a:t>
            </a:r>
            <a:r>
              <a:rPr dirty="0" smtClean="0" sz="1400" spc="0" b="1">
                <a:latin typeface="Segoe UI"/>
                <a:cs typeface="Segoe UI"/>
              </a:rPr>
              <a:t>n</a:t>
            </a:r>
            <a:r>
              <a:rPr dirty="0" smtClean="0" sz="1400" spc="5" b="1">
                <a:latin typeface="Segoe UI"/>
                <a:cs typeface="Segoe UI"/>
              </a:rPr>
              <a:t>t</a:t>
            </a:r>
            <a:r>
              <a:rPr dirty="0" smtClean="0" sz="1400" spc="0" b="1">
                <a:latin typeface="Segoe UI"/>
                <a:cs typeface="Segoe UI"/>
              </a:rPr>
              <a:t>s</a:t>
            </a:r>
            <a:r>
              <a:rPr dirty="0" smtClean="0" sz="1400" spc="-25" b="1">
                <a:latin typeface="Segoe UI"/>
                <a:cs typeface="Segoe UI"/>
              </a:rPr>
              <a:t> </a:t>
            </a:r>
            <a:r>
              <a:rPr dirty="0" smtClean="0" sz="1400" spc="-5" b="1">
                <a:latin typeface="Segoe UI"/>
                <a:cs typeface="Segoe UI"/>
              </a:rPr>
              <a:t>w</a:t>
            </a:r>
            <a:r>
              <a:rPr dirty="0" smtClean="0" sz="1400" spc="-5" b="1">
                <a:latin typeface="Segoe UI"/>
                <a:cs typeface="Segoe UI"/>
              </a:rPr>
              <a:t>i</a:t>
            </a:r>
            <a:r>
              <a:rPr dirty="0" smtClean="0" sz="1400" spc="5" b="1">
                <a:latin typeface="Segoe UI"/>
                <a:cs typeface="Segoe UI"/>
              </a:rPr>
              <a:t>t</a:t>
            </a:r>
            <a:r>
              <a:rPr dirty="0" smtClean="0" sz="1400" spc="0" b="1">
                <a:latin typeface="Segoe UI"/>
                <a:cs typeface="Segoe UI"/>
              </a:rPr>
              <a:t>h</a:t>
            </a:r>
            <a:r>
              <a:rPr dirty="0" smtClean="0" sz="1400" spc="-10" b="1">
                <a:latin typeface="Segoe UI"/>
                <a:cs typeface="Segoe UI"/>
              </a:rPr>
              <a:t> </a:t>
            </a:r>
            <a:r>
              <a:rPr dirty="0" smtClean="0" sz="1400" spc="-5" b="1">
                <a:latin typeface="Segoe UI"/>
                <a:cs typeface="Segoe UI"/>
              </a:rPr>
              <a:t>A</a:t>
            </a:r>
            <a:r>
              <a:rPr dirty="0" smtClean="0" sz="1400" spc="0" b="1">
                <a:latin typeface="Segoe UI"/>
                <a:cs typeface="Segoe UI"/>
              </a:rPr>
              <a:t>F</a:t>
            </a:r>
            <a:r>
              <a:rPr dirty="0" smtClean="0" sz="1400" spc="-5" b="1">
                <a:latin typeface="Segoe UI"/>
                <a:cs typeface="Segoe UI"/>
              </a:rPr>
              <a:t> </a:t>
            </a:r>
            <a:r>
              <a:rPr dirty="0" smtClean="0" sz="1400" spc="5" b="1">
                <a:latin typeface="Segoe UI"/>
                <a:cs typeface="Segoe UI"/>
              </a:rPr>
              <a:t>b</a:t>
            </a:r>
            <a:r>
              <a:rPr dirty="0" smtClean="0" sz="1400" spc="-5" b="1">
                <a:latin typeface="Segoe UI"/>
                <a:cs typeface="Segoe UI"/>
              </a:rPr>
              <a:t>e</a:t>
            </a:r>
            <a:r>
              <a:rPr dirty="0" smtClean="0" sz="1400" spc="0" b="1">
                <a:latin typeface="Segoe UI"/>
                <a:cs typeface="Segoe UI"/>
              </a:rPr>
              <a:t>y</a:t>
            </a:r>
            <a:r>
              <a:rPr dirty="0" smtClean="0" sz="1400" spc="5" b="1">
                <a:latin typeface="Segoe UI"/>
                <a:cs typeface="Segoe UI"/>
              </a:rPr>
              <a:t>o</a:t>
            </a:r>
            <a:r>
              <a:rPr dirty="0" smtClean="0" sz="1400" spc="0" b="1">
                <a:latin typeface="Segoe UI"/>
                <a:cs typeface="Segoe UI"/>
              </a:rPr>
              <a:t>nd</a:t>
            </a:r>
            <a:r>
              <a:rPr dirty="0" smtClean="0" sz="1400" spc="-45" b="1">
                <a:latin typeface="Segoe UI"/>
                <a:cs typeface="Segoe UI"/>
              </a:rPr>
              <a:t> </a:t>
            </a:r>
            <a:r>
              <a:rPr dirty="0" smtClean="0" sz="1400" spc="0" b="1">
                <a:latin typeface="Segoe UI"/>
                <a:cs typeface="Segoe UI"/>
              </a:rPr>
              <a:t>1</a:t>
            </a:r>
            <a:r>
              <a:rPr dirty="0" smtClean="0" sz="1400" spc="-10" b="1">
                <a:latin typeface="Segoe UI"/>
                <a:cs typeface="Segoe UI"/>
              </a:rPr>
              <a:t> </a:t>
            </a:r>
            <a:r>
              <a:rPr dirty="0" smtClean="0" sz="1400" spc="0" b="1">
                <a:latin typeface="Segoe UI"/>
                <a:cs typeface="Segoe UI"/>
              </a:rPr>
              <a:t>y</a:t>
            </a:r>
            <a:r>
              <a:rPr dirty="0" smtClean="0" sz="1400" spc="-5" b="1">
                <a:latin typeface="Segoe UI"/>
                <a:cs typeface="Segoe UI"/>
              </a:rPr>
              <a:t>e</a:t>
            </a:r>
            <a:r>
              <a:rPr dirty="0" smtClean="0" sz="1400" spc="0" b="1">
                <a:latin typeface="Segoe UI"/>
                <a:cs typeface="Segoe UI"/>
              </a:rPr>
              <a:t>ar af</a:t>
            </a:r>
            <a:r>
              <a:rPr dirty="0" smtClean="0" sz="1400" spc="5" b="1">
                <a:latin typeface="Segoe UI"/>
                <a:cs typeface="Segoe UI"/>
              </a:rPr>
              <a:t>t</a:t>
            </a:r>
            <a:r>
              <a:rPr dirty="0" smtClean="0" sz="1400" spc="-5" b="1">
                <a:latin typeface="Segoe UI"/>
                <a:cs typeface="Segoe UI"/>
              </a:rPr>
              <a:t>e</a:t>
            </a:r>
            <a:r>
              <a:rPr dirty="0" smtClean="0" sz="1400" spc="0" b="1">
                <a:latin typeface="Segoe UI"/>
                <a:cs typeface="Segoe UI"/>
              </a:rPr>
              <a:t>r </a:t>
            </a:r>
            <a:r>
              <a:rPr dirty="0" smtClean="0" sz="1400" spc="-10" b="1">
                <a:latin typeface="Segoe UI"/>
                <a:cs typeface="Segoe UI"/>
              </a:rPr>
              <a:t>s</a:t>
            </a:r>
            <a:r>
              <a:rPr dirty="0" smtClean="0" sz="1400" spc="5" b="1">
                <a:latin typeface="Segoe UI"/>
                <a:cs typeface="Segoe UI"/>
              </a:rPr>
              <a:t>t</a:t>
            </a:r>
            <a:r>
              <a:rPr dirty="0" smtClean="0" sz="1400" spc="-5" b="1">
                <a:latin typeface="Segoe UI"/>
                <a:cs typeface="Segoe UI"/>
              </a:rPr>
              <a:t>e</a:t>
            </a:r>
            <a:r>
              <a:rPr dirty="0" smtClean="0" sz="1400" spc="0" b="1">
                <a:latin typeface="Segoe UI"/>
                <a:cs typeface="Segoe UI"/>
              </a:rPr>
              <a:t>n</a:t>
            </a:r>
            <a:r>
              <a:rPr dirty="0" smtClean="0" sz="1400" spc="5" b="1">
                <a:latin typeface="Segoe UI"/>
                <a:cs typeface="Segoe UI"/>
              </a:rPr>
              <a:t>t</a:t>
            </a:r>
            <a:r>
              <a:rPr dirty="0" smtClean="0" sz="1400" spc="-5" b="1">
                <a:latin typeface="Segoe UI"/>
                <a:cs typeface="Segoe UI"/>
              </a:rPr>
              <a:t>i</a:t>
            </a:r>
            <a:r>
              <a:rPr dirty="0" smtClean="0" sz="1400" spc="0" b="1">
                <a:latin typeface="Segoe UI"/>
                <a:cs typeface="Segoe UI"/>
              </a:rPr>
              <a:t>ng</a:t>
            </a:r>
            <a:endParaRPr sz="1400">
              <a:latin typeface="Segoe UI"/>
              <a:cs typeface="Segoe UI"/>
            </a:endParaRPr>
          </a:p>
          <a:p>
            <a:pPr algn="ctr" marR="40005">
              <a:lnSpc>
                <a:spcPct val="100000"/>
              </a:lnSpc>
              <a:spcBef>
                <a:spcPts val="200"/>
              </a:spcBef>
            </a:pPr>
            <a:r>
              <a:rPr dirty="0" smtClean="0" sz="1400" spc="5" b="1">
                <a:latin typeface="Segoe UI"/>
                <a:cs typeface="Segoe UI"/>
              </a:rPr>
              <a:t>t</a:t>
            </a:r>
            <a:r>
              <a:rPr dirty="0" smtClean="0" sz="1400" spc="5" b="1">
                <a:latin typeface="Segoe UI"/>
                <a:cs typeface="Segoe UI"/>
              </a:rPr>
              <a:t>r</a:t>
            </a:r>
            <a:r>
              <a:rPr dirty="0" smtClean="0" sz="1400" spc="-5" b="1">
                <a:latin typeface="Segoe UI"/>
                <a:cs typeface="Segoe UI"/>
              </a:rPr>
              <a:t>e</a:t>
            </a:r>
            <a:r>
              <a:rPr dirty="0" smtClean="0" sz="1400" spc="0" b="1">
                <a:latin typeface="Segoe UI"/>
                <a:cs typeface="Segoe UI"/>
              </a:rPr>
              <a:t>a</a:t>
            </a:r>
            <a:r>
              <a:rPr dirty="0" smtClean="0" sz="1400" spc="5" b="1">
                <a:latin typeface="Segoe UI"/>
                <a:cs typeface="Segoe UI"/>
              </a:rPr>
              <a:t>t</a:t>
            </a:r>
            <a:r>
              <a:rPr dirty="0" smtClean="0" sz="1400" spc="-5" b="1">
                <a:latin typeface="Segoe UI"/>
                <a:cs typeface="Segoe UI"/>
              </a:rPr>
              <a:t>e</a:t>
            </a:r>
            <a:r>
              <a:rPr dirty="0" smtClean="0" sz="1400" spc="0" b="1">
                <a:latin typeface="Segoe UI"/>
                <a:cs typeface="Segoe UI"/>
              </a:rPr>
              <a:t>d</a:t>
            </a:r>
            <a:r>
              <a:rPr dirty="0" smtClean="0" sz="1400" spc="-10" b="1">
                <a:latin typeface="Segoe UI"/>
                <a:cs typeface="Segoe UI"/>
              </a:rPr>
              <a:t> </a:t>
            </a:r>
            <a:r>
              <a:rPr dirty="0" smtClean="0" sz="1400" spc="-5" b="1">
                <a:latin typeface="Segoe UI"/>
                <a:cs typeface="Segoe UI"/>
              </a:rPr>
              <a:t>wi</a:t>
            </a:r>
            <a:r>
              <a:rPr dirty="0" smtClean="0" sz="1400" spc="5" b="1">
                <a:latin typeface="Segoe UI"/>
                <a:cs typeface="Segoe UI"/>
              </a:rPr>
              <a:t>t</a:t>
            </a:r>
            <a:r>
              <a:rPr dirty="0" smtClean="0" sz="1400" spc="0" b="1">
                <a:latin typeface="Segoe UI"/>
                <a:cs typeface="Segoe UI"/>
              </a:rPr>
              <a:t>h</a:t>
            </a:r>
            <a:r>
              <a:rPr dirty="0" smtClean="0" sz="1400" spc="-10" b="1">
                <a:latin typeface="Segoe UI"/>
                <a:cs typeface="Segoe UI"/>
              </a:rPr>
              <a:t> </a:t>
            </a:r>
            <a:r>
              <a:rPr dirty="0" smtClean="0" sz="1400" spc="0" b="1">
                <a:latin typeface="Segoe UI"/>
                <a:cs typeface="Segoe UI"/>
              </a:rPr>
              <a:t>O</a:t>
            </a:r>
            <a:r>
              <a:rPr dirty="0" smtClean="0" sz="1400" spc="-5" b="1">
                <a:latin typeface="Segoe UI"/>
                <a:cs typeface="Segoe UI"/>
              </a:rPr>
              <a:t>A</a:t>
            </a:r>
            <a:r>
              <a:rPr dirty="0" smtClean="0" sz="1400" spc="0" b="1">
                <a:latin typeface="Segoe UI"/>
                <a:cs typeface="Segoe UI"/>
              </a:rPr>
              <a:t>C</a:t>
            </a:r>
            <a:r>
              <a:rPr dirty="0" smtClean="0" sz="1400" spc="-5" b="1">
                <a:latin typeface="Segoe UI"/>
                <a:cs typeface="Segoe UI"/>
              </a:rPr>
              <a:t> </a:t>
            </a:r>
            <a:r>
              <a:rPr dirty="0" smtClean="0" sz="1400" spc="-5" b="1">
                <a:latin typeface="Segoe UI"/>
                <a:cs typeface="Segoe UI"/>
              </a:rPr>
              <a:t>(</a:t>
            </a:r>
            <a:r>
              <a:rPr dirty="0" smtClean="0" sz="1400" spc="5" b="1">
                <a:latin typeface="Segoe UI"/>
                <a:cs typeface="Segoe UI"/>
              </a:rPr>
              <a:t>W</a:t>
            </a:r>
            <a:r>
              <a:rPr dirty="0" smtClean="0" sz="1400" spc="0" b="1">
                <a:latin typeface="Segoe UI"/>
                <a:cs typeface="Segoe UI"/>
              </a:rPr>
              <a:t>a</a:t>
            </a:r>
            <a:r>
              <a:rPr dirty="0" smtClean="0" sz="1400" spc="5" b="1">
                <a:latin typeface="Segoe UI"/>
                <a:cs typeface="Segoe UI"/>
              </a:rPr>
              <a:t>r</a:t>
            </a:r>
            <a:r>
              <a:rPr dirty="0" smtClean="0" sz="1400" spc="0" b="1">
                <a:latin typeface="Segoe UI"/>
                <a:cs typeface="Segoe UI"/>
              </a:rPr>
              <a:t>fa</a:t>
            </a:r>
            <a:r>
              <a:rPr dirty="0" smtClean="0" sz="1400" spc="5" b="1">
                <a:latin typeface="Segoe UI"/>
                <a:cs typeface="Segoe UI"/>
              </a:rPr>
              <a:t>r</a:t>
            </a:r>
            <a:r>
              <a:rPr dirty="0" smtClean="0" sz="1400" spc="-5" b="1">
                <a:latin typeface="Segoe UI"/>
                <a:cs typeface="Segoe UI"/>
              </a:rPr>
              <a:t>i</a:t>
            </a:r>
            <a:r>
              <a:rPr dirty="0" smtClean="0" sz="1400" spc="0" b="1">
                <a:latin typeface="Segoe UI"/>
                <a:cs typeface="Segoe UI"/>
              </a:rPr>
              <a:t>n/</a:t>
            </a:r>
            <a:r>
              <a:rPr dirty="0" smtClean="0" sz="1400" spc="-5" b="1">
                <a:latin typeface="Segoe UI"/>
                <a:cs typeface="Segoe UI"/>
              </a:rPr>
              <a:t>D</a:t>
            </a:r>
            <a:r>
              <a:rPr dirty="0" smtClean="0" sz="1400" spc="0" b="1">
                <a:latin typeface="Segoe UI"/>
                <a:cs typeface="Segoe UI"/>
              </a:rPr>
              <a:t>O</a:t>
            </a:r>
            <a:r>
              <a:rPr dirty="0" smtClean="0" sz="1400" spc="-5" b="1">
                <a:latin typeface="Segoe UI"/>
                <a:cs typeface="Segoe UI"/>
              </a:rPr>
              <a:t>AC</a:t>
            </a:r>
            <a:r>
              <a:rPr dirty="0" smtClean="0" sz="1400" spc="0" b="1">
                <a:latin typeface="Segoe UI"/>
                <a:cs typeface="Segoe UI"/>
              </a:rPr>
              <a:t>)</a:t>
            </a:r>
            <a:r>
              <a:rPr dirty="0" smtClean="0" sz="1400" spc="-20" b="1">
                <a:latin typeface="Segoe UI"/>
                <a:cs typeface="Segoe UI"/>
              </a:rPr>
              <a:t> </a:t>
            </a:r>
            <a:r>
              <a:rPr dirty="0" smtClean="0" sz="1400" spc="0" b="1">
                <a:latin typeface="Segoe UI"/>
                <a:cs typeface="Segoe UI"/>
              </a:rPr>
              <a:t>and</a:t>
            </a:r>
            <a:r>
              <a:rPr dirty="0" smtClean="0" sz="1400" spc="-20" b="1">
                <a:latin typeface="Segoe UI"/>
                <a:cs typeface="Segoe UI"/>
              </a:rPr>
              <a:t> </a:t>
            </a:r>
            <a:r>
              <a:rPr dirty="0" smtClean="0" sz="1400" spc="5" b="1">
                <a:latin typeface="Segoe UI"/>
                <a:cs typeface="Segoe UI"/>
              </a:rPr>
              <a:t>S</a:t>
            </a:r>
            <a:r>
              <a:rPr dirty="0" smtClean="0" sz="1400" spc="-5" b="1">
                <a:latin typeface="Segoe UI"/>
                <a:cs typeface="Segoe UI"/>
              </a:rPr>
              <a:t>A</a:t>
            </a:r>
            <a:r>
              <a:rPr dirty="0" smtClean="0" sz="1400" spc="0" b="1">
                <a:latin typeface="Segoe UI"/>
                <a:cs typeface="Segoe UI"/>
              </a:rPr>
              <a:t>PT </a:t>
            </a:r>
            <a:r>
              <a:rPr dirty="0" smtClean="0" sz="1400" spc="-5" b="1">
                <a:latin typeface="Segoe UI"/>
                <a:cs typeface="Segoe UI"/>
              </a:rPr>
              <a:t>(A</a:t>
            </a:r>
            <a:r>
              <a:rPr dirty="0" smtClean="0" sz="1400" spc="-10" b="1">
                <a:latin typeface="Segoe UI"/>
                <a:cs typeface="Segoe UI"/>
              </a:rPr>
              <a:t>s</a:t>
            </a:r>
            <a:r>
              <a:rPr dirty="0" smtClean="0" sz="1400" spc="5" b="1">
                <a:latin typeface="Segoe UI"/>
                <a:cs typeface="Segoe UI"/>
              </a:rPr>
              <a:t>p</a:t>
            </a:r>
            <a:r>
              <a:rPr dirty="0" smtClean="0" sz="1400" spc="-5" b="1">
                <a:latin typeface="Segoe UI"/>
                <a:cs typeface="Segoe UI"/>
              </a:rPr>
              <a:t>i</a:t>
            </a:r>
            <a:r>
              <a:rPr dirty="0" smtClean="0" sz="1400" spc="5" b="1">
                <a:latin typeface="Segoe UI"/>
                <a:cs typeface="Segoe UI"/>
              </a:rPr>
              <a:t>r</a:t>
            </a:r>
            <a:r>
              <a:rPr dirty="0" smtClean="0" sz="1400" spc="-5" b="1">
                <a:latin typeface="Segoe UI"/>
                <a:cs typeface="Segoe UI"/>
              </a:rPr>
              <a:t>i</a:t>
            </a:r>
            <a:r>
              <a:rPr dirty="0" smtClean="0" sz="1400" spc="0" b="1">
                <a:latin typeface="Segoe UI"/>
                <a:cs typeface="Segoe UI"/>
              </a:rPr>
              <a:t>n/</a:t>
            </a:r>
            <a:r>
              <a:rPr dirty="0" smtClean="0" sz="1400" spc="-5" b="1">
                <a:latin typeface="Segoe UI"/>
                <a:cs typeface="Segoe UI"/>
              </a:rPr>
              <a:t>Cl</a:t>
            </a:r>
            <a:r>
              <a:rPr dirty="0" smtClean="0" sz="1400" spc="5" b="1">
                <a:latin typeface="Segoe UI"/>
                <a:cs typeface="Segoe UI"/>
              </a:rPr>
              <a:t>o</a:t>
            </a:r>
            <a:r>
              <a:rPr dirty="0" smtClean="0" sz="1400" spc="5" b="1">
                <a:latin typeface="Segoe UI"/>
                <a:cs typeface="Segoe UI"/>
              </a:rPr>
              <a:t>p</a:t>
            </a:r>
            <a:r>
              <a:rPr dirty="0" smtClean="0" sz="1400" spc="-5" b="1">
                <a:latin typeface="Segoe UI"/>
                <a:cs typeface="Segoe UI"/>
              </a:rPr>
              <a:t>i</a:t>
            </a:r>
            <a:r>
              <a:rPr dirty="0" smtClean="0" sz="1400" spc="-10" b="1">
                <a:latin typeface="Segoe UI"/>
                <a:cs typeface="Segoe UI"/>
              </a:rPr>
              <a:t>d</a:t>
            </a:r>
            <a:r>
              <a:rPr dirty="0" smtClean="0" sz="1400" spc="-10" b="1">
                <a:latin typeface="Segoe UI"/>
                <a:cs typeface="Segoe UI"/>
              </a:rPr>
              <a:t>o</a:t>
            </a:r>
            <a:r>
              <a:rPr dirty="0" smtClean="0" sz="1400" spc="-10" b="1">
                <a:latin typeface="Segoe UI"/>
                <a:cs typeface="Segoe UI"/>
              </a:rPr>
              <a:t>g</a:t>
            </a:r>
            <a:r>
              <a:rPr dirty="0" smtClean="0" sz="1400" spc="5" b="1">
                <a:latin typeface="Segoe UI"/>
                <a:cs typeface="Segoe UI"/>
              </a:rPr>
              <a:t>r</a:t>
            </a:r>
            <a:r>
              <a:rPr dirty="0" smtClean="0" sz="1400" spc="-5" b="1">
                <a:latin typeface="Segoe UI"/>
                <a:cs typeface="Segoe UI"/>
              </a:rPr>
              <a:t>el)</a:t>
            </a:r>
            <a:endParaRPr sz="1400">
              <a:latin typeface="Segoe UI"/>
              <a:cs typeface="Segoe UI"/>
            </a:endParaRPr>
          </a:p>
          <a:p>
            <a:pPr algn="ctr" marR="40005">
              <a:lnSpc>
                <a:spcPct val="100000"/>
              </a:lnSpc>
              <a:spcBef>
                <a:spcPts val="160"/>
              </a:spcBef>
            </a:pPr>
            <a:r>
              <a:rPr dirty="0" smtClean="0" sz="1200" spc="-5">
                <a:latin typeface="Segoe UI"/>
                <a:cs typeface="Segoe UI"/>
              </a:rPr>
              <a:t>B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5">
                <a:latin typeface="Segoe UI"/>
                <a:cs typeface="Segoe UI"/>
              </a:rPr>
              <a:t>t</a:t>
            </a:r>
            <a:r>
              <a:rPr dirty="0" smtClean="0" sz="1200" spc="-15">
                <a:latin typeface="Segoe UI"/>
                <a:cs typeface="Segoe UI"/>
              </a:rPr>
              <a:t>w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10">
                <a:latin typeface="Segoe UI"/>
                <a:cs typeface="Segoe UI"/>
              </a:rPr>
              <a:t>n</a:t>
            </a:r>
            <a:r>
              <a:rPr dirty="0" smtClean="0" sz="1200" spc="-10">
                <a:latin typeface="Segoe UI"/>
                <a:cs typeface="Segoe UI"/>
              </a:rPr>
              <a:t> N</a:t>
            </a:r>
            <a:r>
              <a:rPr dirty="0" smtClean="0" sz="1200" spc="-10">
                <a:latin typeface="Segoe UI"/>
                <a:cs typeface="Segoe UI"/>
              </a:rPr>
              <a:t>o</a:t>
            </a:r>
            <a:r>
              <a:rPr dirty="0" smtClean="0" sz="1200" spc="-10">
                <a:latin typeface="Segoe UI"/>
                <a:cs typeface="Segoe UI"/>
              </a:rPr>
              <a:t>v</a:t>
            </a:r>
            <a:r>
              <a:rPr dirty="0" smtClean="0" sz="1200" spc="-20">
                <a:latin typeface="Segoe UI"/>
                <a:cs typeface="Segoe UI"/>
              </a:rPr>
              <a:t> </a:t>
            </a:r>
            <a:r>
              <a:rPr dirty="0" smtClean="0" sz="1200" spc="0">
                <a:latin typeface="Segoe UI"/>
                <a:cs typeface="Segoe UI"/>
              </a:rPr>
              <a:t>2013</a:t>
            </a:r>
            <a:r>
              <a:rPr dirty="0" smtClean="0" sz="1200" spc="5">
                <a:latin typeface="Segoe UI"/>
                <a:cs typeface="Segoe UI"/>
              </a:rPr>
              <a:t> </a:t>
            </a:r>
            <a:r>
              <a:rPr dirty="0" smtClean="0" sz="1200" spc="-10">
                <a:latin typeface="Segoe UI"/>
                <a:cs typeface="Segoe UI"/>
              </a:rPr>
              <a:t>a</a:t>
            </a:r>
            <a:r>
              <a:rPr dirty="0" smtClean="0" sz="1200" spc="-5">
                <a:latin typeface="Segoe UI"/>
                <a:cs typeface="Segoe UI"/>
              </a:rPr>
              <a:t>n</a:t>
            </a:r>
            <a:r>
              <a:rPr dirty="0" smtClean="0" sz="1200" spc="-10">
                <a:latin typeface="Segoe UI"/>
                <a:cs typeface="Segoe UI"/>
              </a:rPr>
              <a:t>d</a:t>
            </a:r>
            <a:r>
              <a:rPr dirty="0" smtClean="0" sz="1200" spc="-5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D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10">
                <a:latin typeface="Segoe UI"/>
                <a:cs typeface="Segoe UI"/>
              </a:rPr>
              <a:t>c</a:t>
            </a:r>
            <a:r>
              <a:rPr dirty="0" smtClean="0" sz="1200" spc="-10">
                <a:latin typeface="Segoe UI"/>
                <a:cs typeface="Segoe UI"/>
              </a:rPr>
              <a:t> </a:t>
            </a:r>
            <a:r>
              <a:rPr dirty="0" smtClean="0" sz="1200" spc="0">
                <a:latin typeface="Segoe UI"/>
                <a:cs typeface="Segoe UI"/>
              </a:rPr>
              <a:t>2016</a:t>
            </a:r>
            <a:r>
              <a:rPr dirty="0" smtClean="0" sz="1200" spc="5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at</a:t>
            </a:r>
            <a:r>
              <a:rPr dirty="0" smtClean="0" sz="1200" spc="-5">
                <a:latin typeface="Segoe UI"/>
                <a:cs typeface="Segoe UI"/>
              </a:rPr>
              <a:t> </a:t>
            </a:r>
            <a:r>
              <a:rPr dirty="0" smtClean="0" sz="1200" spc="0">
                <a:latin typeface="Segoe UI"/>
                <a:cs typeface="Segoe UI"/>
              </a:rPr>
              <a:t>111</a:t>
            </a:r>
            <a:r>
              <a:rPr dirty="0" smtClean="0" sz="1200" spc="5">
                <a:latin typeface="Segoe UI"/>
                <a:cs typeface="Segoe UI"/>
              </a:rPr>
              <a:t> </a:t>
            </a:r>
            <a:r>
              <a:rPr dirty="0" smtClean="0" sz="1200" spc="-15">
                <a:latin typeface="Segoe UI"/>
                <a:cs typeface="Segoe UI"/>
              </a:rPr>
              <a:t>c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10">
                <a:latin typeface="Segoe UI"/>
                <a:cs typeface="Segoe UI"/>
              </a:rPr>
              <a:t>nt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5">
                <a:latin typeface="Segoe UI"/>
                <a:cs typeface="Segoe UI"/>
              </a:rPr>
              <a:t>r</a:t>
            </a:r>
            <a:r>
              <a:rPr dirty="0" smtClean="0" sz="1200" spc="-5">
                <a:latin typeface="Segoe UI"/>
                <a:cs typeface="Segoe UI"/>
              </a:rPr>
              <a:t>s</a:t>
            </a:r>
            <a:r>
              <a:rPr dirty="0" smtClean="0" sz="1200" spc="-25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i</a:t>
            </a:r>
            <a:r>
              <a:rPr dirty="0" smtClean="0" sz="1200" spc="-10">
                <a:latin typeface="Segoe UI"/>
                <a:cs typeface="Segoe UI"/>
              </a:rPr>
              <a:t>n</a:t>
            </a:r>
            <a:r>
              <a:rPr dirty="0" smtClean="0" sz="1200" spc="-10">
                <a:latin typeface="Segoe UI"/>
                <a:cs typeface="Segoe UI"/>
              </a:rPr>
              <a:t> </a:t>
            </a:r>
            <a:r>
              <a:rPr dirty="0" smtClean="0" sz="1200" spc="-10">
                <a:latin typeface="Segoe UI"/>
                <a:cs typeface="Segoe UI"/>
              </a:rPr>
              <a:t>Japan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49704" y="3081660"/>
            <a:ext cx="935990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6205" marR="12700" indent="-104139">
              <a:lnSpc>
                <a:spcPct val="100000"/>
              </a:lnSpc>
            </a:pPr>
            <a:r>
              <a:rPr dirty="0" smtClean="0" sz="140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C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 Al</a:t>
            </a:r>
            <a:r>
              <a:rPr dirty="0" smtClean="0" sz="1400" spc="5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ne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(</a:t>
            </a:r>
            <a:r>
              <a:rPr dirty="0" smtClean="0" sz="1400" spc="-1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=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3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4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4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)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636504" y="3088708"/>
            <a:ext cx="2153920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25805" marR="12700" indent="-713740">
              <a:lnSpc>
                <a:spcPct val="100000"/>
              </a:lnSpc>
            </a:pP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C</a:t>
            </a:r>
            <a:r>
              <a:rPr dirty="0" smtClean="0" sz="1400" spc="5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m</a:t>
            </a:r>
            <a:r>
              <a:rPr dirty="0" smtClean="0" sz="1400" spc="5" b="1">
                <a:solidFill>
                  <a:srgbClr val="FFFFFF"/>
                </a:solidFill>
                <a:latin typeface="Segoe UI"/>
                <a:cs typeface="Segoe UI"/>
              </a:rPr>
              <a:t>b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i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e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d</a:t>
            </a:r>
            <a:r>
              <a:rPr dirty="0" smtClean="0" sz="14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O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C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and</a:t>
            </a:r>
            <a:r>
              <a:rPr dirty="0" smtClean="0" sz="1400" spc="-2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mtClean="0" sz="1400" spc="5" b="1">
                <a:solidFill>
                  <a:srgbClr val="FFFFFF"/>
                </a:solidFill>
                <a:latin typeface="Segoe UI"/>
                <a:cs typeface="Segoe UI"/>
              </a:rPr>
              <a:t>S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A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PT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(</a:t>
            </a:r>
            <a:r>
              <a:rPr dirty="0" smtClean="0" sz="1400" spc="-10" b="1">
                <a:solidFill>
                  <a:srgbClr val="FFFFFF"/>
                </a:solidFill>
                <a:latin typeface="Segoe UI"/>
                <a:cs typeface="Segoe UI"/>
              </a:rPr>
              <a:t>N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=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3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4</a:t>
            </a:r>
            <a:r>
              <a:rPr dirty="0" smtClean="0" sz="1400" spc="-5" b="1">
                <a:solidFill>
                  <a:srgbClr val="FFFFFF"/>
                </a:solidFill>
                <a:latin typeface="Segoe UI"/>
                <a:cs typeface="Segoe UI"/>
              </a:rPr>
              <a:t>6</a:t>
            </a:r>
            <a:r>
              <a:rPr dirty="0" smtClean="0" sz="1400" spc="0" b="1">
                <a:solidFill>
                  <a:srgbClr val="FFFFFF"/>
                </a:solidFill>
                <a:latin typeface="Segoe UI"/>
                <a:cs typeface="Segoe UI"/>
              </a:rPr>
              <a:t>)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8003" y="2800705"/>
            <a:ext cx="158305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Segoe UI"/>
                <a:cs typeface="Segoe UI"/>
              </a:rPr>
              <a:t>W</a:t>
            </a:r>
            <a:r>
              <a:rPr dirty="0" smtClean="0" sz="1200" spc="-5">
                <a:latin typeface="Segoe UI"/>
                <a:cs typeface="Segoe UI"/>
              </a:rPr>
              <a:t>i</a:t>
            </a:r>
            <a:r>
              <a:rPr dirty="0" smtClean="0" sz="1200" spc="-5">
                <a:latin typeface="Segoe UI"/>
                <a:cs typeface="Segoe UI"/>
              </a:rPr>
              <a:t>t</a:t>
            </a:r>
            <a:r>
              <a:rPr dirty="0" smtClean="0" sz="1200" spc="-5">
                <a:latin typeface="Segoe UI"/>
                <a:cs typeface="Segoe UI"/>
              </a:rPr>
              <a:t>h</a:t>
            </a:r>
            <a:r>
              <a:rPr dirty="0" smtClean="0" sz="1200" spc="-10">
                <a:latin typeface="Segoe UI"/>
                <a:cs typeface="Segoe UI"/>
              </a:rPr>
              <a:t>draw</a:t>
            </a:r>
            <a:r>
              <a:rPr dirty="0" smtClean="0" sz="1200" spc="-10">
                <a:latin typeface="Segoe UI"/>
                <a:cs typeface="Segoe UI"/>
              </a:rPr>
              <a:t> </a:t>
            </a:r>
            <a:r>
              <a:rPr dirty="0" smtClean="0" sz="1200" spc="-15">
                <a:latin typeface="Segoe UI"/>
                <a:cs typeface="Segoe UI"/>
              </a:rPr>
              <a:t>c</a:t>
            </a:r>
            <a:r>
              <a:rPr dirty="0" smtClean="0" sz="1200" spc="-10">
                <a:latin typeface="Segoe UI"/>
                <a:cs typeface="Segoe UI"/>
              </a:rPr>
              <a:t>on</a:t>
            </a:r>
            <a:r>
              <a:rPr dirty="0" smtClean="0" sz="1200" spc="-10">
                <a:latin typeface="Segoe UI"/>
                <a:cs typeface="Segoe UI"/>
              </a:rPr>
              <a:t>s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10">
                <a:latin typeface="Segoe UI"/>
                <a:cs typeface="Segoe UI"/>
              </a:rPr>
              <a:t>nt</a:t>
            </a:r>
            <a:r>
              <a:rPr dirty="0" smtClean="0" sz="1200" spc="-20">
                <a:latin typeface="Segoe UI"/>
                <a:cs typeface="Segoe UI"/>
              </a:rPr>
              <a:t> </a:t>
            </a:r>
            <a:r>
              <a:rPr dirty="0" smtClean="0" sz="1200" spc="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=</a:t>
            </a:r>
            <a:r>
              <a:rPr dirty="0" smtClean="0" sz="1200" spc="0">
                <a:latin typeface="Segoe UI"/>
                <a:cs typeface="Segoe UI"/>
              </a:rPr>
              <a:t>3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9478" y="3592880"/>
            <a:ext cx="15113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Segoe UI"/>
                <a:cs typeface="Segoe UI"/>
              </a:rPr>
              <a:t>L</a:t>
            </a:r>
            <a:r>
              <a:rPr dirty="0" smtClean="0" sz="1200" spc="0">
                <a:latin typeface="Segoe UI"/>
                <a:cs typeface="Segoe UI"/>
              </a:rPr>
              <a:t>o</a:t>
            </a:r>
            <a:r>
              <a:rPr dirty="0" smtClean="0" sz="1200" spc="-10">
                <a:latin typeface="Segoe UI"/>
                <a:cs typeface="Segoe UI"/>
              </a:rPr>
              <a:t>s</a:t>
            </a:r>
            <a:r>
              <a:rPr dirty="0" smtClean="0" sz="1200" spc="-5">
                <a:latin typeface="Segoe UI"/>
                <a:cs typeface="Segoe UI"/>
              </a:rPr>
              <a:t>t</a:t>
            </a:r>
            <a:r>
              <a:rPr dirty="0" smtClean="0" sz="1200" spc="-5">
                <a:latin typeface="Segoe UI"/>
                <a:cs typeface="Segoe UI"/>
              </a:rPr>
              <a:t> </a:t>
            </a:r>
            <a:r>
              <a:rPr dirty="0" smtClean="0" sz="1200" spc="-10">
                <a:latin typeface="Segoe UI"/>
                <a:cs typeface="Segoe UI"/>
              </a:rPr>
              <a:t>to</a:t>
            </a:r>
            <a:r>
              <a:rPr dirty="0" smtClean="0" sz="1200" spc="-10">
                <a:latin typeface="Segoe UI"/>
                <a:cs typeface="Segoe UI"/>
              </a:rPr>
              <a:t> </a:t>
            </a:r>
            <a:r>
              <a:rPr dirty="0" smtClean="0" sz="1200" spc="-10">
                <a:latin typeface="Segoe UI"/>
                <a:cs typeface="Segoe UI"/>
              </a:rPr>
              <a:t>f</a:t>
            </a:r>
            <a:r>
              <a:rPr dirty="0" smtClean="0" sz="1200" spc="0">
                <a:latin typeface="Segoe UI"/>
                <a:cs typeface="Segoe UI"/>
              </a:rPr>
              <a:t>o</a:t>
            </a:r>
            <a:r>
              <a:rPr dirty="0" smtClean="0" sz="1200" spc="-5">
                <a:latin typeface="Segoe UI"/>
                <a:cs typeface="Segoe UI"/>
              </a:rPr>
              <a:t>l</a:t>
            </a:r>
            <a:r>
              <a:rPr dirty="0" smtClean="0" sz="1200" spc="-5">
                <a:latin typeface="Segoe UI"/>
                <a:cs typeface="Segoe UI"/>
              </a:rPr>
              <a:t>l</a:t>
            </a:r>
            <a:r>
              <a:rPr dirty="0" smtClean="0" sz="1200" spc="-10">
                <a:latin typeface="Segoe UI"/>
                <a:cs typeface="Segoe UI"/>
              </a:rPr>
              <a:t>o</a:t>
            </a:r>
            <a:r>
              <a:rPr dirty="0" smtClean="0" sz="1200" spc="-15">
                <a:latin typeface="Segoe UI"/>
                <a:cs typeface="Segoe UI"/>
              </a:rPr>
              <a:t>w</a:t>
            </a:r>
            <a:r>
              <a:rPr dirty="0" smtClean="0" sz="1200" spc="-10">
                <a:latin typeface="Segoe UI"/>
                <a:cs typeface="Segoe UI"/>
              </a:rPr>
              <a:t>-up</a:t>
            </a:r>
            <a:r>
              <a:rPr dirty="0" smtClean="0" sz="1200" spc="-40">
                <a:latin typeface="Segoe UI"/>
                <a:cs typeface="Segoe UI"/>
              </a:rPr>
              <a:t> </a:t>
            </a:r>
            <a:r>
              <a:rPr dirty="0" smtClean="0" sz="1200" spc="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=</a:t>
            </a:r>
            <a:r>
              <a:rPr dirty="0" smtClean="0" sz="1200" spc="0">
                <a:latin typeface="Segoe UI"/>
                <a:cs typeface="Segoe UI"/>
              </a:rPr>
              <a:t>5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315118" y="2803753"/>
            <a:ext cx="158623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=</a:t>
            </a:r>
            <a:r>
              <a:rPr dirty="0" smtClean="0" sz="1200" spc="0">
                <a:latin typeface="Segoe UI"/>
                <a:cs typeface="Segoe UI"/>
              </a:rPr>
              <a:t>3</a:t>
            </a:r>
            <a:r>
              <a:rPr dirty="0" smtClean="0" sz="1200" spc="5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W</a:t>
            </a:r>
            <a:r>
              <a:rPr dirty="0" smtClean="0" sz="1200" spc="-5">
                <a:latin typeface="Segoe UI"/>
                <a:cs typeface="Segoe UI"/>
              </a:rPr>
              <a:t>i</a:t>
            </a:r>
            <a:r>
              <a:rPr dirty="0" smtClean="0" sz="1200" spc="-5">
                <a:latin typeface="Segoe UI"/>
                <a:cs typeface="Segoe UI"/>
              </a:rPr>
              <a:t>t</a:t>
            </a:r>
            <a:r>
              <a:rPr dirty="0" smtClean="0" sz="1200" spc="-5">
                <a:latin typeface="Segoe UI"/>
                <a:cs typeface="Segoe UI"/>
              </a:rPr>
              <a:t>h</a:t>
            </a:r>
            <a:r>
              <a:rPr dirty="0" smtClean="0" sz="1200" spc="-10">
                <a:latin typeface="Segoe UI"/>
                <a:cs typeface="Segoe UI"/>
              </a:rPr>
              <a:t>draw</a:t>
            </a:r>
            <a:r>
              <a:rPr dirty="0" smtClean="0" sz="1200" spc="-10">
                <a:latin typeface="Segoe UI"/>
                <a:cs typeface="Segoe UI"/>
              </a:rPr>
              <a:t> </a:t>
            </a:r>
            <a:r>
              <a:rPr dirty="0" smtClean="0" sz="1200" spc="-15">
                <a:latin typeface="Segoe UI"/>
                <a:cs typeface="Segoe UI"/>
              </a:rPr>
              <a:t>c</a:t>
            </a:r>
            <a:r>
              <a:rPr dirty="0" smtClean="0" sz="1200" spc="-10">
                <a:latin typeface="Segoe UI"/>
                <a:cs typeface="Segoe UI"/>
              </a:rPr>
              <a:t>on</a:t>
            </a:r>
            <a:r>
              <a:rPr dirty="0" smtClean="0" sz="1200" spc="-10">
                <a:latin typeface="Segoe UI"/>
                <a:cs typeface="Segoe UI"/>
              </a:rPr>
              <a:t>s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10">
                <a:latin typeface="Segoe UI"/>
                <a:cs typeface="Segoe UI"/>
              </a:rPr>
              <a:t>nt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319732" y="3591214"/>
            <a:ext cx="151828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=</a:t>
            </a:r>
            <a:r>
              <a:rPr dirty="0" smtClean="0" sz="1200" spc="0">
                <a:latin typeface="Segoe UI"/>
                <a:cs typeface="Segoe UI"/>
              </a:rPr>
              <a:t>5</a:t>
            </a:r>
            <a:r>
              <a:rPr dirty="0" smtClean="0" sz="1200" spc="5">
                <a:latin typeface="Segoe UI"/>
                <a:cs typeface="Segoe UI"/>
              </a:rPr>
              <a:t> </a:t>
            </a:r>
            <a:r>
              <a:rPr dirty="0" smtClean="0" sz="1200" spc="-15">
                <a:latin typeface="Segoe UI"/>
                <a:cs typeface="Segoe UI"/>
              </a:rPr>
              <a:t>L</a:t>
            </a:r>
            <a:r>
              <a:rPr dirty="0" smtClean="0" sz="1200" spc="0">
                <a:latin typeface="Segoe UI"/>
                <a:cs typeface="Segoe UI"/>
              </a:rPr>
              <a:t>o</a:t>
            </a:r>
            <a:r>
              <a:rPr dirty="0" smtClean="0" sz="1200" spc="-10">
                <a:latin typeface="Segoe UI"/>
                <a:cs typeface="Segoe UI"/>
              </a:rPr>
              <a:t>s</a:t>
            </a:r>
            <a:r>
              <a:rPr dirty="0" smtClean="0" sz="1200" spc="-5">
                <a:latin typeface="Segoe UI"/>
                <a:cs typeface="Segoe UI"/>
              </a:rPr>
              <a:t>t</a:t>
            </a:r>
            <a:r>
              <a:rPr dirty="0" smtClean="0" sz="1200" spc="-5">
                <a:latin typeface="Segoe UI"/>
                <a:cs typeface="Segoe UI"/>
              </a:rPr>
              <a:t> </a:t>
            </a:r>
            <a:r>
              <a:rPr dirty="0" smtClean="0" sz="1200" spc="-10">
                <a:latin typeface="Segoe UI"/>
                <a:cs typeface="Segoe UI"/>
              </a:rPr>
              <a:t>to</a:t>
            </a:r>
            <a:r>
              <a:rPr dirty="0" smtClean="0" sz="1200" spc="-10">
                <a:latin typeface="Segoe UI"/>
                <a:cs typeface="Segoe UI"/>
              </a:rPr>
              <a:t> </a:t>
            </a:r>
            <a:r>
              <a:rPr dirty="0" smtClean="0" sz="1200" spc="-10">
                <a:latin typeface="Segoe UI"/>
                <a:cs typeface="Segoe UI"/>
              </a:rPr>
              <a:t>f</a:t>
            </a:r>
            <a:r>
              <a:rPr dirty="0" smtClean="0" sz="1200" spc="0">
                <a:latin typeface="Segoe UI"/>
                <a:cs typeface="Segoe UI"/>
              </a:rPr>
              <a:t>o</a:t>
            </a:r>
            <a:r>
              <a:rPr dirty="0" smtClean="0" sz="1200" spc="-5">
                <a:latin typeface="Segoe UI"/>
                <a:cs typeface="Segoe UI"/>
              </a:rPr>
              <a:t>l</a:t>
            </a:r>
            <a:r>
              <a:rPr dirty="0" smtClean="0" sz="1200" spc="-5">
                <a:latin typeface="Segoe UI"/>
                <a:cs typeface="Segoe UI"/>
              </a:rPr>
              <a:t>l</a:t>
            </a:r>
            <a:r>
              <a:rPr dirty="0" smtClean="0" sz="1200" spc="-10">
                <a:latin typeface="Segoe UI"/>
                <a:cs typeface="Segoe UI"/>
              </a:rPr>
              <a:t>o</a:t>
            </a:r>
            <a:r>
              <a:rPr dirty="0" smtClean="0" sz="1200" spc="-15">
                <a:latin typeface="Segoe UI"/>
                <a:cs typeface="Segoe UI"/>
              </a:rPr>
              <a:t>w</a:t>
            </a:r>
            <a:r>
              <a:rPr dirty="0" smtClean="0" sz="1200" spc="-10">
                <a:latin typeface="Segoe UI"/>
                <a:cs typeface="Segoe UI"/>
              </a:rPr>
              <a:t>-up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64368" y="101793"/>
            <a:ext cx="2475865" cy="362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855"/>
              </a:lnSpc>
            </a:pPr>
            <a:r>
              <a:rPr dirty="0" smtClean="0" sz="2400" spc="-80" b="1">
                <a:latin typeface="Segoe UI"/>
                <a:cs typeface="Segoe UI"/>
              </a:rPr>
              <a:t>S</a:t>
            </a:r>
            <a:r>
              <a:rPr dirty="0" smtClean="0" sz="2400" spc="0" b="1">
                <a:latin typeface="Segoe UI"/>
                <a:cs typeface="Segoe UI"/>
              </a:rPr>
              <a:t>t</a:t>
            </a:r>
            <a:r>
              <a:rPr dirty="0" smtClean="0" sz="2400" spc="-5" b="1">
                <a:latin typeface="Segoe UI"/>
                <a:cs typeface="Segoe UI"/>
              </a:rPr>
              <a:t>u</a:t>
            </a:r>
            <a:r>
              <a:rPr dirty="0" smtClean="0" sz="2400" spc="0" b="1">
                <a:latin typeface="Segoe UI"/>
                <a:cs typeface="Segoe UI"/>
              </a:rPr>
              <a:t>dy </a:t>
            </a:r>
            <a:r>
              <a:rPr dirty="0" smtClean="0" sz="2400" spc="-5" b="1">
                <a:latin typeface="Segoe UI"/>
                <a:cs typeface="Segoe UI"/>
              </a:rPr>
              <a:t>F</a:t>
            </a:r>
            <a:r>
              <a:rPr dirty="0" smtClean="0" sz="2400" spc="0" b="1">
                <a:latin typeface="Segoe UI"/>
                <a:cs typeface="Segoe UI"/>
              </a:rPr>
              <a:t>l</a:t>
            </a:r>
            <a:r>
              <a:rPr dirty="0" smtClean="0" sz="2400" spc="-5" b="1">
                <a:latin typeface="Segoe UI"/>
                <a:cs typeface="Segoe UI"/>
              </a:rPr>
              <a:t>o</a:t>
            </a:r>
            <a:r>
              <a:rPr dirty="0" smtClean="0" sz="2400" spc="0" b="1">
                <a:latin typeface="Segoe UI"/>
                <a:cs typeface="Segoe UI"/>
              </a:rPr>
              <a:t>w C</a:t>
            </a:r>
            <a:r>
              <a:rPr dirty="0" smtClean="0" sz="2400" spc="-5" b="1">
                <a:latin typeface="Segoe UI"/>
                <a:cs typeface="Segoe UI"/>
              </a:rPr>
              <a:t>h</a:t>
            </a:r>
            <a:r>
              <a:rPr dirty="0" smtClean="0" sz="2400" spc="0" b="1">
                <a:latin typeface="Segoe UI"/>
                <a:cs typeface="Segoe UI"/>
              </a:rPr>
              <a:t>a</a:t>
            </a:r>
            <a:r>
              <a:rPr dirty="0" smtClean="0" sz="2400" spc="65" b="1">
                <a:latin typeface="Segoe UI"/>
                <a:cs typeface="Segoe UI"/>
              </a:rPr>
              <a:t>r</a:t>
            </a:r>
            <a:r>
              <a:rPr dirty="0" smtClean="0" sz="2400" spc="0" b="1">
                <a:latin typeface="Segoe UI"/>
                <a:cs typeface="Segoe UI"/>
              </a:rPr>
              <a:t>t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82719" y="1978818"/>
            <a:ext cx="133858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 b="1">
                <a:solidFill>
                  <a:srgbClr val="002060"/>
                </a:solidFill>
                <a:latin typeface="Segoe UI"/>
                <a:cs typeface="Segoe UI"/>
              </a:rPr>
              <a:t>W</a:t>
            </a:r>
            <a:r>
              <a:rPr dirty="0" smtClean="0" sz="1400" spc="-5" b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1400" spc="5" b="1">
                <a:solidFill>
                  <a:srgbClr val="002060"/>
                </a:solidFill>
                <a:latin typeface="Segoe UI"/>
                <a:cs typeface="Segoe UI"/>
              </a:rPr>
              <a:t>t</a:t>
            </a:r>
            <a:r>
              <a:rPr dirty="0" smtClean="0" sz="1400" spc="-10" b="1">
                <a:solidFill>
                  <a:srgbClr val="002060"/>
                </a:solidFill>
                <a:latin typeface="Segoe UI"/>
                <a:cs typeface="Segoe UI"/>
              </a:rPr>
              <a:t>h</a:t>
            </a:r>
            <a:r>
              <a:rPr dirty="0" smtClean="0" sz="1400" spc="-10" b="1">
                <a:solidFill>
                  <a:srgbClr val="002060"/>
                </a:solidFill>
                <a:latin typeface="Segoe UI"/>
                <a:cs typeface="Segoe UI"/>
              </a:rPr>
              <a:t>d</a:t>
            </a:r>
            <a:r>
              <a:rPr dirty="0" smtClean="0" sz="1400" spc="5" b="1">
                <a:solidFill>
                  <a:srgbClr val="002060"/>
                </a:solidFill>
                <a:latin typeface="Segoe UI"/>
                <a:cs typeface="Segoe UI"/>
              </a:rPr>
              <a:t>r</a:t>
            </a:r>
            <a:r>
              <a:rPr dirty="0" smtClean="0" sz="1400" spc="0" b="1">
                <a:solidFill>
                  <a:srgbClr val="002060"/>
                </a:solidFill>
                <a:latin typeface="Segoe UI"/>
                <a:cs typeface="Segoe UI"/>
              </a:rPr>
              <a:t>aw</a:t>
            </a:r>
            <a:r>
              <a:rPr dirty="0" smtClean="0" sz="1400" spc="-20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400" spc="5" b="1">
                <a:solidFill>
                  <a:srgbClr val="002060"/>
                </a:solidFill>
                <a:latin typeface="Segoe UI"/>
                <a:cs typeface="Segoe UI"/>
              </a:rPr>
              <a:t>S</a:t>
            </a:r>
            <a:r>
              <a:rPr dirty="0" smtClean="0" sz="1400" spc="-5" b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400" spc="0" b="1">
                <a:solidFill>
                  <a:srgbClr val="002060"/>
                </a:solidFill>
                <a:latin typeface="Segoe UI"/>
                <a:cs typeface="Segoe UI"/>
              </a:rPr>
              <a:t>PT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071104" y="60960"/>
            <a:ext cx="1025651" cy="2331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777996" y="3148583"/>
            <a:ext cx="1588008" cy="323088"/>
          </a:xfrm>
          <a:custGeom>
            <a:avLst/>
            <a:gdLst/>
            <a:ahLst/>
            <a:cxnLst/>
            <a:rect l="l" t="t" r="r" b="b"/>
            <a:pathLst>
              <a:path w="1588008" h="323088">
                <a:moveTo>
                  <a:pt x="0" y="0"/>
                </a:moveTo>
                <a:lnTo>
                  <a:pt x="1588008" y="0"/>
                </a:lnTo>
                <a:lnTo>
                  <a:pt x="1588008" y="323088"/>
                </a:lnTo>
                <a:lnTo>
                  <a:pt x="0" y="32308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960275" y="3190151"/>
            <a:ext cx="3244850" cy="601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22225">
              <a:lnSpc>
                <a:spcPct val="100000"/>
              </a:lnSpc>
            </a:pPr>
            <a:r>
              <a:rPr dirty="0" smtClean="0" sz="1500" spc="-5" b="1">
                <a:solidFill>
                  <a:srgbClr val="6699FF"/>
                </a:solidFill>
                <a:latin typeface="Segoe UI"/>
                <a:cs typeface="Segoe UI"/>
              </a:rPr>
              <a:t>I</a:t>
            </a:r>
            <a:r>
              <a:rPr dirty="0" smtClean="0" sz="1500" spc="-15" b="1">
                <a:solidFill>
                  <a:srgbClr val="6699FF"/>
                </a:solidFill>
                <a:latin typeface="Segoe UI"/>
                <a:cs typeface="Segoe UI"/>
              </a:rPr>
              <a:t>T</a:t>
            </a:r>
            <a:r>
              <a:rPr dirty="0" smtClean="0" sz="1500" spc="-10" b="1">
                <a:solidFill>
                  <a:srgbClr val="6699FF"/>
                </a:solidFill>
                <a:latin typeface="Segoe UI"/>
                <a:cs typeface="Segoe UI"/>
              </a:rPr>
              <a:t>T</a:t>
            </a:r>
            <a:r>
              <a:rPr dirty="0" smtClean="0" sz="1500" spc="-10" b="1">
                <a:solidFill>
                  <a:srgbClr val="6699FF"/>
                </a:solidFill>
                <a:latin typeface="Segoe UI"/>
                <a:cs typeface="Segoe UI"/>
              </a:rPr>
              <a:t> </a:t>
            </a:r>
            <a:r>
              <a:rPr dirty="0" smtClean="0" sz="1500" spc="0" b="1">
                <a:solidFill>
                  <a:srgbClr val="6699FF"/>
                </a:solidFill>
                <a:latin typeface="Segoe UI"/>
                <a:cs typeface="Segoe UI"/>
              </a:rPr>
              <a:t>A</a:t>
            </a:r>
            <a:r>
              <a:rPr dirty="0" smtClean="0" sz="1500" spc="-10" b="1">
                <a:solidFill>
                  <a:srgbClr val="6699FF"/>
                </a:solidFill>
                <a:latin typeface="Segoe UI"/>
                <a:cs typeface="Segoe UI"/>
              </a:rPr>
              <a:t>n</a:t>
            </a:r>
            <a:r>
              <a:rPr dirty="0" smtClean="0" sz="1500" spc="-5" b="1">
                <a:solidFill>
                  <a:srgbClr val="6699FF"/>
                </a:solidFill>
                <a:latin typeface="Segoe UI"/>
                <a:cs typeface="Segoe UI"/>
              </a:rPr>
              <a:t>a</a:t>
            </a:r>
            <a:r>
              <a:rPr dirty="0" smtClean="0" sz="1500" spc="5" b="1">
                <a:solidFill>
                  <a:srgbClr val="6699FF"/>
                </a:solidFill>
                <a:latin typeface="Segoe UI"/>
                <a:cs typeface="Segoe UI"/>
              </a:rPr>
              <a:t>l</a:t>
            </a:r>
            <a:r>
              <a:rPr dirty="0" smtClean="0" sz="1500" spc="-5" b="1">
                <a:solidFill>
                  <a:srgbClr val="6699FF"/>
                </a:solidFill>
                <a:latin typeface="Segoe UI"/>
                <a:cs typeface="Segoe UI"/>
              </a:rPr>
              <a:t>y</a:t>
            </a:r>
            <a:r>
              <a:rPr dirty="0" smtClean="0" sz="1500" spc="0" b="1">
                <a:solidFill>
                  <a:srgbClr val="6699FF"/>
                </a:solidFill>
                <a:latin typeface="Segoe UI"/>
                <a:cs typeface="Segoe UI"/>
              </a:rPr>
              <a:t>s</a:t>
            </a:r>
            <a:r>
              <a:rPr dirty="0" smtClean="0" sz="1500" spc="5" b="1">
                <a:solidFill>
                  <a:srgbClr val="6699FF"/>
                </a:solidFill>
                <a:latin typeface="Segoe UI"/>
                <a:cs typeface="Segoe UI"/>
              </a:rPr>
              <a:t>i</a:t>
            </a:r>
            <a:r>
              <a:rPr dirty="0" smtClean="0" sz="1500" spc="-10" b="1">
                <a:solidFill>
                  <a:srgbClr val="6699FF"/>
                </a:solidFill>
                <a:latin typeface="Segoe UI"/>
                <a:cs typeface="Segoe UI"/>
              </a:rPr>
              <a:t>s</a:t>
            </a:r>
            <a:endParaRPr sz="1500">
              <a:latin typeface="Segoe UI"/>
              <a:cs typeface="Segoe UI"/>
            </a:endParaRPr>
          </a:p>
          <a:p>
            <a:pPr>
              <a:lnSpc>
                <a:spcPts val="1200"/>
              </a:lnSpc>
              <a:spcBef>
                <a:spcPts val="95"/>
              </a:spcBef>
            </a:pPr>
            <a:endParaRPr sz="1200"/>
          </a:p>
          <a:p>
            <a:pPr algn="ctr">
              <a:lnSpc>
                <a:spcPct val="100000"/>
              </a:lnSpc>
              <a:tabLst>
                <a:tab pos="1240790" algn="l"/>
                <a:tab pos="2454275" algn="l"/>
              </a:tabLst>
            </a:pPr>
            <a:r>
              <a:rPr dirty="0" smtClean="0" sz="1300" spc="-10">
                <a:latin typeface="Arial Narrow"/>
                <a:cs typeface="Arial Narrow"/>
              </a:rPr>
              <a:t>N=</a:t>
            </a:r>
            <a:r>
              <a:rPr dirty="0" smtClean="0" sz="1300" spc="-15">
                <a:latin typeface="Arial Narrow"/>
                <a:cs typeface="Arial Narrow"/>
              </a:rPr>
              <a:t>4</a:t>
            </a:r>
            <a:r>
              <a:rPr dirty="0" smtClean="0" sz="1300" spc="-10">
                <a:latin typeface="Arial Narrow"/>
                <a:cs typeface="Arial Narrow"/>
              </a:rPr>
              <a:t>2</a:t>
            </a:r>
            <a:r>
              <a:rPr dirty="0" smtClean="0" sz="1300" spc="10">
                <a:latin typeface="Arial Narrow"/>
                <a:cs typeface="Arial Narrow"/>
              </a:rPr>
              <a:t> </a:t>
            </a:r>
            <a:r>
              <a:rPr dirty="0" smtClean="0" sz="1300" spc="-15">
                <a:latin typeface="Arial Narrow"/>
                <a:cs typeface="Arial Narrow"/>
              </a:rPr>
              <a:t>(</a:t>
            </a:r>
            <a:r>
              <a:rPr dirty="0" smtClean="0" sz="1300" spc="-15">
                <a:latin typeface="Arial Narrow"/>
                <a:cs typeface="Arial Narrow"/>
              </a:rPr>
              <a:t>12</a:t>
            </a:r>
            <a:r>
              <a:rPr dirty="0" smtClean="0" sz="1300" spc="-5">
                <a:latin typeface="Arial Narrow"/>
                <a:cs typeface="Arial Narrow"/>
              </a:rPr>
              <a:t>.</a:t>
            </a:r>
            <a:r>
              <a:rPr dirty="0" smtClean="0" sz="1300" spc="-15">
                <a:latin typeface="Arial Narrow"/>
                <a:cs typeface="Arial Narrow"/>
              </a:rPr>
              <a:t>2</a:t>
            </a:r>
            <a:r>
              <a:rPr dirty="0" smtClean="0" sz="1300" spc="5">
                <a:latin typeface="Arial Narrow"/>
                <a:cs typeface="Arial Narrow"/>
              </a:rPr>
              <a:t>%</a:t>
            </a:r>
            <a:r>
              <a:rPr dirty="0" smtClean="0" sz="1300" spc="-5">
                <a:latin typeface="Arial Narrow"/>
                <a:cs typeface="Arial Narrow"/>
              </a:rPr>
              <a:t>)</a:t>
            </a:r>
            <a:r>
              <a:rPr dirty="0" smtClean="0" sz="1300" spc="-5">
                <a:latin typeface="Arial Narrow"/>
                <a:cs typeface="Arial Narrow"/>
              </a:rPr>
              <a:t>	</a:t>
            </a:r>
            <a:r>
              <a:rPr dirty="0" smtClean="0" baseline="4273" sz="1950" spc="-15">
                <a:latin typeface="Segoe UI"/>
                <a:cs typeface="Segoe UI"/>
              </a:rPr>
              <a:t>C</a:t>
            </a:r>
            <a:r>
              <a:rPr dirty="0" smtClean="0" baseline="4273" sz="1950" spc="0">
                <a:latin typeface="Segoe UI"/>
                <a:cs typeface="Segoe UI"/>
              </a:rPr>
              <a:t>r</a:t>
            </a:r>
            <a:r>
              <a:rPr dirty="0" smtClean="0" baseline="4273" sz="1950" spc="-22">
                <a:latin typeface="Segoe UI"/>
                <a:cs typeface="Segoe UI"/>
              </a:rPr>
              <a:t>o</a:t>
            </a:r>
            <a:r>
              <a:rPr dirty="0" smtClean="0" baseline="4273" sz="1950" spc="-15">
                <a:latin typeface="Segoe UI"/>
                <a:cs typeface="Segoe UI"/>
              </a:rPr>
              <a:t>ss</a:t>
            </a:r>
            <a:r>
              <a:rPr dirty="0" smtClean="0" baseline="4273" sz="1950" spc="-22">
                <a:latin typeface="Segoe UI"/>
                <a:cs typeface="Segoe UI"/>
              </a:rPr>
              <a:t>o</a:t>
            </a:r>
            <a:r>
              <a:rPr dirty="0" smtClean="0" baseline="4273" sz="1950" spc="-15">
                <a:latin typeface="Segoe UI"/>
                <a:cs typeface="Segoe UI"/>
              </a:rPr>
              <a:t>v</a:t>
            </a:r>
            <a:r>
              <a:rPr dirty="0" smtClean="0" baseline="4273" sz="1950" spc="-30">
                <a:latin typeface="Segoe UI"/>
                <a:cs typeface="Segoe UI"/>
              </a:rPr>
              <a:t>e</a:t>
            </a:r>
            <a:r>
              <a:rPr dirty="0" smtClean="0" baseline="4273" sz="1950" spc="-7">
                <a:latin typeface="Segoe UI"/>
                <a:cs typeface="Segoe UI"/>
              </a:rPr>
              <a:t>r</a:t>
            </a:r>
            <a:r>
              <a:rPr dirty="0" smtClean="0" baseline="4273" sz="1950" spc="-7">
                <a:latin typeface="Segoe UI"/>
                <a:cs typeface="Segoe UI"/>
              </a:rPr>
              <a:t>	</a:t>
            </a:r>
            <a:r>
              <a:rPr dirty="0" smtClean="0" sz="1300" spc="-10">
                <a:latin typeface="Arial Narrow"/>
                <a:cs typeface="Arial Narrow"/>
              </a:rPr>
              <a:t>N=</a:t>
            </a:r>
            <a:r>
              <a:rPr dirty="0" smtClean="0" sz="1300" spc="-15">
                <a:latin typeface="Arial Narrow"/>
                <a:cs typeface="Arial Narrow"/>
              </a:rPr>
              <a:t>3</a:t>
            </a:r>
            <a:r>
              <a:rPr dirty="0" smtClean="0" sz="1300" spc="-10">
                <a:latin typeface="Arial Narrow"/>
                <a:cs typeface="Arial Narrow"/>
              </a:rPr>
              <a:t>1</a:t>
            </a:r>
            <a:r>
              <a:rPr dirty="0" smtClean="0" sz="1300" spc="10">
                <a:latin typeface="Arial Narrow"/>
                <a:cs typeface="Arial Narrow"/>
              </a:rPr>
              <a:t> </a:t>
            </a:r>
            <a:r>
              <a:rPr dirty="0" smtClean="0" sz="1300" spc="-15">
                <a:latin typeface="Arial Narrow"/>
                <a:cs typeface="Arial Narrow"/>
              </a:rPr>
              <a:t>(</a:t>
            </a:r>
            <a:r>
              <a:rPr dirty="0" smtClean="0" sz="1300" spc="-15">
                <a:latin typeface="Arial Narrow"/>
                <a:cs typeface="Arial Narrow"/>
              </a:rPr>
              <a:t>9</a:t>
            </a:r>
            <a:r>
              <a:rPr dirty="0" smtClean="0" sz="1300" spc="-5">
                <a:latin typeface="Arial Narrow"/>
                <a:cs typeface="Arial Narrow"/>
              </a:rPr>
              <a:t>.</a:t>
            </a:r>
            <a:r>
              <a:rPr dirty="0" smtClean="0" sz="1300" spc="-15">
                <a:latin typeface="Arial Narrow"/>
                <a:cs typeface="Arial Narrow"/>
              </a:rPr>
              <a:t>0</a:t>
            </a:r>
            <a:r>
              <a:rPr dirty="0" smtClean="0" sz="1300" spc="5">
                <a:latin typeface="Arial Narrow"/>
                <a:cs typeface="Arial Narrow"/>
              </a:rPr>
              <a:t>%</a:t>
            </a:r>
            <a:r>
              <a:rPr dirty="0" smtClean="0" sz="1300" spc="-5">
                <a:latin typeface="Arial Narrow"/>
                <a:cs typeface="Arial Narrow"/>
              </a:rPr>
              <a:t>)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820513" y="3650711"/>
            <a:ext cx="87109" cy="86868"/>
          </a:xfrm>
          <a:custGeom>
            <a:avLst/>
            <a:gdLst/>
            <a:ahLst/>
            <a:cxnLst/>
            <a:rect l="l" t="t" r="r" b="b"/>
            <a:pathLst>
              <a:path w="87109" h="86868">
                <a:moveTo>
                  <a:pt x="495" y="0"/>
                </a:moveTo>
                <a:lnTo>
                  <a:pt x="0" y="86867"/>
                </a:lnTo>
                <a:lnTo>
                  <a:pt x="87109" y="43929"/>
                </a:lnTo>
                <a:lnTo>
                  <a:pt x="495" y="0"/>
                </a:lnTo>
                <a:close/>
              </a:path>
            </a:pathLst>
          </a:custGeom>
          <a:solidFill>
            <a:srgbClr val="53565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6203439" y="3645404"/>
            <a:ext cx="86867" cy="86868"/>
          </a:xfrm>
          <a:custGeom>
            <a:avLst/>
            <a:gdLst/>
            <a:ahLst/>
            <a:cxnLst/>
            <a:rect l="l" t="t" r="r" b="b"/>
            <a:pathLst>
              <a:path w="86867" h="86868">
                <a:moveTo>
                  <a:pt x="86867" y="0"/>
                </a:moveTo>
                <a:lnTo>
                  <a:pt x="0" y="43434"/>
                </a:lnTo>
                <a:lnTo>
                  <a:pt x="86867" y="86868"/>
                </a:lnTo>
                <a:lnTo>
                  <a:pt x="86867" y="0"/>
                </a:lnTo>
                <a:close/>
              </a:path>
            </a:pathLst>
          </a:custGeom>
          <a:solidFill>
            <a:srgbClr val="53565A"/>
          </a:solid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7066" rIns="0" bIns="0" rtlCol="0" vert="horz">
            <a:noAutofit/>
          </a:bodyPr>
          <a:lstStyle/>
          <a:p>
            <a:pPr marL="1848485">
              <a:lnSpc>
                <a:spcPts val="3329"/>
              </a:lnSpc>
            </a:pPr>
            <a:r>
              <a:rPr dirty="0" smtClean="0" sz="2800" spc="-25" b="1">
                <a:latin typeface="Segoe UI"/>
                <a:cs typeface="Segoe UI"/>
              </a:rPr>
              <a:t>P</a:t>
            </a:r>
            <a:r>
              <a:rPr dirty="0" smtClean="0" sz="2800" spc="0" b="1">
                <a:latin typeface="Segoe UI"/>
                <a:cs typeface="Segoe UI"/>
              </a:rPr>
              <a:t>r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35" b="1">
                <a:latin typeface="Segoe UI"/>
                <a:cs typeface="Segoe UI"/>
              </a:rPr>
              <a:t>ma</a:t>
            </a:r>
            <a:r>
              <a:rPr dirty="0" smtClean="0" sz="2800" spc="95" b="1">
                <a:latin typeface="Segoe UI"/>
                <a:cs typeface="Segoe UI"/>
              </a:rPr>
              <a:t>r</a:t>
            </a:r>
            <a:r>
              <a:rPr dirty="0" smtClean="0" sz="2800" spc="-15" b="1">
                <a:latin typeface="Segoe UI"/>
                <a:cs typeface="Segoe UI"/>
              </a:rPr>
              <a:t>y</a:t>
            </a:r>
            <a:r>
              <a:rPr dirty="0" smtClean="0" sz="2800" spc="35" b="1">
                <a:latin typeface="Segoe UI"/>
                <a:cs typeface="Segoe UI"/>
              </a:rPr>
              <a:t> </a:t>
            </a:r>
            <a:r>
              <a:rPr dirty="0" smtClean="0" sz="2800" spc="-20" b="1">
                <a:latin typeface="Segoe UI"/>
                <a:cs typeface="Segoe UI"/>
              </a:rPr>
              <a:t>E</a:t>
            </a:r>
            <a:r>
              <a:rPr dirty="0" smtClean="0" sz="2800" spc="-20" b="1">
                <a:latin typeface="Segoe UI"/>
                <a:cs typeface="Segoe UI"/>
              </a:rPr>
              <a:t>n</a:t>
            </a:r>
            <a:r>
              <a:rPr dirty="0" smtClean="0" sz="2800" spc="-25" b="1">
                <a:latin typeface="Segoe UI"/>
                <a:cs typeface="Segoe UI"/>
              </a:rPr>
              <a:t>d</a:t>
            </a:r>
            <a:r>
              <a:rPr dirty="0" smtClean="0" sz="2800" spc="-30" b="1">
                <a:latin typeface="Segoe UI"/>
                <a:cs typeface="Segoe UI"/>
              </a:rPr>
              <a:t>po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15" b="1">
                <a:latin typeface="Segoe UI"/>
                <a:cs typeface="Segoe UI"/>
              </a:rPr>
              <a:t>nt</a:t>
            </a:r>
            <a:endParaRPr sz="28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86819" y="698849"/>
            <a:ext cx="3163570" cy="362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2855"/>
              </a:lnSpc>
            </a:pPr>
            <a:r>
              <a:rPr dirty="0" smtClean="0" sz="2400" spc="-5">
                <a:latin typeface="Segoe UI"/>
                <a:cs typeface="Segoe UI"/>
              </a:rPr>
              <a:t>D</a:t>
            </a:r>
            <a:r>
              <a:rPr dirty="0" smtClean="0" sz="2400" spc="0">
                <a:latin typeface="Segoe UI"/>
                <a:cs typeface="Segoe UI"/>
              </a:rPr>
              <a:t>e</a:t>
            </a:r>
            <a:r>
              <a:rPr dirty="0" smtClean="0" sz="2400" spc="-15">
                <a:latin typeface="Segoe UI"/>
                <a:cs typeface="Segoe UI"/>
              </a:rPr>
              <a:t>at</a:t>
            </a:r>
            <a:r>
              <a:rPr dirty="0" smtClean="0" sz="2400" spc="-20">
                <a:latin typeface="Segoe UI"/>
                <a:cs typeface="Segoe UI"/>
              </a:rPr>
              <a:t>h</a:t>
            </a:r>
            <a:r>
              <a:rPr dirty="0" smtClean="0" sz="2400" spc="-10">
                <a:latin typeface="Segoe UI"/>
                <a:cs typeface="Segoe UI"/>
              </a:rPr>
              <a:t>,</a:t>
            </a:r>
            <a:r>
              <a:rPr dirty="0" smtClean="0" sz="2400" spc="10">
                <a:latin typeface="Segoe UI"/>
                <a:cs typeface="Segoe UI"/>
              </a:rPr>
              <a:t> </a:t>
            </a:r>
            <a:r>
              <a:rPr dirty="0" smtClean="0" sz="2400" spc="-20">
                <a:latin typeface="Segoe UI"/>
                <a:cs typeface="Segoe UI"/>
              </a:rPr>
              <a:t>M</a:t>
            </a:r>
            <a:r>
              <a:rPr dirty="0" smtClean="0" sz="2400" spc="-15">
                <a:latin typeface="Segoe UI"/>
                <a:cs typeface="Segoe UI"/>
              </a:rPr>
              <a:t>I</a:t>
            </a:r>
            <a:r>
              <a:rPr dirty="0" smtClean="0" sz="2400" spc="-10">
                <a:latin typeface="Segoe UI"/>
                <a:cs typeface="Segoe UI"/>
              </a:rPr>
              <a:t>,</a:t>
            </a:r>
            <a:r>
              <a:rPr dirty="0" smtClean="0" sz="2400" spc="-5">
                <a:latin typeface="Segoe UI"/>
                <a:cs typeface="Segoe UI"/>
              </a:rPr>
              <a:t> </a:t>
            </a:r>
            <a:r>
              <a:rPr dirty="0" smtClean="0" sz="2400" spc="-75">
                <a:latin typeface="Segoe UI"/>
                <a:cs typeface="Segoe UI"/>
              </a:rPr>
              <a:t>S</a:t>
            </a:r>
            <a:r>
              <a:rPr dirty="0" smtClean="0" sz="2400" spc="-10">
                <a:latin typeface="Segoe UI"/>
                <a:cs typeface="Segoe UI"/>
              </a:rPr>
              <a:t>t</a:t>
            </a:r>
            <a:r>
              <a:rPr dirty="0" smtClean="0" sz="2400" spc="-45">
                <a:latin typeface="Segoe UI"/>
                <a:cs typeface="Segoe UI"/>
              </a:rPr>
              <a:t>r</a:t>
            </a:r>
            <a:r>
              <a:rPr dirty="0" smtClean="0" sz="2400" spc="-5">
                <a:latin typeface="Segoe UI"/>
                <a:cs typeface="Segoe UI"/>
              </a:rPr>
              <a:t>o</a:t>
            </a:r>
            <a:r>
              <a:rPr dirty="0" smtClean="0" sz="2400" spc="-55">
                <a:latin typeface="Segoe UI"/>
                <a:cs typeface="Segoe UI"/>
              </a:rPr>
              <a:t>k</a:t>
            </a:r>
            <a:r>
              <a:rPr dirty="0" smtClean="0" sz="2400" spc="-10">
                <a:latin typeface="Segoe UI"/>
                <a:cs typeface="Segoe UI"/>
              </a:rPr>
              <a:t>e</a:t>
            </a:r>
            <a:r>
              <a:rPr dirty="0" smtClean="0" sz="2400" spc="-10">
                <a:latin typeface="Segoe UI"/>
                <a:cs typeface="Segoe UI"/>
              </a:rPr>
              <a:t>,</a:t>
            </a:r>
            <a:r>
              <a:rPr dirty="0" smtClean="0" sz="2400" spc="10">
                <a:latin typeface="Segoe UI"/>
                <a:cs typeface="Segoe UI"/>
              </a:rPr>
              <a:t> </a:t>
            </a:r>
            <a:r>
              <a:rPr dirty="0" smtClean="0" sz="2400" spc="-20">
                <a:latin typeface="Segoe UI"/>
                <a:cs typeface="Segoe UI"/>
              </a:rPr>
              <a:t>o</a:t>
            </a:r>
            <a:r>
              <a:rPr dirty="0" smtClean="0" sz="2400" spc="-10">
                <a:latin typeface="Segoe UI"/>
                <a:cs typeface="Segoe UI"/>
              </a:rPr>
              <a:t>r</a:t>
            </a:r>
            <a:r>
              <a:rPr dirty="0" smtClean="0" sz="2400" spc="20">
                <a:latin typeface="Segoe UI"/>
                <a:cs typeface="Segoe UI"/>
              </a:rPr>
              <a:t> </a:t>
            </a:r>
            <a:r>
              <a:rPr dirty="0" smtClean="0" sz="2400" spc="-5">
                <a:latin typeface="Segoe UI"/>
                <a:cs typeface="Segoe UI"/>
              </a:rPr>
              <a:t>SE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7124" y="3910073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7124" y="3388865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2390" y="2867657"/>
            <a:ext cx="1962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2390" y="2346449"/>
            <a:ext cx="1962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2390" y="1825241"/>
            <a:ext cx="1962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2390" y="1304033"/>
            <a:ext cx="1962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58596" y="417575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975104" y="4175759"/>
            <a:ext cx="77724" cy="76200"/>
          </a:xfrm>
          <a:custGeom>
            <a:avLst/>
            <a:gdLst/>
            <a:ahLst/>
            <a:cxnLst/>
            <a:rect l="l" t="t" r="r" b="b"/>
            <a:pathLst>
              <a:path w="77724" h="76200">
                <a:moveTo>
                  <a:pt x="0" y="0"/>
                </a:moveTo>
                <a:lnTo>
                  <a:pt x="77724" y="0"/>
                </a:lnTo>
                <a:lnTo>
                  <a:pt x="77724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52882" y="1887206"/>
            <a:ext cx="194310" cy="1661160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C</a:t>
            </a:r>
            <a:r>
              <a:rPr dirty="0" smtClean="0" sz="1200">
                <a:latin typeface="Segoe UI"/>
                <a:cs typeface="Segoe UI"/>
              </a:rPr>
              <a:t>rude</a:t>
            </a:r>
            <a:r>
              <a:rPr dirty="0" smtClean="0" sz="1200" spc="-25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i</a:t>
            </a:r>
            <a:r>
              <a:rPr dirty="0" smtClean="0" sz="1200" spc="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ci</a:t>
            </a:r>
            <a:r>
              <a:rPr dirty="0" smtClean="0" sz="1200" spc="0">
                <a:latin typeface="Segoe UI"/>
                <a:cs typeface="Segoe UI"/>
              </a:rPr>
              <a:t>d</a:t>
            </a:r>
            <a:r>
              <a:rPr dirty="0" smtClean="0" sz="1200" spc="-5">
                <a:latin typeface="Segoe UI"/>
                <a:cs typeface="Segoe UI"/>
              </a:rPr>
              <a:t>e</a:t>
            </a:r>
            <a:r>
              <a:rPr dirty="0" smtClean="0" sz="1200" spc="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c</a:t>
            </a:r>
            <a:r>
              <a:rPr dirty="0" smtClean="0" sz="1200" spc="0">
                <a:latin typeface="Segoe UI"/>
                <a:cs typeface="Segoe UI"/>
              </a:rPr>
              <a:t>e</a:t>
            </a:r>
            <a:r>
              <a:rPr dirty="0" smtClean="0" sz="1200" spc="-35">
                <a:latin typeface="Segoe UI"/>
                <a:cs typeface="Segoe UI"/>
              </a:rPr>
              <a:t> </a:t>
            </a:r>
            <a:r>
              <a:rPr dirty="0" smtClean="0" sz="1200" spc="0">
                <a:latin typeface="Segoe UI"/>
                <a:cs typeface="Segoe UI"/>
              </a:rPr>
              <a:t>ra</a:t>
            </a:r>
            <a:r>
              <a:rPr dirty="0" smtClean="0" sz="1200" spc="-15">
                <a:latin typeface="Segoe UI"/>
                <a:cs typeface="Segoe UI"/>
              </a:rPr>
              <a:t>t</a:t>
            </a:r>
            <a:r>
              <a:rPr dirty="0" smtClean="0" sz="1200" spc="0">
                <a:latin typeface="Segoe UI"/>
                <a:cs typeface="Segoe UI"/>
              </a:rPr>
              <a:t>e</a:t>
            </a:r>
            <a:r>
              <a:rPr dirty="0" smtClean="0" sz="1200" spc="-10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(</a:t>
            </a:r>
            <a:r>
              <a:rPr dirty="0" smtClean="0" sz="1200" spc="0">
                <a:latin typeface="Segoe UI"/>
                <a:cs typeface="Segoe UI"/>
              </a:rPr>
              <a:t>%</a:t>
            </a:r>
            <a:r>
              <a:rPr dirty="0" smtClean="0" sz="1200" spc="0">
                <a:latin typeface="Segoe UI"/>
                <a:cs typeface="Segoe UI"/>
              </a:rPr>
              <a:t>)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966715" y="1344167"/>
            <a:ext cx="3946346" cy="2735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739877" y="3382974"/>
            <a:ext cx="1905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10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33324" y="2880663"/>
            <a:ext cx="1905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20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40182" y="2354578"/>
            <a:ext cx="1905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30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40182" y="1838095"/>
            <a:ext cx="1905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40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35610" y="1320697"/>
            <a:ext cx="1905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50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11657" y="3928870"/>
            <a:ext cx="1079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04031" y="1862855"/>
            <a:ext cx="194310" cy="171005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C</a:t>
            </a:r>
            <a:r>
              <a:rPr dirty="0" smtClean="0" sz="1200">
                <a:latin typeface="Segoe UI"/>
                <a:cs typeface="Segoe UI"/>
              </a:rPr>
              <a:t>u</a:t>
            </a:r>
            <a:r>
              <a:rPr dirty="0" smtClean="0" sz="1200" spc="-5">
                <a:latin typeface="Segoe UI"/>
                <a:cs typeface="Segoe UI"/>
              </a:rPr>
              <a:t>m</a:t>
            </a:r>
            <a:r>
              <a:rPr dirty="0" smtClean="0" sz="1200" spc="0">
                <a:latin typeface="Segoe UI"/>
                <a:cs typeface="Segoe UI"/>
              </a:rPr>
              <a:t>u</a:t>
            </a:r>
            <a:r>
              <a:rPr dirty="0" smtClean="0" sz="1200" spc="-5">
                <a:latin typeface="Segoe UI"/>
                <a:cs typeface="Segoe UI"/>
              </a:rPr>
              <a:t>l</a:t>
            </a:r>
            <a:r>
              <a:rPr dirty="0" smtClean="0" sz="1200" spc="0">
                <a:latin typeface="Segoe UI"/>
                <a:cs typeface="Segoe UI"/>
              </a:rPr>
              <a:t>at</a:t>
            </a:r>
            <a:r>
              <a:rPr dirty="0" smtClean="0" sz="1200" spc="-5">
                <a:latin typeface="Segoe UI"/>
                <a:cs typeface="Segoe UI"/>
              </a:rPr>
              <a:t>i</a:t>
            </a:r>
            <a:r>
              <a:rPr dirty="0" smtClean="0" sz="1200" spc="-15">
                <a:latin typeface="Segoe UI"/>
                <a:cs typeface="Segoe UI"/>
              </a:rPr>
              <a:t>v</a:t>
            </a:r>
            <a:r>
              <a:rPr dirty="0" smtClean="0" sz="1200" spc="0">
                <a:latin typeface="Segoe UI"/>
                <a:cs typeface="Segoe UI"/>
              </a:rPr>
              <a:t>e</a:t>
            </a:r>
            <a:r>
              <a:rPr dirty="0" smtClean="0" sz="1200" spc="-25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i</a:t>
            </a:r>
            <a:r>
              <a:rPr dirty="0" smtClean="0" sz="1200" spc="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ci</a:t>
            </a:r>
            <a:r>
              <a:rPr dirty="0" smtClean="0" sz="1200" spc="0">
                <a:latin typeface="Segoe UI"/>
                <a:cs typeface="Segoe UI"/>
              </a:rPr>
              <a:t>d</a:t>
            </a:r>
            <a:r>
              <a:rPr dirty="0" smtClean="0" sz="1200" spc="-5">
                <a:latin typeface="Segoe UI"/>
                <a:cs typeface="Segoe UI"/>
              </a:rPr>
              <a:t>e</a:t>
            </a:r>
            <a:r>
              <a:rPr dirty="0" smtClean="0" sz="1200" spc="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c</a:t>
            </a:r>
            <a:r>
              <a:rPr dirty="0" smtClean="0" sz="1200" spc="0">
                <a:latin typeface="Segoe UI"/>
                <a:cs typeface="Segoe UI"/>
              </a:rPr>
              <a:t>e</a:t>
            </a:r>
            <a:r>
              <a:rPr dirty="0" smtClean="0" sz="1200" spc="-25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(</a:t>
            </a:r>
            <a:r>
              <a:rPr dirty="0" smtClean="0" sz="1200" spc="0">
                <a:latin typeface="Segoe UI"/>
                <a:cs typeface="Segoe UI"/>
              </a:rPr>
              <a:t>%</a:t>
            </a:r>
            <a:r>
              <a:rPr dirty="0" smtClean="0" sz="1200" spc="0">
                <a:latin typeface="Segoe UI"/>
                <a:cs typeface="Segoe UI"/>
              </a:rPr>
              <a:t>)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00716" y="1315406"/>
            <a:ext cx="2149475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5" b="1">
                <a:solidFill>
                  <a:srgbClr val="FF3300"/>
                </a:solidFill>
                <a:latin typeface="Segoe UI"/>
                <a:cs typeface="Segoe UI"/>
              </a:rPr>
              <a:t>O</a:t>
            </a:r>
            <a:r>
              <a:rPr dirty="0" smtClean="0" sz="1400" spc="-30" b="1">
                <a:solidFill>
                  <a:srgbClr val="FF3300"/>
                </a:solidFill>
                <a:latin typeface="Segoe UI"/>
                <a:cs typeface="Segoe UI"/>
              </a:rPr>
              <a:t>A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C</a:t>
            </a:r>
            <a:r>
              <a:rPr dirty="0" smtClean="0" sz="1400" spc="5" b="1">
                <a:solidFill>
                  <a:srgbClr val="FF3300"/>
                </a:solidFill>
                <a:latin typeface="Segoe UI"/>
                <a:cs typeface="Segoe UI"/>
              </a:rPr>
              <a:t> </a:t>
            </a: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Al</a:t>
            </a:r>
            <a:r>
              <a:rPr dirty="0" smtClean="0" sz="1400" spc="5" b="1">
                <a:solidFill>
                  <a:srgbClr val="FF3300"/>
                </a:solidFill>
                <a:latin typeface="Segoe UI"/>
                <a:cs typeface="Segoe UI"/>
              </a:rPr>
              <a:t>o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ne</a:t>
            </a:r>
            <a:endParaRPr sz="14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70C0"/>
                </a:solidFill>
                <a:latin typeface="Segoe UI"/>
                <a:cs typeface="Segoe UI"/>
              </a:rPr>
              <a:t>C</a:t>
            </a:r>
            <a:r>
              <a:rPr dirty="0" smtClean="0" sz="1400" spc="5" b="1">
                <a:solidFill>
                  <a:srgbClr val="0070C0"/>
                </a:solidFill>
                <a:latin typeface="Segoe UI"/>
                <a:cs typeface="Segoe UI"/>
              </a:rPr>
              <a:t>o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m</a:t>
            </a:r>
            <a:r>
              <a:rPr dirty="0" smtClean="0" sz="1400" spc="5" b="1">
                <a:solidFill>
                  <a:srgbClr val="0070C0"/>
                </a:solidFill>
                <a:latin typeface="Segoe UI"/>
                <a:cs typeface="Segoe UI"/>
              </a:rPr>
              <a:t>b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i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n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e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d</a:t>
            </a:r>
            <a:r>
              <a:rPr dirty="0" smtClean="0" sz="1400" spc="-20" b="1">
                <a:solidFill>
                  <a:srgbClr val="0070C0"/>
                </a:solidFill>
                <a:latin typeface="Segoe UI"/>
                <a:cs typeface="Segoe UI"/>
              </a:rPr>
              <a:t> </a:t>
            </a:r>
            <a:r>
              <a:rPr dirty="0" smtClean="0" sz="1400" spc="-25" b="1">
                <a:solidFill>
                  <a:srgbClr val="0070C0"/>
                </a:solidFill>
                <a:latin typeface="Segoe UI"/>
                <a:cs typeface="Segoe UI"/>
              </a:rPr>
              <a:t>O</a:t>
            </a:r>
            <a:r>
              <a:rPr dirty="0" smtClean="0" sz="1400" spc="-30" b="1">
                <a:solidFill>
                  <a:srgbClr val="0070C0"/>
                </a:solidFill>
                <a:latin typeface="Segoe UI"/>
                <a:cs typeface="Segoe UI"/>
              </a:rPr>
              <a:t>A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C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 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and</a:t>
            </a:r>
            <a:r>
              <a:rPr dirty="0" smtClean="0" sz="1400" spc="-10" b="1">
                <a:solidFill>
                  <a:srgbClr val="0070C0"/>
                </a:solidFill>
                <a:latin typeface="Segoe UI"/>
                <a:cs typeface="Segoe UI"/>
              </a:rPr>
              <a:t> </a:t>
            </a:r>
            <a:r>
              <a:rPr dirty="0" smtClean="0" sz="1400" spc="5" b="1">
                <a:solidFill>
                  <a:srgbClr val="0070C0"/>
                </a:solidFill>
                <a:latin typeface="Segoe UI"/>
                <a:cs typeface="Segoe UI"/>
              </a:rPr>
              <a:t>S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A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PT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17058" y="1421130"/>
            <a:ext cx="245071" cy="2552"/>
          </a:xfrm>
          <a:custGeom>
            <a:avLst/>
            <a:gdLst/>
            <a:ahLst/>
            <a:cxnLst/>
            <a:rect l="l" t="t" r="r" b="b"/>
            <a:pathLst>
              <a:path w="245071" h="2552">
                <a:moveTo>
                  <a:pt x="0" y="0"/>
                </a:moveTo>
                <a:lnTo>
                  <a:pt x="245071" y="2552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417058" y="1640585"/>
            <a:ext cx="245071" cy="2552"/>
          </a:xfrm>
          <a:custGeom>
            <a:avLst/>
            <a:gdLst/>
            <a:ahLst/>
            <a:cxnLst/>
            <a:rect l="l" t="t" r="r" b="b"/>
            <a:pathLst>
              <a:path w="245071" h="2552">
                <a:moveTo>
                  <a:pt x="0" y="0"/>
                </a:moveTo>
                <a:lnTo>
                  <a:pt x="245071" y="2552"/>
                </a:lnTo>
              </a:path>
            </a:pathLst>
          </a:custGeom>
          <a:ln w="28956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130607" y="2195236"/>
            <a:ext cx="161734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L</a:t>
            </a:r>
            <a:r>
              <a:rPr dirty="0" smtClean="0" sz="1600" spc="-15" b="1">
                <a:solidFill>
                  <a:srgbClr val="002060"/>
                </a:solidFill>
                <a:latin typeface="Segoe UI"/>
                <a:cs typeface="Segoe UI"/>
              </a:rPr>
              <a:t>og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-r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20" b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k</a:t>
            </a:r>
            <a:r>
              <a:rPr dirty="0" smtClean="0" sz="1600" spc="10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P</a:t>
            </a:r>
            <a:r>
              <a:rPr dirty="0" smtClean="0" sz="1600" spc="-20" b="1">
                <a:solidFill>
                  <a:srgbClr val="002060"/>
                </a:solidFill>
                <a:latin typeface="Segoe UI"/>
                <a:cs typeface="Segoe UI"/>
              </a:rPr>
              <a:t>=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0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.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4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6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071104" y="60960"/>
            <a:ext cx="1025651" cy="2331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055466" y="4110677"/>
            <a:ext cx="77216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solidFill>
                  <a:srgbClr val="FF3300"/>
                </a:solidFill>
                <a:latin typeface="Arial"/>
                <a:cs typeface="Arial"/>
              </a:rPr>
              <a:t>OAC </a:t>
            </a:r>
            <a:r>
              <a:rPr dirty="0" smtClean="0" sz="1200" spc="-10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dirty="0" smtClean="0" sz="1200" spc="-5">
                <a:solidFill>
                  <a:srgbClr val="FF3300"/>
                </a:solidFill>
                <a:latin typeface="Arial"/>
                <a:cs typeface="Arial"/>
              </a:rPr>
              <a:t>l</a:t>
            </a:r>
            <a:r>
              <a:rPr dirty="0" smtClean="0" sz="1200" spc="0">
                <a:solidFill>
                  <a:srgbClr val="FF3300"/>
                </a:solidFill>
                <a:latin typeface="Arial"/>
                <a:cs typeface="Arial"/>
              </a:rPr>
              <a:t>one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73347" y="4110677"/>
            <a:ext cx="183007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dirty="0" smtClean="0" sz="1200" spc="-5">
                <a:solidFill>
                  <a:srgbClr val="0070C0"/>
                </a:solidFill>
                <a:latin typeface="Arial"/>
                <a:cs typeface="Arial"/>
              </a:rPr>
              <a:t>m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b</a:t>
            </a:r>
            <a:r>
              <a:rPr dirty="0" smtClean="0" sz="1200" spc="-5">
                <a:solidFill>
                  <a:srgbClr val="0070C0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n</a:t>
            </a:r>
            <a:r>
              <a:rPr dirty="0" smtClean="0" sz="1200" spc="-10">
                <a:solidFill>
                  <a:srgbClr val="0070C0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d</a:t>
            </a:r>
            <a:r>
              <a:rPr dirty="0" smtClean="0" sz="1200" spc="5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dirty="0" smtClean="0" sz="1200" spc="-1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AC a</a:t>
            </a:r>
            <a:r>
              <a:rPr dirty="0" smtClean="0" sz="1200" spc="-10">
                <a:solidFill>
                  <a:srgbClr val="0070C0"/>
                </a:solidFill>
                <a:latin typeface="Arial"/>
                <a:cs typeface="Arial"/>
              </a:rPr>
              <a:t>n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d</a:t>
            </a:r>
            <a:r>
              <a:rPr dirty="0" smtClean="0" sz="1200" spc="5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S</a:t>
            </a:r>
            <a:r>
              <a:rPr dirty="0" smtClean="0" sz="1200" spc="-10">
                <a:solidFill>
                  <a:srgbClr val="0070C0"/>
                </a:solidFill>
                <a:latin typeface="Arial"/>
                <a:cs typeface="Arial"/>
              </a:rPr>
              <a:t>A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PT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87680" y="4105959"/>
            <a:ext cx="1079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14602" y="4113731"/>
            <a:ext cx="1079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1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36698" y="4105959"/>
            <a:ext cx="1005840" cy="407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1717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2</a:t>
            </a:r>
            <a:endParaRPr sz="12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mtClean="0" sz="1200">
                <a:latin typeface="Segoe UI"/>
                <a:cs typeface="Segoe UI"/>
              </a:rPr>
              <a:t>I</a:t>
            </a:r>
            <a:r>
              <a:rPr dirty="0" smtClean="0" sz="1200" spc="-10">
                <a:latin typeface="Segoe UI"/>
                <a:cs typeface="Segoe UI"/>
              </a:rPr>
              <a:t>n</a:t>
            </a:r>
            <a:r>
              <a:rPr dirty="0" smtClean="0" sz="1200" spc="-20">
                <a:latin typeface="Segoe UI"/>
                <a:cs typeface="Segoe UI"/>
              </a:rPr>
              <a:t>t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45">
                <a:latin typeface="Segoe UI"/>
                <a:cs typeface="Segoe UI"/>
              </a:rPr>
              <a:t>r</a:t>
            </a:r>
            <a:r>
              <a:rPr dirty="0" smtClean="0" sz="1200" spc="-25">
                <a:latin typeface="Segoe UI"/>
                <a:cs typeface="Segoe UI"/>
              </a:rPr>
              <a:t>v</a:t>
            </a:r>
            <a:r>
              <a:rPr dirty="0" smtClean="0" sz="1200" spc="-10">
                <a:latin typeface="Segoe UI"/>
                <a:cs typeface="Segoe UI"/>
              </a:rPr>
              <a:t>a</a:t>
            </a:r>
            <a:r>
              <a:rPr dirty="0" smtClean="0" sz="1200" spc="-10">
                <a:latin typeface="Segoe UI"/>
                <a:cs typeface="Segoe UI"/>
              </a:rPr>
              <a:t>l</a:t>
            </a:r>
            <a:r>
              <a:rPr dirty="0" smtClean="0" sz="1200" spc="-10">
                <a:latin typeface="Segoe UI"/>
                <a:cs typeface="Segoe UI"/>
              </a:rPr>
              <a:t> </a:t>
            </a:r>
            <a:r>
              <a:rPr dirty="0" smtClean="0" sz="1200" spc="-10">
                <a:latin typeface="Segoe UI"/>
                <a:cs typeface="Segoe UI"/>
              </a:rPr>
              <a:t>(</a:t>
            </a:r>
            <a:r>
              <a:rPr dirty="0" smtClean="0" sz="1200" spc="-125">
                <a:latin typeface="Segoe UI"/>
                <a:cs typeface="Segoe UI"/>
              </a:rPr>
              <a:t>Y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10">
                <a:latin typeface="Segoe UI"/>
                <a:cs typeface="Segoe UI"/>
              </a:rPr>
              <a:t>a</a:t>
            </a:r>
            <a:r>
              <a:rPr dirty="0" smtClean="0" sz="1200" spc="5">
                <a:latin typeface="Segoe UI"/>
                <a:cs typeface="Segoe UI"/>
              </a:rPr>
              <a:t>r</a:t>
            </a:r>
            <a:r>
              <a:rPr dirty="0" smtClean="0" sz="1200" spc="-10">
                <a:latin typeface="Segoe UI"/>
                <a:cs typeface="Segoe UI"/>
              </a:rPr>
              <a:t>s</a:t>
            </a:r>
            <a:r>
              <a:rPr dirty="0" smtClean="0" sz="1200" spc="-5">
                <a:latin typeface="Segoe UI"/>
                <a:cs typeface="Segoe UI"/>
              </a:rPr>
              <a:t>)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75457" y="4105959"/>
            <a:ext cx="1079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3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02227" y="4113731"/>
            <a:ext cx="1079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4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61852" y="4311854"/>
            <a:ext cx="20281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N</a:t>
            </a:r>
            <a:r>
              <a:rPr dirty="0" smtClean="0" sz="1200" spc="5" i="1">
                <a:solidFill>
                  <a:srgbClr val="002E4B"/>
                </a:solidFill>
                <a:latin typeface="Segoe UI"/>
                <a:cs typeface="Segoe UI"/>
              </a:rPr>
              <a:t>o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n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-i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n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f</a:t>
            </a:r>
            <a:r>
              <a:rPr dirty="0" smtClean="0" sz="1200" spc="-10" i="1">
                <a:solidFill>
                  <a:srgbClr val="002E4B"/>
                </a:solidFill>
                <a:latin typeface="Segoe UI"/>
                <a:cs typeface="Segoe UI"/>
              </a:rPr>
              <a:t>e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r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i</a:t>
            </a:r>
            <a:r>
              <a:rPr dirty="0" smtClean="0" sz="1200" spc="5" i="1">
                <a:solidFill>
                  <a:srgbClr val="002E4B"/>
                </a:solidFill>
                <a:latin typeface="Segoe UI"/>
                <a:cs typeface="Segoe UI"/>
              </a:rPr>
              <a:t>o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r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i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t</a:t>
            </a:r>
            <a:r>
              <a:rPr dirty="0" smtClean="0" sz="1200" spc="-10" i="1">
                <a:solidFill>
                  <a:srgbClr val="002E4B"/>
                </a:solidFill>
                <a:latin typeface="Segoe UI"/>
                <a:cs typeface="Segoe UI"/>
              </a:rPr>
              <a:t>y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 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m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a</a:t>
            </a:r>
            <a:r>
              <a:rPr dirty="0" smtClean="0" sz="1200" spc="-25" i="1">
                <a:solidFill>
                  <a:srgbClr val="002E4B"/>
                </a:solidFill>
                <a:latin typeface="Segoe UI"/>
                <a:cs typeface="Segoe UI"/>
              </a:rPr>
              <a:t>r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g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i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n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:</a:t>
            </a:r>
            <a:r>
              <a:rPr dirty="0" smtClean="0" sz="1200" spc="5" i="1">
                <a:solidFill>
                  <a:srgbClr val="002E4B"/>
                </a:solidFill>
                <a:latin typeface="Segoe UI"/>
                <a:cs typeface="Segoe UI"/>
              </a:rPr>
              <a:t> </a:t>
            </a:r>
            <a:r>
              <a:rPr dirty="0" smtClean="0" sz="1200" spc="0" i="1">
                <a:solidFill>
                  <a:srgbClr val="002E4B"/>
                </a:solidFill>
                <a:latin typeface="Segoe UI"/>
                <a:cs typeface="Segoe UI"/>
              </a:rPr>
              <a:t>HR</a:t>
            </a:r>
            <a:r>
              <a:rPr dirty="0" smtClean="0" sz="1200" spc="-10" i="1">
                <a:solidFill>
                  <a:srgbClr val="002E4B"/>
                </a:solidFill>
                <a:latin typeface="Segoe UI"/>
                <a:cs typeface="Segoe UI"/>
              </a:rPr>
              <a:t> </a:t>
            </a:r>
            <a:r>
              <a:rPr dirty="0" smtClean="0" sz="1200" spc="0" i="1">
                <a:solidFill>
                  <a:srgbClr val="002E4B"/>
                </a:solidFill>
                <a:latin typeface="Segoe UI"/>
                <a:cs typeface="Segoe UI"/>
              </a:rPr>
              <a:t>1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.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5</a:t>
            </a:r>
            <a:endParaRPr sz="1200">
              <a:latin typeface="Segoe UI"/>
              <a:cs typeface="Segoe UI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969263" y="1403603"/>
          <a:ext cx="3070860" cy="2615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8076"/>
                <a:gridCol w="809244"/>
                <a:gridCol w="217931"/>
                <a:gridCol w="809243"/>
                <a:gridCol w="608076"/>
              </a:tblGrid>
              <a:tr h="521208">
                <a:tc gridSpan="5">
                  <a:txBody>
                    <a:bodyPr/>
                    <a:lstStyle/>
                    <a:p>
                      <a:pPr algn="ctr" marR="65405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HR</a:t>
                      </a:r>
                      <a:r>
                        <a:rPr dirty="0" smtClean="0" sz="160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r>
                        <a:rPr dirty="0" smtClean="0" sz="1600" spc="-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.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mtClean="0" sz="1600" spc="-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(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95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%</a:t>
                      </a:r>
                      <a:r>
                        <a:rPr dirty="0" smtClean="0" sz="1600" spc="-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C</a:t>
                      </a:r>
                      <a:r>
                        <a:rPr dirty="0" smtClean="0" sz="1600" spc="-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,</a:t>
                      </a:r>
                      <a:r>
                        <a:rPr dirty="0" smtClean="0" sz="1600" spc="1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r>
                        <a:rPr dirty="0" smtClean="0" sz="1600" spc="-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.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79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r>
                        <a:rPr dirty="0" smtClean="0" sz="1600" spc="-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.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72)</a:t>
                      </a:r>
                      <a:endParaRPr sz="1600">
                        <a:latin typeface="Segoe UI"/>
                        <a:cs typeface="Segoe UI"/>
                      </a:endParaRPr>
                    </a:p>
                    <a:p>
                      <a:pPr algn="ctr" marR="88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mtClean="0" sz="1600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mtClean="0" sz="1600" spc="-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mtClean="0" sz="1600" spc="-10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s</a:t>
                      </a:r>
                      <a:r>
                        <a:rPr dirty="0" smtClean="0" sz="1600" spc="-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up</a:t>
                      </a:r>
                      <a:r>
                        <a:rPr dirty="0" smtClean="0" sz="1600" spc="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mtClean="0" sz="1600" spc="-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ri</a:t>
                      </a:r>
                      <a:r>
                        <a:rPr dirty="0" smtClean="0" sz="1600" spc="0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mtClean="0" sz="1600" spc="-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ri</a:t>
                      </a:r>
                      <a:r>
                        <a:rPr dirty="0" smtClean="0" sz="1600" spc="-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mtClean="0" sz="1600" spc="-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y</a:t>
                      </a:r>
                      <a:r>
                        <a:rPr dirty="0" smtClean="0" sz="1600" spc="0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=0.45</a:t>
                      </a:r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FFFFFF"/>
                      </a:solidFill>
                      <a:prstDash val="solid"/>
                    </a:lnT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8055">
                <a:tc gridSpan="5">
                  <a:txBody>
                    <a:bodyPr/>
                    <a:lstStyle/>
                    <a:p>
                      <a:pPr marL="448309">
                        <a:lnSpc>
                          <a:spcPct val="100000"/>
                        </a:lnSpc>
                      </a:pPr>
                      <a:r>
                        <a:rPr dirty="0" smtClean="0" sz="160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mtClean="0" sz="1600" spc="-1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mtClean="0" sz="1600" spc="-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mtClean="0" sz="1600" spc="-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-i</a:t>
                      </a:r>
                      <a:r>
                        <a:rPr dirty="0" smtClean="0" sz="1600" spc="-1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fe</a:t>
                      </a:r>
                      <a:r>
                        <a:rPr dirty="0" smtClean="0" sz="1600" spc="1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mtClean="0" sz="1600" spc="-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mtClean="0" sz="1600" spc="1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it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y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=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.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3152"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marL="59690" marR="61594" indent="52705">
                        <a:lnSpc>
                          <a:spcPct val="100000"/>
                        </a:lnSpc>
                      </a:pP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r>
                        <a:rPr dirty="0" smtClean="0" sz="16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.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7%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mtClean="0" sz="16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(N=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5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r>
                        <a:rPr dirty="0" smtClean="0" sz="1600" spc="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)</a:t>
                      </a:r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4779">
                <a:tc rowSpan="2"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FFFFFF"/>
                      </a:solidFill>
                      <a:prstDash val="solid"/>
                    </a:lnT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 gridSpan="3"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T w="9144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7642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FFFFFF"/>
                      </a:solidFill>
                      <a:prstDash val="solid"/>
                    </a:lnT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59690" marR="62230" indent="52705">
                        <a:lnSpc>
                          <a:spcPct val="100000"/>
                        </a:lnSpc>
                      </a:pP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13</a:t>
                      </a:r>
                      <a:r>
                        <a:rPr dirty="0" smtClean="0" sz="16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.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6%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mtClean="0" sz="16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(N=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7</a:t>
                      </a:r>
                      <a:r>
                        <a:rPr dirty="0" smtClean="0" sz="1600" spc="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)</a:t>
                      </a:r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19683"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FFFFFF"/>
                      </a:solidFill>
                      <a:prstDash val="solid"/>
                    </a:lnT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T w="9144">
                      <a:solidFill>
                        <a:srgbClr val="FFFFFF"/>
                      </a:solidFill>
                      <a:prstDash val="solid"/>
                    </a:lnT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T w="9144">
                      <a:solidFill>
                        <a:srgbClr val="FFFFFF"/>
                      </a:solidFill>
                      <a:prstDash val="solid"/>
                    </a:lnT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21207"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T w="9144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T w="9144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6152" y="1428017"/>
            <a:ext cx="3887617" cy="26995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089025">
              <a:lnSpc>
                <a:spcPts val="3329"/>
              </a:lnSpc>
            </a:pPr>
            <a:r>
              <a:rPr dirty="0" smtClean="0" sz="2800" spc="-30" b="1">
                <a:latin typeface="Segoe UI"/>
                <a:cs typeface="Segoe UI"/>
              </a:rPr>
              <a:t>M</a:t>
            </a:r>
            <a:r>
              <a:rPr dirty="0" smtClean="0" sz="2800" spc="-25" b="1">
                <a:latin typeface="Segoe UI"/>
                <a:cs typeface="Segoe UI"/>
              </a:rPr>
              <a:t>a</a:t>
            </a:r>
            <a:r>
              <a:rPr dirty="0" smtClean="0" sz="2800" spc="-15" b="1">
                <a:latin typeface="Segoe UI"/>
                <a:cs typeface="Segoe UI"/>
              </a:rPr>
              <a:t>j</a:t>
            </a:r>
            <a:r>
              <a:rPr dirty="0" smtClean="0" sz="2800" spc="-30" b="1">
                <a:latin typeface="Segoe UI"/>
                <a:cs typeface="Segoe UI"/>
              </a:rPr>
              <a:t>o</a:t>
            </a:r>
            <a:r>
              <a:rPr dirty="0" smtClean="0" sz="2800" spc="-15" b="1">
                <a:latin typeface="Segoe UI"/>
                <a:cs typeface="Segoe UI"/>
              </a:rPr>
              <a:t>r</a:t>
            </a:r>
            <a:r>
              <a:rPr dirty="0" smtClean="0" sz="2800" spc="30" b="1">
                <a:latin typeface="Segoe UI"/>
                <a:cs typeface="Segoe UI"/>
              </a:rPr>
              <a:t> </a:t>
            </a:r>
            <a:r>
              <a:rPr dirty="0" smtClean="0" sz="2800" spc="-20" b="1">
                <a:latin typeface="Segoe UI"/>
                <a:cs typeface="Segoe UI"/>
              </a:rPr>
              <a:t>S</a:t>
            </a:r>
            <a:r>
              <a:rPr dirty="0" smtClean="0" sz="2800" spc="-25" b="1">
                <a:latin typeface="Segoe UI"/>
                <a:cs typeface="Segoe UI"/>
              </a:rPr>
              <a:t>e</a:t>
            </a:r>
            <a:r>
              <a:rPr dirty="0" smtClean="0" sz="2800" spc="-15" b="1">
                <a:latin typeface="Segoe UI"/>
                <a:cs typeface="Segoe UI"/>
              </a:rPr>
              <a:t>c</a:t>
            </a:r>
            <a:r>
              <a:rPr dirty="0" smtClean="0" sz="2800" spc="-30" b="1">
                <a:latin typeface="Segoe UI"/>
                <a:cs typeface="Segoe UI"/>
              </a:rPr>
              <a:t>o</a:t>
            </a:r>
            <a:r>
              <a:rPr dirty="0" smtClean="0" sz="2800" spc="-25" b="1">
                <a:latin typeface="Segoe UI"/>
                <a:cs typeface="Segoe UI"/>
              </a:rPr>
              <a:t>n</a:t>
            </a:r>
            <a:r>
              <a:rPr dirty="0" smtClean="0" sz="2800" spc="-25" b="1">
                <a:latin typeface="Segoe UI"/>
                <a:cs typeface="Segoe UI"/>
              </a:rPr>
              <a:t>d</a:t>
            </a:r>
            <a:r>
              <a:rPr dirty="0" smtClean="0" sz="2800" spc="-25" b="1">
                <a:latin typeface="Segoe UI"/>
                <a:cs typeface="Segoe UI"/>
              </a:rPr>
              <a:t>a</a:t>
            </a:r>
            <a:r>
              <a:rPr dirty="0" smtClean="0" sz="2800" spc="95" b="1">
                <a:latin typeface="Segoe UI"/>
                <a:cs typeface="Segoe UI"/>
              </a:rPr>
              <a:t>r</a:t>
            </a:r>
            <a:r>
              <a:rPr dirty="0" smtClean="0" sz="2800" spc="-15" b="1">
                <a:latin typeface="Segoe UI"/>
                <a:cs typeface="Segoe UI"/>
              </a:rPr>
              <a:t>y</a:t>
            </a:r>
            <a:r>
              <a:rPr dirty="0" smtClean="0" sz="2800" spc="45" b="1">
                <a:latin typeface="Segoe UI"/>
                <a:cs typeface="Segoe UI"/>
              </a:rPr>
              <a:t> </a:t>
            </a:r>
            <a:r>
              <a:rPr dirty="0" smtClean="0" sz="2800" spc="-20" b="1">
                <a:latin typeface="Segoe UI"/>
                <a:cs typeface="Segoe UI"/>
              </a:rPr>
              <a:t>En</a:t>
            </a:r>
            <a:r>
              <a:rPr dirty="0" smtClean="0" sz="2800" spc="-25" b="1">
                <a:latin typeface="Segoe UI"/>
                <a:cs typeface="Segoe UI"/>
              </a:rPr>
              <a:t>d</a:t>
            </a:r>
            <a:r>
              <a:rPr dirty="0" smtClean="0" sz="2800" spc="-30" b="1">
                <a:latin typeface="Segoe UI"/>
                <a:cs typeface="Segoe UI"/>
              </a:rPr>
              <a:t>po</a:t>
            </a:r>
            <a:r>
              <a:rPr dirty="0" smtClean="0" sz="2800" spc="-15" b="1">
                <a:latin typeface="Segoe UI"/>
                <a:cs typeface="Segoe UI"/>
              </a:rPr>
              <a:t>i</a:t>
            </a:r>
            <a:r>
              <a:rPr dirty="0" smtClean="0" sz="2800" spc="-15" b="1">
                <a:latin typeface="Segoe UI"/>
                <a:cs typeface="Segoe UI"/>
              </a:rPr>
              <a:t>nt</a:t>
            </a:r>
            <a:endParaRPr sz="28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7124" y="3987307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7124" y="3466099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2390" y="2944891"/>
            <a:ext cx="1962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44880" y="4253484"/>
            <a:ext cx="77724" cy="76200"/>
          </a:xfrm>
          <a:custGeom>
            <a:avLst/>
            <a:gdLst/>
            <a:ahLst/>
            <a:cxnLst/>
            <a:rect l="l" t="t" r="r" b="b"/>
            <a:pathLst>
              <a:path w="77724" h="76200">
                <a:moveTo>
                  <a:pt x="0" y="0"/>
                </a:moveTo>
                <a:lnTo>
                  <a:pt x="77724" y="0"/>
                </a:lnTo>
                <a:lnTo>
                  <a:pt x="77724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962911" y="425348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76200" y="0"/>
                </a:lnTo>
                <a:lnTo>
                  <a:pt x="76200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26923" y="651585"/>
            <a:ext cx="7083425" cy="762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5">
                <a:latin typeface="Segoe UI"/>
                <a:cs typeface="Segoe UI"/>
              </a:rPr>
              <a:t>P</a:t>
            </a:r>
            <a:r>
              <a:rPr dirty="0" smtClean="0" sz="2000" spc="-5">
                <a:latin typeface="Segoe UI"/>
                <a:cs typeface="Segoe UI"/>
              </a:rPr>
              <a:t>r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ma</a:t>
            </a:r>
            <a:r>
              <a:rPr dirty="0" smtClean="0" sz="2000" spc="80">
                <a:latin typeface="Segoe UI"/>
                <a:cs typeface="Segoe UI"/>
              </a:rPr>
              <a:t>r</a:t>
            </a:r>
            <a:r>
              <a:rPr dirty="0" smtClean="0" sz="2000" spc="0">
                <a:latin typeface="Segoe UI"/>
                <a:cs typeface="Segoe UI"/>
              </a:rPr>
              <a:t>y</a:t>
            </a:r>
            <a:r>
              <a:rPr dirty="0" smtClean="0" sz="2000" spc="-10">
                <a:latin typeface="Segoe UI"/>
                <a:cs typeface="Segoe UI"/>
              </a:rPr>
              <a:t> E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-5">
                <a:latin typeface="Segoe UI"/>
                <a:cs typeface="Segoe UI"/>
              </a:rPr>
              <a:t>d</a:t>
            </a:r>
            <a:r>
              <a:rPr dirty="0" smtClean="0" sz="2000" spc="-5">
                <a:latin typeface="Segoe UI"/>
                <a:cs typeface="Segoe UI"/>
              </a:rPr>
              <a:t>p</a:t>
            </a:r>
            <a:r>
              <a:rPr dirty="0" smtClean="0" sz="2000" spc="0">
                <a:latin typeface="Segoe UI"/>
                <a:cs typeface="Segoe UI"/>
              </a:rPr>
              <a:t>o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0">
                <a:latin typeface="Segoe UI"/>
                <a:cs typeface="Segoe UI"/>
              </a:rPr>
              <a:t>t</a:t>
            </a:r>
            <a:r>
              <a:rPr dirty="0" smtClean="0" sz="2000" spc="-5">
                <a:latin typeface="Segoe UI"/>
                <a:cs typeface="Segoe UI"/>
              </a:rPr>
              <a:t> </a:t>
            </a:r>
            <a:r>
              <a:rPr dirty="0" smtClean="0" sz="2000" spc="-10">
                <a:latin typeface="Segoe UI"/>
                <a:cs typeface="Segoe UI"/>
              </a:rPr>
              <a:t>(</a:t>
            </a:r>
            <a:r>
              <a:rPr dirty="0" smtClean="0" sz="2000" spc="-5">
                <a:latin typeface="Segoe UI"/>
                <a:cs typeface="Segoe UI"/>
              </a:rPr>
              <a:t>D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0">
                <a:latin typeface="Segoe UI"/>
                <a:cs typeface="Segoe UI"/>
              </a:rPr>
              <a:t>a</a:t>
            </a:r>
            <a:r>
              <a:rPr dirty="0" smtClean="0" sz="2000" spc="5">
                <a:latin typeface="Segoe UI"/>
                <a:cs typeface="Segoe UI"/>
              </a:rPr>
              <a:t>t</a:t>
            </a:r>
            <a:r>
              <a:rPr dirty="0" smtClean="0" sz="2000" spc="5">
                <a:latin typeface="Segoe UI"/>
                <a:cs typeface="Segoe UI"/>
              </a:rPr>
              <a:t>h</a:t>
            </a:r>
            <a:r>
              <a:rPr dirty="0" smtClean="0" sz="2000" spc="-5">
                <a:latin typeface="Segoe UI"/>
                <a:cs typeface="Segoe UI"/>
              </a:rPr>
              <a:t>/</a:t>
            </a:r>
            <a:r>
              <a:rPr dirty="0" smtClean="0" sz="2000" spc="0">
                <a:latin typeface="Segoe UI"/>
                <a:cs typeface="Segoe UI"/>
              </a:rPr>
              <a:t>M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-5">
                <a:latin typeface="Segoe UI"/>
                <a:cs typeface="Segoe UI"/>
              </a:rPr>
              <a:t>/</a:t>
            </a:r>
            <a:r>
              <a:rPr dirty="0" smtClean="0" sz="2000" spc="-60">
                <a:latin typeface="Segoe UI"/>
                <a:cs typeface="Segoe UI"/>
              </a:rPr>
              <a:t>S</a:t>
            </a:r>
            <a:r>
              <a:rPr dirty="0" smtClean="0" sz="2000" spc="0">
                <a:latin typeface="Segoe UI"/>
                <a:cs typeface="Segoe UI"/>
              </a:rPr>
              <a:t>t</a:t>
            </a:r>
            <a:r>
              <a:rPr dirty="0" smtClean="0" sz="2000" spc="-25">
                <a:latin typeface="Segoe UI"/>
                <a:cs typeface="Segoe UI"/>
              </a:rPr>
              <a:t>r</a:t>
            </a:r>
            <a:r>
              <a:rPr dirty="0" smtClean="0" sz="2000" spc="0">
                <a:latin typeface="Segoe UI"/>
                <a:cs typeface="Segoe UI"/>
              </a:rPr>
              <a:t>o</a:t>
            </a:r>
            <a:r>
              <a:rPr dirty="0" smtClean="0" sz="2000" spc="-40">
                <a:latin typeface="Segoe UI"/>
                <a:cs typeface="Segoe UI"/>
              </a:rPr>
              <a:t>k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-5">
                <a:latin typeface="Segoe UI"/>
                <a:cs typeface="Segoe UI"/>
              </a:rPr>
              <a:t>/</a:t>
            </a:r>
            <a:r>
              <a:rPr dirty="0" smtClean="0" sz="2000" spc="0">
                <a:latin typeface="Segoe UI"/>
                <a:cs typeface="Segoe UI"/>
              </a:rPr>
              <a:t>S</a:t>
            </a:r>
            <a:r>
              <a:rPr dirty="0" smtClean="0" sz="2000" spc="-10">
                <a:latin typeface="Segoe UI"/>
                <a:cs typeface="Segoe UI"/>
              </a:rPr>
              <a:t>E</a:t>
            </a:r>
            <a:r>
              <a:rPr dirty="0" smtClean="0" sz="2000" spc="0">
                <a:latin typeface="Segoe UI"/>
                <a:cs typeface="Segoe UI"/>
              </a:rPr>
              <a:t>)</a:t>
            </a:r>
            <a:r>
              <a:rPr dirty="0" smtClean="0" sz="2000" spc="-40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or 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0">
                <a:latin typeface="Segoe UI"/>
                <a:cs typeface="Segoe UI"/>
              </a:rPr>
              <a:t>S</a:t>
            </a:r>
            <a:r>
              <a:rPr dirty="0" smtClean="0" sz="2000" spc="-10">
                <a:latin typeface="Segoe UI"/>
                <a:cs typeface="Segoe UI"/>
              </a:rPr>
              <a:t>T</a:t>
            </a:r>
            <a:r>
              <a:rPr dirty="0" smtClean="0" sz="2000" spc="0">
                <a:latin typeface="Segoe UI"/>
                <a:cs typeface="Segoe UI"/>
              </a:rPr>
              <a:t>H</a:t>
            </a:r>
            <a:r>
              <a:rPr dirty="0" smtClean="0" sz="2000" spc="20">
                <a:latin typeface="Segoe UI"/>
                <a:cs typeface="Segoe UI"/>
              </a:rPr>
              <a:t> </a:t>
            </a:r>
            <a:r>
              <a:rPr dirty="0" smtClean="0" sz="2000" spc="0">
                <a:latin typeface="Segoe UI"/>
                <a:cs typeface="Segoe UI"/>
              </a:rPr>
              <a:t>ma</a:t>
            </a:r>
            <a:r>
              <a:rPr dirty="0" smtClean="0" sz="2000" spc="-10">
                <a:latin typeface="Segoe UI"/>
                <a:cs typeface="Segoe UI"/>
              </a:rPr>
              <a:t>j</a:t>
            </a:r>
            <a:r>
              <a:rPr dirty="0" smtClean="0" sz="2000" spc="0">
                <a:latin typeface="Segoe UI"/>
                <a:cs typeface="Segoe UI"/>
              </a:rPr>
              <a:t>or</a:t>
            </a:r>
            <a:r>
              <a:rPr dirty="0" smtClean="0" sz="2000" spc="-10">
                <a:latin typeface="Segoe UI"/>
                <a:cs typeface="Segoe UI"/>
              </a:rPr>
              <a:t> </a:t>
            </a:r>
            <a:r>
              <a:rPr dirty="0" smtClean="0" sz="2000" spc="-5">
                <a:latin typeface="Segoe UI"/>
                <a:cs typeface="Segoe UI"/>
              </a:rPr>
              <a:t>b</a:t>
            </a:r>
            <a:r>
              <a:rPr dirty="0" smtClean="0" sz="2000" spc="-10">
                <a:latin typeface="Segoe UI"/>
                <a:cs typeface="Segoe UI"/>
              </a:rPr>
              <a:t>l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-5">
                <a:latin typeface="Segoe UI"/>
                <a:cs typeface="Segoe UI"/>
              </a:rPr>
              <a:t>e</a:t>
            </a:r>
            <a:r>
              <a:rPr dirty="0" smtClean="0" sz="2000" spc="-5">
                <a:latin typeface="Segoe UI"/>
                <a:cs typeface="Segoe UI"/>
              </a:rPr>
              <a:t>d</a:t>
            </a:r>
            <a:r>
              <a:rPr dirty="0" smtClean="0" sz="2000" spc="-10">
                <a:latin typeface="Segoe UI"/>
                <a:cs typeface="Segoe UI"/>
              </a:rPr>
              <a:t>i</a:t>
            </a:r>
            <a:r>
              <a:rPr dirty="0" smtClean="0" sz="2000" spc="5">
                <a:latin typeface="Segoe UI"/>
                <a:cs typeface="Segoe UI"/>
              </a:rPr>
              <a:t>n</a:t>
            </a:r>
            <a:r>
              <a:rPr dirty="0" smtClean="0" sz="2000" spc="0">
                <a:latin typeface="Segoe UI"/>
                <a:cs typeface="Segoe UI"/>
              </a:rPr>
              <a:t>g</a:t>
            </a:r>
            <a:endParaRPr sz="2000">
              <a:latin typeface="Segoe UI"/>
              <a:cs typeface="Segoe UI"/>
            </a:endParaRPr>
          </a:p>
          <a:p>
            <a:pPr>
              <a:lnSpc>
                <a:spcPts val="700"/>
              </a:lnSpc>
              <a:spcBef>
                <a:spcPts val="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40970">
              <a:lnSpc>
                <a:spcPts val="1900"/>
              </a:lnSpc>
            </a:pPr>
            <a:r>
              <a:rPr dirty="0" smtClean="0" sz="1600" spc="-15" b="1">
                <a:solidFill>
                  <a:srgbClr val="002060"/>
                </a:solidFill>
                <a:latin typeface="Segoe UI"/>
                <a:cs typeface="Segoe UI"/>
              </a:rPr>
              <a:t>HR</a:t>
            </a:r>
            <a:r>
              <a:rPr dirty="0" smtClean="0" sz="1600" spc="-15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0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.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9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9</a:t>
            </a:r>
            <a:r>
              <a:rPr dirty="0" smtClean="0" sz="1600" spc="5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5" b="1">
                <a:solidFill>
                  <a:srgbClr val="002060"/>
                </a:solidFill>
                <a:latin typeface="Segoe UI"/>
                <a:cs typeface="Segoe UI"/>
              </a:rPr>
              <a:t>(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95</a:t>
            </a:r>
            <a:r>
              <a:rPr dirty="0" smtClean="0" sz="1600" spc="-15" b="1">
                <a:solidFill>
                  <a:srgbClr val="002060"/>
                </a:solidFill>
                <a:latin typeface="Segoe UI"/>
                <a:cs typeface="Segoe UI"/>
              </a:rPr>
              <a:t>%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C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I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,</a:t>
            </a:r>
            <a:r>
              <a:rPr dirty="0" smtClean="0" sz="1600" spc="10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0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.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71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-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1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.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39)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2390" y="2423683"/>
            <a:ext cx="1962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2390" y="1902475"/>
            <a:ext cx="1962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2390" y="1381267"/>
            <a:ext cx="1962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2882" y="1964441"/>
            <a:ext cx="194310" cy="1661160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C</a:t>
            </a:r>
            <a:r>
              <a:rPr dirty="0" smtClean="0" sz="1200">
                <a:latin typeface="Segoe UI"/>
                <a:cs typeface="Segoe UI"/>
              </a:rPr>
              <a:t>rude</a:t>
            </a:r>
            <a:r>
              <a:rPr dirty="0" smtClean="0" sz="1200" spc="-25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i</a:t>
            </a:r>
            <a:r>
              <a:rPr dirty="0" smtClean="0" sz="1200" spc="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ci</a:t>
            </a:r>
            <a:r>
              <a:rPr dirty="0" smtClean="0" sz="1200" spc="0">
                <a:latin typeface="Segoe UI"/>
                <a:cs typeface="Segoe UI"/>
              </a:rPr>
              <a:t>d</a:t>
            </a:r>
            <a:r>
              <a:rPr dirty="0" smtClean="0" sz="1200" spc="-5">
                <a:latin typeface="Segoe UI"/>
                <a:cs typeface="Segoe UI"/>
              </a:rPr>
              <a:t>e</a:t>
            </a:r>
            <a:r>
              <a:rPr dirty="0" smtClean="0" sz="1200" spc="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c</a:t>
            </a:r>
            <a:r>
              <a:rPr dirty="0" smtClean="0" sz="1200" spc="0">
                <a:latin typeface="Segoe UI"/>
                <a:cs typeface="Segoe UI"/>
              </a:rPr>
              <a:t>e</a:t>
            </a:r>
            <a:r>
              <a:rPr dirty="0" smtClean="0" sz="1200" spc="-35">
                <a:latin typeface="Segoe UI"/>
                <a:cs typeface="Segoe UI"/>
              </a:rPr>
              <a:t> </a:t>
            </a:r>
            <a:r>
              <a:rPr dirty="0" smtClean="0" sz="1200" spc="0">
                <a:latin typeface="Segoe UI"/>
                <a:cs typeface="Segoe UI"/>
              </a:rPr>
              <a:t>ra</a:t>
            </a:r>
            <a:r>
              <a:rPr dirty="0" smtClean="0" sz="1200" spc="-15">
                <a:latin typeface="Segoe UI"/>
                <a:cs typeface="Segoe UI"/>
              </a:rPr>
              <a:t>t</a:t>
            </a:r>
            <a:r>
              <a:rPr dirty="0" smtClean="0" sz="1200" spc="0">
                <a:latin typeface="Segoe UI"/>
                <a:cs typeface="Segoe UI"/>
              </a:rPr>
              <a:t>e</a:t>
            </a:r>
            <a:r>
              <a:rPr dirty="0" smtClean="0" sz="1200" spc="-10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(</a:t>
            </a:r>
            <a:r>
              <a:rPr dirty="0" smtClean="0" sz="1200" spc="0">
                <a:latin typeface="Segoe UI"/>
                <a:cs typeface="Segoe UI"/>
              </a:rPr>
              <a:t>%</a:t>
            </a:r>
            <a:r>
              <a:rPr dirty="0" smtClean="0" sz="1200" spc="0">
                <a:latin typeface="Segoe UI"/>
                <a:cs typeface="Segoe UI"/>
              </a:rPr>
              <a:t>)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84121" y="3460208"/>
            <a:ext cx="1905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10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77568" y="2957898"/>
            <a:ext cx="1905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20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84426" y="2431813"/>
            <a:ext cx="1905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30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784426" y="1915330"/>
            <a:ext cx="1905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40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79854" y="1397932"/>
            <a:ext cx="19050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50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55749" y="4006105"/>
            <a:ext cx="1079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8275" y="1940088"/>
            <a:ext cx="194310" cy="1710055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C</a:t>
            </a:r>
            <a:r>
              <a:rPr dirty="0" smtClean="0" sz="1200">
                <a:latin typeface="Segoe UI"/>
                <a:cs typeface="Segoe UI"/>
              </a:rPr>
              <a:t>u</a:t>
            </a:r>
            <a:r>
              <a:rPr dirty="0" smtClean="0" sz="1200" spc="-5">
                <a:latin typeface="Segoe UI"/>
                <a:cs typeface="Segoe UI"/>
              </a:rPr>
              <a:t>m</a:t>
            </a:r>
            <a:r>
              <a:rPr dirty="0" smtClean="0" sz="1200" spc="0">
                <a:latin typeface="Segoe UI"/>
                <a:cs typeface="Segoe UI"/>
              </a:rPr>
              <a:t>u</a:t>
            </a:r>
            <a:r>
              <a:rPr dirty="0" smtClean="0" sz="1200" spc="-5">
                <a:latin typeface="Segoe UI"/>
                <a:cs typeface="Segoe UI"/>
              </a:rPr>
              <a:t>l</a:t>
            </a:r>
            <a:r>
              <a:rPr dirty="0" smtClean="0" sz="1200" spc="0">
                <a:latin typeface="Segoe UI"/>
                <a:cs typeface="Segoe UI"/>
              </a:rPr>
              <a:t>at</a:t>
            </a:r>
            <a:r>
              <a:rPr dirty="0" smtClean="0" sz="1200" spc="-5">
                <a:latin typeface="Segoe UI"/>
                <a:cs typeface="Segoe UI"/>
              </a:rPr>
              <a:t>i</a:t>
            </a:r>
            <a:r>
              <a:rPr dirty="0" smtClean="0" sz="1200" spc="-15">
                <a:latin typeface="Segoe UI"/>
                <a:cs typeface="Segoe UI"/>
              </a:rPr>
              <a:t>v</a:t>
            </a:r>
            <a:r>
              <a:rPr dirty="0" smtClean="0" sz="1200" spc="0">
                <a:latin typeface="Segoe UI"/>
                <a:cs typeface="Segoe UI"/>
              </a:rPr>
              <a:t>e</a:t>
            </a:r>
            <a:r>
              <a:rPr dirty="0" smtClean="0" sz="1200" spc="-25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i</a:t>
            </a:r>
            <a:r>
              <a:rPr dirty="0" smtClean="0" sz="1200" spc="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ci</a:t>
            </a:r>
            <a:r>
              <a:rPr dirty="0" smtClean="0" sz="1200" spc="0">
                <a:latin typeface="Segoe UI"/>
                <a:cs typeface="Segoe UI"/>
              </a:rPr>
              <a:t>d</a:t>
            </a:r>
            <a:r>
              <a:rPr dirty="0" smtClean="0" sz="1200" spc="-5">
                <a:latin typeface="Segoe UI"/>
                <a:cs typeface="Segoe UI"/>
              </a:rPr>
              <a:t>e</a:t>
            </a:r>
            <a:r>
              <a:rPr dirty="0" smtClean="0" sz="1200" spc="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c</a:t>
            </a:r>
            <a:r>
              <a:rPr dirty="0" smtClean="0" sz="1200" spc="0">
                <a:latin typeface="Segoe UI"/>
                <a:cs typeface="Segoe UI"/>
              </a:rPr>
              <a:t>e</a:t>
            </a:r>
            <a:r>
              <a:rPr dirty="0" smtClean="0" sz="1200" spc="-25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(</a:t>
            </a:r>
            <a:r>
              <a:rPr dirty="0" smtClean="0" sz="1200" spc="0">
                <a:latin typeface="Segoe UI"/>
                <a:cs typeface="Segoe UI"/>
              </a:rPr>
              <a:t>%</a:t>
            </a:r>
            <a:r>
              <a:rPr dirty="0" smtClean="0" sz="1200" spc="0">
                <a:latin typeface="Segoe UI"/>
                <a:cs typeface="Segoe UI"/>
              </a:rPr>
              <a:t>)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44960" y="1392641"/>
            <a:ext cx="2149475" cy="438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5" b="1">
                <a:solidFill>
                  <a:srgbClr val="FF3300"/>
                </a:solidFill>
                <a:latin typeface="Segoe UI"/>
                <a:cs typeface="Segoe UI"/>
              </a:rPr>
              <a:t>O</a:t>
            </a:r>
            <a:r>
              <a:rPr dirty="0" smtClean="0" sz="1400" spc="-30" b="1">
                <a:solidFill>
                  <a:srgbClr val="FF3300"/>
                </a:solidFill>
                <a:latin typeface="Segoe UI"/>
                <a:cs typeface="Segoe UI"/>
              </a:rPr>
              <a:t>A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C</a:t>
            </a:r>
            <a:r>
              <a:rPr dirty="0" smtClean="0" sz="1400" spc="5" b="1">
                <a:solidFill>
                  <a:srgbClr val="FF3300"/>
                </a:solidFill>
                <a:latin typeface="Segoe UI"/>
                <a:cs typeface="Segoe UI"/>
              </a:rPr>
              <a:t> </a:t>
            </a: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Al</a:t>
            </a:r>
            <a:r>
              <a:rPr dirty="0" smtClean="0" sz="1400" spc="5" b="1">
                <a:solidFill>
                  <a:srgbClr val="FF3300"/>
                </a:solidFill>
                <a:latin typeface="Segoe UI"/>
                <a:cs typeface="Segoe UI"/>
              </a:rPr>
              <a:t>o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ne</a:t>
            </a:r>
            <a:endParaRPr sz="14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dirty="0" smtClean="0" sz="1400" b="1">
                <a:solidFill>
                  <a:srgbClr val="0070C0"/>
                </a:solidFill>
                <a:latin typeface="Segoe UI"/>
                <a:cs typeface="Segoe UI"/>
              </a:rPr>
              <a:t>C</a:t>
            </a:r>
            <a:r>
              <a:rPr dirty="0" smtClean="0" sz="1400" spc="5" b="1">
                <a:solidFill>
                  <a:srgbClr val="0070C0"/>
                </a:solidFill>
                <a:latin typeface="Segoe UI"/>
                <a:cs typeface="Segoe UI"/>
              </a:rPr>
              <a:t>o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m</a:t>
            </a:r>
            <a:r>
              <a:rPr dirty="0" smtClean="0" sz="1400" spc="5" b="1">
                <a:solidFill>
                  <a:srgbClr val="0070C0"/>
                </a:solidFill>
                <a:latin typeface="Segoe UI"/>
                <a:cs typeface="Segoe UI"/>
              </a:rPr>
              <a:t>b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i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n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e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d</a:t>
            </a:r>
            <a:r>
              <a:rPr dirty="0" smtClean="0" sz="1400" spc="-20" b="1">
                <a:solidFill>
                  <a:srgbClr val="0070C0"/>
                </a:solidFill>
                <a:latin typeface="Segoe UI"/>
                <a:cs typeface="Segoe UI"/>
              </a:rPr>
              <a:t> </a:t>
            </a:r>
            <a:r>
              <a:rPr dirty="0" smtClean="0" sz="1400" spc="-25" b="1">
                <a:solidFill>
                  <a:srgbClr val="0070C0"/>
                </a:solidFill>
                <a:latin typeface="Segoe UI"/>
                <a:cs typeface="Segoe UI"/>
              </a:rPr>
              <a:t>O</a:t>
            </a:r>
            <a:r>
              <a:rPr dirty="0" smtClean="0" sz="1400" spc="-30" b="1">
                <a:solidFill>
                  <a:srgbClr val="0070C0"/>
                </a:solidFill>
                <a:latin typeface="Segoe UI"/>
                <a:cs typeface="Segoe UI"/>
              </a:rPr>
              <a:t>A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C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 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and</a:t>
            </a:r>
            <a:r>
              <a:rPr dirty="0" smtClean="0" sz="1400" spc="-10" b="1">
                <a:solidFill>
                  <a:srgbClr val="0070C0"/>
                </a:solidFill>
                <a:latin typeface="Segoe UI"/>
                <a:cs typeface="Segoe UI"/>
              </a:rPr>
              <a:t> </a:t>
            </a:r>
            <a:r>
              <a:rPr dirty="0" smtClean="0" sz="1400" spc="5" b="1">
                <a:solidFill>
                  <a:srgbClr val="0070C0"/>
                </a:solidFill>
                <a:latin typeface="Segoe UI"/>
                <a:cs typeface="Segoe UI"/>
              </a:rPr>
              <a:t>S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A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PT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61253" y="1497330"/>
            <a:ext cx="245071" cy="2552"/>
          </a:xfrm>
          <a:custGeom>
            <a:avLst/>
            <a:gdLst/>
            <a:ahLst/>
            <a:cxnLst/>
            <a:rect l="l" t="t" r="r" b="b"/>
            <a:pathLst>
              <a:path w="245071" h="2552">
                <a:moveTo>
                  <a:pt x="0" y="0"/>
                </a:moveTo>
                <a:lnTo>
                  <a:pt x="245071" y="2552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5461253" y="1718310"/>
            <a:ext cx="245071" cy="2552"/>
          </a:xfrm>
          <a:custGeom>
            <a:avLst/>
            <a:gdLst/>
            <a:ahLst/>
            <a:cxnLst/>
            <a:rect l="l" t="t" r="r" b="b"/>
            <a:pathLst>
              <a:path w="245071" h="2552">
                <a:moveTo>
                  <a:pt x="0" y="0"/>
                </a:moveTo>
                <a:lnTo>
                  <a:pt x="245071" y="2552"/>
                </a:lnTo>
              </a:path>
            </a:pathLst>
          </a:custGeom>
          <a:ln w="28956">
            <a:solidFill>
              <a:srgbClr val="0070C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174851" y="2272471"/>
            <a:ext cx="161734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L</a:t>
            </a:r>
            <a:r>
              <a:rPr dirty="0" smtClean="0" sz="1600" spc="-15" b="1">
                <a:solidFill>
                  <a:srgbClr val="002060"/>
                </a:solidFill>
                <a:latin typeface="Segoe UI"/>
                <a:cs typeface="Segoe UI"/>
              </a:rPr>
              <a:t>og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-r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a</a:t>
            </a:r>
            <a:r>
              <a:rPr dirty="0" smtClean="0" sz="1600" spc="-20" b="1">
                <a:solidFill>
                  <a:srgbClr val="002060"/>
                </a:solidFill>
                <a:latin typeface="Segoe UI"/>
                <a:cs typeface="Segoe UI"/>
              </a:rPr>
              <a:t>n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k</a:t>
            </a:r>
            <a:r>
              <a:rPr dirty="0" smtClean="0" sz="1600" spc="10" b="1">
                <a:solidFill>
                  <a:srgbClr val="002060"/>
                </a:solidFill>
                <a:latin typeface="Segoe UI"/>
                <a:cs typeface="Segoe UI"/>
              </a:rPr>
              <a:t> 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P</a:t>
            </a:r>
            <a:r>
              <a:rPr dirty="0" smtClean="0" sz="1600" spc="-20" b="1">
                <a:solidFill>
                  <a:srgbClr val="002060"/>
                </a:solidFill>
                <a:latin typeface="Segoe UI"/>
                <a:cs typeface="Segoe UI"/>
              </a:rPr>
              <a:t>=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0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.</a:t>
            </a:r>
            <a:r>
              <a:rPr dirty="0" smtClean="0" sz="1600" spc="-5" b="1">
                <a:solidFill>
                  <a:srgbClr val="002060"/>
                </a:solidFill>
                <a:latin typeface="Segoe UI"/>
                <a:cs typeface="Segoe UI"/>
              </a:rPr>
              <a:t>9</a:t>
            </a:r>
            <a:r>
              <a:rPr dirty="0" smtClean="0" sz="1600" spc="-10" b="1">
                <a:solidFill>
                  <a:srgbClr val="002060"/>
                </a:solidFill>
                <a:latin typeface="Segoe UI"/>
                <a:cs typeface="Segoe UI"/>
              </a:rPr>
              <a:t>6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071104" y="60960"/>
            <a:ext cx="1025651" cy="2331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055466" y="4110677"/>
            <a:ext cx="77216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solidFill>
                  <a:srgbClr val="FF3300"/>
                </a:solidFill>
                <a:latin typeface="Arial"/>
                <a:cs typeface="Arial"/>
              </a:rPr>
              <a:t>OAC </a:t>
            </a:r>
            <a:r>
              <a:rPr dirty="0" smtClean="0" sz="1200" spc="-10">
                <a:solidFill>
                  <a:srgbClr val="FF3300"/>
                </a:solidFill>
                <a:latin typeface="Arial"/>
                <a:cs typeface="Arial"/>
              </a:rPr>
              <a:t>a</a:t>
            </a:r>
            <a:r>
              <a:rPr dirty="0" smtClean="0" sz="1200" spc="-5">
                <a:solidFill>
                  <a:srgbClr val="FF3300"/>
                </a:solidFill>
                <a:latin typeface="Arial"/>
                <a:cs typeface="Arial"/>
              </a:rPr>
              <a:t>l</a:t>
            </a:r>
            <a:r>
              <a:rPr dirty="0" smtClean="0" sz="1200" spc="0">
                <a:solidFill>
                  <a:srgbClr val="FF3300"/>
                </a:solidFill>
                <a:latin typeface="Arial"/>
                <a:cs typeface="Arial"/>
              </a:rPr>
              <a:t>one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73347" y="4110677"/>
            <a:ext cx="183007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dirty="0" smtClean="0" sz="1200" spc="-5">
                <a:solidFill>
                  <a:srgbClr val="0070C0"/>
                </a:solidFill>
                <a:latin typeface="Arial"/>
                <a:cs typeface="Arial"/>
              </a:rPr>
              <a:t>m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b</a:t>
            </a:r>
            <a:r>
              <a:rPr dirty="0" smtClean="0" sz="1200" spc="-5">
                <a:solidFill>
                  <a:srgbClr val="0070C0"/>
                </a:solidFill>
                <a:latin typeface="Arial"/>
                <a:cs typeface="Arial"/>
              </a:rPr>
              <a:t>i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n</a:t>
            </a:r>
            <a:r>
              <a:rPr dirty="0" smtClean="0" sz="1200" spc="-10">
                <a:solidFill>
                  <a:srgbClr val="0070C0"/>
                </a:solidFill>
                <a:latin typeface="Arial"/>
                <a:cs typeface="Arial"/>
              </a:rPr>
              <a:t>e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d</a:t>
            </a:r>
            <a:r>
              <a:rPr dirty="0" smtClean="0" sz="1200" spc="5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dirty="0" smtClean="0" sz="1200" spc="-1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AC a</a:t>
            </a:r>
            <a:r>
              <a:rPr dirty="0" smtClean="0" sz="1200" spc="-10">
                <a:solidFill>
                  <a:srgbClr val="0070C0"/>
                </a:solidFill>
                <a:latin typeface="Arial"/>
                <a:cs typeface="Arial"/>
              </a:rPr>
              <a:t>n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d</a:t>
            </a:r>
            <a:r>
              <a:rPr dirty="0" smtClean="0" sz="1200" spc="5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S</a:t>
            </a:r>
            <a:r>
              <a:rPr dirty="0" smtClean="0" sz="1200" spc="-10">
                <a:solidFill>
                  <a:srgbClr val="0070C0"/>
                </a:solidFill>
                <a:latin typeface="Arial"/>
                <a:cs typeface="Arial"/>
              </a:rPr>
              <a:t>A</a:t>
            </a:r>
            <a:r>
              <a:rPr dirty="0" smtClean="0" sz="1200" spc="0">
                <a:solidFill>
                  <a:srgbClr val="0070C0"/>
                </a:solidFill>
                <a:latin typeface="Arial"/>
                <a:cs typeface="Arial"/>
              </a:rPr>
              <a:t>PT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987680" y="4105959"/>
            <a:ext cx="1079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0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14602" y="4113731"/>
            <a:ext cx="1079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1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36698" y="4105959"/>
            <a:ext cx="1005840" cy="407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1717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2</a:t>
            </a:r>
            <a:endParaRPr sz="12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dirty="0" smtClean="0" sz="1200">
                <a:latin typeface="Segoe UI"/>
                <a:cs typeface="Segoe UI"/>
              </a:rPr>
              <a:t>I</a:t>
            </a:r>
            <a:r>
              <a:rPr dirty="0" smtClean="0" sz="1200" spc="-10">
                <a:latin typeface="Segoe UI"/>
                <a:cs typeface="Segoe UI"/>
              </a:rPr>
              <a:t>n</a:t>
            </a:r>
            <a:r>
              <a:rPr dirty="0" smtClean="0" sz="1200" spc="-20">
                <a:latin typeface="Segoe UI"/>
                <a:cs typeface="Segoe UI"/>
              </a:rPr>
              <a:t>t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45">
                <a:latin typeface="Segoe UI"/>
                <a:cs typeface="Segoe UI"/>
              </a:rPr>
              <a:t>r</a:t>
            </a:r>
            <a:r>
              <a:rPr dirty="0" smtClean="0" sz="1200" spc="-25">
                <a:latin typeface="Segoe UI"/>
                <a:cs typeface="Segoe UI"/>
              </a:rPr>
              <a:t>v</a:t>
            </a:r>
            <a:r>
              <a:rPr dirty="0" smtClean="0" sz="1200" spc="-10">
                <a:latin typeface="Segoe UI"/>
                <a:cs typeface="Segoe UI"/>
              </a:rPr>
              <a:t>a</a:t>
            </a:r>
            <a:r>
              <a:rPr dirty="0" smtClean="0" sz="1200" spc="-10">
                <a:latin typeface="Segoe UI"/>
                <a:cs typeface="Segoe UI"/>
              </a:rPr>
              <a:t>l</a:t>
            </a:r>
            <a:r>
              <a:rPr dirty="0" smtClean="0" sz="1200" spc="-10">
                <a:latin typeface="Segoe UI"/>
                <a:cs typeface="Segoe UI"/>
              </a:rPr>
              <a:t> </a:t>
            </a:r>
            <a:r>
              <a:rPr dirty="0" smtClean="0" sz="1200" spc="-10">
                <a:latin typeface="Segoe UI"/>
                <a:cs typeface="Segoe UI"/>
              </a:rPr>
              <a:t>(</a:t>
            </a:r>
            <a:r>
              <a:rPr dirty="0" smtClean="0" sz="1200" spc="-125">
                <a:latin typeface="Segoe UI"/>
                <a:cs typeface="Segoe UI"/>
              </a:rPr>
              <a:t>Y</a:t>
            </a:r>
            <a:r>
              <a:rPr dirty="0" smtClean="0" sz="1200" spc="-15">
                <a:latin typeface="Segoe UI"/>
                <a:cs typeface="Segoe UI"/>
              </a:rPr>
              <a:t>e</a:t>
            </a:r>
            <a:r>
              <a:rPr dirty="0" smtClean="0" sz="1200" spc="-10">
                <a:latin typeface="Segoe UI"/>
                <a:cs typeface="Segoe UI"/>
              </a:rPr>
              <a:t>a</a:t>
            </a:r>
            <a:r>
              <a:rPr dirty="0" smtClean="0" sz="1200" spc="5">
                <a:latin typeface="Segoe UI"/>
                <a:cs typeface="Segoe UI"/>
              </a:rPr>
              <a:t>r</a:t>
            </a:r>
            <a:r>
              <a:rPr dirty="0" smtClean="0" sz="1200" spc="-10">
                <a:latin typeface="Segoe UI"/>
                <a:cs typeface="Segoe UI"/>
              </a:rPr>
              <a:t>s</a:t>
            </a:r>
            <a:r>
              <a:rPr dirty="0" smtClean="0" sz="1200" spc="-5">
                <a:latin typeface="Segoe UI"/>
                <a:cs typeface="Segoe UI"/>
              </a:rPr>
              <a:t>)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75457" y="4105959"/>
            <a:ext cx="1079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3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302227" y="4113731"/>
            <a:ext cx="10795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4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61852" y="4311854"/>
            <a:ext cx="20281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N</a:t>
            </a:r>
            <a:r>
              <a:rPr dirty="0" smtClean="0" sz="1200" spc="5" i="1">
                <a:solidFill>
                  <a:srgbClr val="002E4B"/>
                </a:solidFill>
                <a:latin typeface="Segoe UI"/>
                <a:cs typeface="Segoe UI"/>
              </a:rPr>
              <a:t>o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n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-i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n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f</a:t>
            </a:r>
            <a:r>
              <a:rPr dirty="0" smtClean="0" sz="1200" spc="-10" i="1">
                <a:solidFill>
                  <a:srgbClr val="002E4B"/>
                </a:solidFill>
                <a:latin typeface="Segoe UI"/>
                <a:cs typeface="Segoe UI"/>
              </a:rPr>
              <a:t>e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r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i</a:t>
            </a:r>
            <a:r>
              <a:rPr dirty="0" smtClean="0" sz="1200" spc="5" i="1">
                <a:solidFill>
                  <a:srgbClr val="002E4B"/>
                </a:solidFill>
                <a:latin typeface="Segoe UI"/>
                <a:cs typeface="Segoe UI"/>
              </a:rPr>
              <a:t>o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r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i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t</a:t>
            </a:r>
            <a:r>
              <a:rPr dirty="0" smtClean="0" sz="1200" spc="-10" i="1">
                <a:solidFill>
                  <a:srgbClr val="002E4B"/>
                </a:solidFill>
                <a:latin typeface="Segoe UI"/>
                <a:cs typeface="Segoe UI"/>
              </a:rPr>
              <a:t>y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 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m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a</a:t>
            </a:r>
            <a:r>
              <a:rPr dirty="0" smtClean="0" sz="1200" spc="-25" i="1">
                <a:solidFill>
                  <a:srgbClr val="002E4B"/>
                </a:solidFill>
                <a:latin typeface="Segoe UI"/>
                <a:cs typeface="Segoe UI"/>
              </a:rPr>
              <a:t>r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g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i</a:t>
            </a:r>
            <a:r>
              <a:rPr dirty="0" smtClean="0" sz="1200" spc="-15" i="1">
                <a:solidFill>
                  <a:srgbClr val="002E4B"/>
                </a:solidFill>
                <a:latin typeface="Segoe UI"/>
                <a:cs typeface="Segoe UI"/>
              </a:rPr>
              <a:t>n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:</a:t>
            </a:r>
            <a:r>
              <a:rPr dirty="0" smtClean="0" sz="1200" spc="5" i="1">
                <a:solidFill>
                  <a:srgbClr val="002E4B"/>
                </a:solidFill>
                <a:latin typeface="Segoe UI"/>
                <a:cs typeface="Segoe UI"/>
              </a:rPr>
              <a:t> </a:t>
            </a:r>
            <a:r>
              <a:rPr dirty="0" smtClean="0" sz="1200" spc="0" i="1">
                <a:solidFill>
                  <a:srgbClr val="002E4B"/>
                </a:solidFill>
                <a:latin typeface="Segoe UI"/>
                <a:cs typeface="Segoe UI"/>
              </a:rPr>
              <a:t>HR</a:t>
            </a:r>
            <a:r>
              <a:rPr dirty="0" smtClean="0" sz="1200" spc="-10" i="1">
                <a:solidFill>
                  <a:srgbClr val="002E4B"/>
                </a:solidFill>
                <a:latin typeface="Segoe UI"/>
                <a:cs typeface="Segoe UI"/>
              </a:rPr>
              <a:t> </a:t>
            </a:r>
            <a:r>
              <a:rPr dirty="0" smtClean="0" sz="1200" spc="0" i="1">
                <a:solidFill>
                  <a:srgbClr val="002E4B"/>
                </a:solidFill>
                <a:latin typeface="Segoe UI"/>
                <a:cs typeface="Segoe UI"/>
              </a:rPr>
              <a:t>1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.</a:t>
            </a:r>
            <a:r>
              <a:rPr dirty="0" smtClean="0" sz="1200" spc="-5" i="1">
                <a:solidFill>
                  <a:srgbClr val="002E4B"/>
                </a:solidFill>
                <a:latin typeface="Segoe UI"/>
                <a:cs typeface="Segoe UI"/>
              </a:rPr>
              <a:t>5</a:t>
            </a:r>
            <a:endParaRPr sz="1200">
              <a:latin typeface="Segoe UI"/>
              <a:cs typeface="Segoe U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969263" y="1479803"/>
          <a:ext cx="3070860" cy="26167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8076"/>
                <a:gridCol w="809244"/>
                <a:gridCol w="217931"/>
                <a:gridCol w="809243"/>
                <a:gridCol w="608076"/>
              </a:tblGrid>
              <a:tr h="521208">
                <a:tc gridSpan="5"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</a:pPr>
                      <a:r>
                        <a:rPr dirty="0" smtClean="0" sz="1600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mtClean="0" sz="1600" spc="-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mtClean="0" sz="1600" spc="-10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s</a:t>
                      </a:r>
                      <a:r>
                        <a:rPr dirty="0" smtClean="0" sz="1600" spc="-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up</a:t>
                      </a:r>
                      <a:r>
                        <a:rPr dirty="0" smtClean="0" sz="1600" spc="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e</a:t>
                      </a:r>
                      <a:r>
                        <a:rPr dirty="0" smtClean="0" sz="1600" spc="-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ri</a:t>
                      </a:r>
                      <a:r>
                        <a:rPr dirty="0" smtClean="0" sz="1600" spc="0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mtClean="0" sz="1600" spc="-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ri</a:t>
                      </a:r>
                      <a:r>
                        <a:rPr dirty="0" smtClean="0" sz="1600" spc="-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t</a:t>
                      </a:r>
                      <a:r>
                        <a:rPr dirty="0" smtClean="0" sz="1600" spc="-5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y</a:t>
                      </a:r>
                      <a:r>
                        <a:rPr dirty="0" smtClean="0" sz="1600" spc="0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=0.96</a:t>
                      </a:r>
                      <a:endParaRPr sz="1600">
                        <a:latin typeface="Segoe UI"/>
                        <a:cs typeface="Segoe UI"/>
                      </a:endParaRPr>
                    </a:p>
                    <a:p>
                      <a:pPr algn="ctr" marL="571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mtClean="0" sz="160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P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mtClean="0" sz="1600" spc="-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no</a:t>
                      </a:r>
                      <a:r>
                        <a:rPr dirty="0" smtClean="0" sz="1600" spc="-1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-i</a:t>
                      </a:r>
                      <a:r>
                        <a:rPr dirty="0" smtClean="0" sz="1600" spc="-1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n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fe</a:t>
                      </a:r>
                      <a:r>
                        <a:rPr dirty="0" smtClean="0" sz="1600" spc="1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i</a:t>
                      </a:r>
                      <a:r>
                        <a:rPr dirty="0" smtClean="0" sz="1600" spc="-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o</a:t>
                      </a:r>
                      <a:r>
                        <a:rPr dirty="0" smtClean="0" sz="1600" spc="1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r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it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y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=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.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0</a:t>
                      </a:r>
                      <a:r>
                        <a:rPr dirty="0" smtClean="0" sz="1600" spc="5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r>
                        <a:rPr dirty="0" smtClean="0" sz="1600" spc="0" b="1">
                          <a:solidFill>
                            <a:srgbClr val="002060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FFFFFF"/>
                      </a:solidFill>
                      <a:prstDash val="solid"/>
                    </a:lnT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7143">
                <a:tc gridSpan="5"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4064"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59690" marR="61594" indent="52705">
                        <a:lnSpc>
                          <a:spcPct val="100000"/>
                        </a:lnSpc>
                      </a:pP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19</a:t>
                      </a:r>
                      <a:r>
                        <a:rPr dirty="0" smtClean="0" sz="16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.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5%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mtClean="0" sz="16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(N=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7</a:t>
                      </a:r>
                      <a:r>
                        <a:rPr dirty="0" smtClean="0" sz="1600" spc="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)</a:t>
                      </a:r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59690" marR="62230" indent="52705">
                        <a:lnSpc>
                          <a:spcPct val="100000"/>
                        </a:lnSpc>
                      </a:pP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19</a:t>
                      </a:r>
                      <a:r>
                        <a:rPr dirty="0" smtClean="0" sz="16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.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4%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dirty="0" smtClean="0" sz="1600" spc="-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(N=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r>
                        <a:rPr dirty="0" smtClean="0" sz="1600" spc="5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7</a:t>
                      </a:r>
                      <a:r>
                        <a:rPr dirty="0" smtClean="0" sz="1600" spc="0" b="1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)</a:t>
                      </a:r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21208"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FFFFFF"/>
                      </a:solidFill>
                      <a:prstDash val="solid"/>
                    </a:lnT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T w="9144">
                      <a:solidFill>
                        <a:srgbClr val="FFFFFF"/>
                      </a:solidFill>
                      <a:prstDash val="solid"/>
                    </a:lnT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T w="9144">
                      <a:solidFill>
                        <a:srgbClr val="FFFFFF"/>
                      </a:solidFill>
                      <a:prstDash val="solid"/>
                    </a:lnT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21208"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FFFFFF"/>
                      </a:solidFill>
                      <a:prstDash val="solid"/>
                    </a:lnT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T w="9144">
                      <a:solidFill>
                        <a:srgbClr val="FFFFFF"/>
                      </a:solidFill>
                      <a:prstDash val="solid"/>
                    </a:lnT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T w="9144">
                      <a:solidFill>
                        <a:srgbClr val="FFFFFF"/>
                      </a:solidFill>
                      <a:prstDash val="solid"/>
                    </a:lnT>
                    <a:lnB w="9144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521207"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T w="9144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T w="9144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12191">
                      <a:solidFill>
                        <a:srgbClr val="000000"/>
                      </a:solidFill>
                      <a:prstDash val="soli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600">
                        <a:latin typeface="Segoe UI"/>
                        <a:cs typeface="Segoe UI"/>
                      </a:endParaRPr>
                    </a:p>
                  </a:txBody>
                  <a:tcPr marL="0" marR="0" marB="0" marT="0">
                    <a:lnT w="9144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586865">
              <a:lnSpc>
                <a:spcPts val="3329"/>
              </a:lnSpc>
            </a:pPr>
            <a:r>
              <a:rPr dirty="0" smtClean="0" sz="2800" spc="-15" b="1">
                <a:latin typeface="Segoe UI"/>
                <a:cs typeface="Segoe UI"/>
              </a:rPr>
              <a:t>In</a:t>
            </a:r>
            <a:r>
              <a:rPr dirty="0" smtClean="0" sz="2800" spc="-20" b="1">
                <a:latin typeface="Segoe UI"/>
                <a:cs typeface="Segoe UI"/>
              </a:rPr>
              <a:t>dividu</a:t>
            </a:r>
            <a:r>
              <a:rPr dirty="0" smtClean="0" sz="2800" spc="-10" b="1">
                <a:latin typeface="Segoe UI"/>
                <a:cs typeface="Segoe UI"/>
              </a:rPr>
              <a:t>a</a:t>
            </a:r>
            <a:r>
              <a:rPr dirty="0" smtClean="0" sz="2800" spc="-10" b="1">
                <a:latin typeface="Segoe UI"/>
                <a:cs typeface="Segoe UI"/>
              </a:rPr>
              <a:t>l</a:t>
            </a:r>
            <a:r>
              <a:rPr dirty="0" smtClean="0" sz="2800" spc="60" b="1">
                <a:latin typeface="Segoe UI"/>
                <a:cs typeface="Segoe UI"/>
              </a:rPr>
              <a:t> </a:t>
            </a:r>
            <a:r>
              <a:rPr dirty="0" smtClean="0" sz="2800" spc="-20" b="1">
                <a:latin typeface="Segoe UI"/>
                <a:cs typeface="Segoe UI"/>
              </a:rPr>
              <a:t>Outc</a:t>
            </a:r>
            <a:r>
              <a:rPr dirty="0" smtClean="0" sz="2800" spc="-30" b="1">
                <a:latin typeface="Segoe UI"/>
                <a:cs typeface="Segoe UI"/>
              </a:rPr>
              <a:t>o</a:t>
            </a:r>
            <a:r>
              <a:rPr dirty="0" smtClean="0" sz="2800" spc="-35" b="1">
                <a:latin typeface="Segoe UI"/>
                <a:cs typeface="Segoe UI"/>
              </a:rPr>
              <a:t>m</a:t>
            </a:r>
            <a:r>
              <a:rPr dirty="0" smtClean="0" sz="2800" spc="-25" b="1">
                <a:latin typeface="Segoe UI"/>
                <a:cs typeface="Segoe UI"/>
              </a:rPr>
              <a:t>e</a:t>
            </a:r>
            <a:r>
              <a:rPr dirty="0" smtClean="0" sz="2800" spc="-15" b="1">
                <a:latin typeface="Segoe UI"/>
                <a:cs typeface="Segoe UI"/>
              </a:rPr>
              <a:t>s</a:t>
            </a:r>
            <a:endParaRPr sz="2800">
              <a:latin typeface="Segoe UI"/>
              <a:cs typeface="Segoe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653271" y="2718815"/>
            <a:ext cx="222503" cy="0"/>
          </a:xfrm>
          <a:custGeom>
            <a:avLst/>
            <a:gdLst/>
            <a:ahLst/>
            <a:cxnLst/>
            <a:rect l="l" t="t" r="r" b="b"/>
            <a:pathLst>
              <a:path w="222503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534656" y="2718815"/>
            <a:ext cx="821435" cy="0"/>
          </a:xfrm>
          <a:custGeom>
            <a:avLst/>
            <a:gdLst/>
            <a:ahLst/>
            <a:cxnLst/>
            <a:rect l="l" t="t" r="r" b="b"/>
            <a:pathLst>
              <a:path w="821435" h="0">
                <a:moveTo>
                  <a:pt x="0" y="0"/>
                </a:moveTo>
                <a:lnTo>
                  <a:pt x="821435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7156704" y="2718815"/>
            <a:ext cx="80771" cy="0"/>
          </a:xfrm>
          <a:custGeom>
            <a:avLst/>
            <a:gdLst/>
            <a:ahLst/>
            <a:cxnLst/>
            <a:rect l="l" t="t" r="r" b="b"/>
            <a:pathLst>
              <a:path w="80771" h="0">
                <a:moveTo>
                  <a:pt x="0" y="0"/>
                </a:moveTo>
                <a:lnTo>
                  <a:pt x="80771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6414516" y="2718815"/>
            <a:ext cx="445008" cy="0"/>
          </a:xfrm>
          <a:custGeom>
            <a:avLst/>
            <a:gdLst/>
            <a:ahLst/>
            <a:cxnLst/>
            <a:rect l="l" t="t" r="r" b="b"/>
            <a:pathLst>
              <a:path w="445008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679192" y="2718815"/>
            <a:ext cx="3438143" cy="0"/>
          </a:xfrm>
          <a:custGeom>
            <a:avLst/>
            <a:gdLst/>
            <a:ahLst/>
            <a:cxnLst/>
            <a:rect l="l" t="t" r="r" b="b"/>
            <a:pathLst>
              <a:path w="3438143" h="0">
                <a:moveTo>
                  <a:pt x="0" y="0"/>
                </a:moveTo>
                <a:lnTo>
                  <a:pt x="3438143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937004" y="2718816"/>
            <a:ext cx="445008" cy="0"/>
          </a:xfrm>
          <a:custGeom>
            <a:avLst/>
            <a:gdLst/>
            <a:ahLst/>
            <a:cxnLst/>
            <a:rect l="l" t="t" r="r" b="b"/>
            <a:pathLst>
              <a:path w="445008" h="0">
                <a:moveTo>
                  <a:pt x="0" y="0"/>
                </a:moveTo>
                <a:lnTo>
                  <a:pt x="445008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559052" y="2718816"/>
            <a:ext cx="80771" cy="0"/>
          </a:xfrm>
          <a:custGeom>
            <a:avLst/>
            <a:gdLst/>
            <a:ahLst/>
            <a:cxnLst/>
            <a:rect l="l" t="t" r="r" b="b"/>
            <a:pathLst>
              <a:path w="80771" h="0">
                <a:moveTo>
                  <a:pt x="0" y="0"/>
                </a:moveTo>
                <a:lnTo>
                  <a:pt x="80771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039368" y="2718816"/>
            <a:ext cx="222503" cy="0"/>
          </a:xfrm>
          <a:custGeom>
            <a:avLst/>
            <a:gdLst/>
            <a:ahLst/>
            <a:cxnLst/>
            <a:rect l="l" t="t" r="r" b="b"/>
            <a:pathLst>
              <a:path w="222503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534656" y="1894332"/>
            <a:ext cx="1341119" cy="0"/>
          </a:xfrm>
          <a:custGeom>
            <a:avLst/>
            <a:gdLst/>
            <a:ahLst/>
            <a:cxnLst/>
            <a:rect l="l" t="t" r="r" b="b"/>
            <a:pathLst>
              <a:path w="1341119" h="0">
                <a:moveTo>
                  <a:pt x="0" y="0"/>
                </a:moveTo>
                <a:lnTo>
                  <a:pt x="1341119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559052" y="1894332"/>
            <a:ext cx="5678423" cy="0"/>
          </a:xfrm>
          <a:custGeom>
            <a:avLst/>
            <a:gdLst/>
            <a:ahLst/>
            <a:cxnLst/>
            <a:rect l="l" t="t" r="r" b="b"/>
            <a:pathLst>
              <a:path w="5678423" h="0">
                <a:moveTo>
                  <a:pt x="0" y="0"/>
                </a:moveTo>
                <a:lnTo>
                  <a:pt x="5678423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039368" y="1894332"/>
            <a:ext cx="222503" cy="0"/>
          </a:xfrm>
          <a:custGeom>
            <a:avLst/>
            <a:gdLst/>
            <a:ahLst/>
            <a:cxnLst/>
            <a:rect l="l" t="t" r="r" b="b"/>
            <a:pathLst>
              <a:path w="222503" h="0">
                <a:moveTo>
                  <a:pt x="0" y="0"/>
                </a:moveTo>
                <a:lnTo>
                  <a:pt x="222503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039367" y="1069847"/>
            <a:ext cx="7836408" cy="0"/>
          </a:xfrm>
          <a:custGeom>
            <a:avLst/>
            <a:gdLst/>
            <a:ahLst/>
            <a:cxnLst/>
            <a:rect l="l" t="t" r="r" b="b"/>
            <a:pathLst>
              <a:path w="7836408" h="0">
                <a:moveTo>
                  <a:pt x="0" y="0"/>
                </a:moveTo>
                <a:lnTo>
                  <a:pt x="7836408" y="0"/>
                </a:lnTo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261872" y="1630679"/>
            <a:ext cx="297179" cy="1911095"/>
          </a:xfrm>
          <a:custGeom>
            <a:avLst/>
            <a:gdLst/>
            <a:ahLst/>
            <a:cxnLst/>
            <a:rect l="l" t="t" r="r" b="b"/>
            <a:pathLst>
              <a:path w="297179" h="1911096">
                <a:moveTo>
                  <a:pt x="297179" y="0"/>
                </a:moveTo>
                <a:lnTo>
                  <a:pt x="0" y="0"/>
                </a:lnTo>
                <a:lnTo>
                  <a:pt x="0" y="1911095"/>
                </a:lnTo>
                <a:lnTo>
                  <a:pt x="297179" y="1911095"/>
                </a:lnTo>
                <a:lnTo>
                  <a:pt x="297179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2382011" y="2586227"/>
            <a:ext cx="297180" cy="955547"/>
          </a:xfrm>
          <a:custGeom>
            <a:avLst/>
            <a:gdLst/>
            <a:ahLst/>
            <a:cxnLst/>
            <a:rect l="l" t="t" r="r" b="b"/>
            <a:pathLst>
              <a:path w="297180" h="955548">
                <a:moveTo>
                  <a:pt x="297180" y="0"/>
                </a:moveTo>
                <a:lnTo>
                  <a:pt x="0" y="0"/>
                </a:lnTo>
                <a:lnTo>
                  <a:pt x="0" y="955547"/>
                </a:lnTo>
                <a:lnTo>
                  <a:pt x="297180" y="955547"/>
                </a:lnTo>
                <a:lnTo>
                  <a:pt x="29718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500628" y="3163823"/>
            <a:ext cx="297179" cy="377952"/>
          </a:xfrm>
          <a:custGeom>
            <a:avLst/>
            <a:gdLst/>
            <a:ahLst/>
            <a:cxnLst/>
            <a:rect l="l" t="t" r="r" b="b"/>
            <a:pathLst>
              <a:path w="297179" h="377951">
                <a:moveTo>
                  <a:pt x="297179" y="0"/>
                </a:moveTo>
                <a:lnTo>
                  <a:pt x="0" y="0"/>
                </a:lnTo>
                <a:lnTo>
                  <a:pt x="0" y="377952"/>
                </a:lnTo>
                <a:lnTo>
                  <a:pt x="297179" y="377952"/>
                </a:lnTo>
                <a:lnTo>
                  <a:pt x="297179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620767" y="3447288"/>
            <a:ext cx="297179" cy="94487"/>
          </a:xfrm>
          <a:custGeom>
            <a:avLst/>
            <a:gdLst/>
            <a:ahLst/>
            <a:cxnLst/>
            <a:rect l="l" t="t" r="r" b="b"/>
            <a:pathLst>
              <a:path w="297179" h="94487">
                <a:moveTo>
                  <a:pt x="297179" y="0"/>
                </a:moveTo>
                <a:lnTo>
                  <a:pt x="0" y="0"/>
                </a:lnTo>
                <a:lnTo>
                  <a:pt x="0" y="94487"/>
                </a:lnTo>
                <a:lnTo>
                  <a:pt x="297179" y="94487"/>
                </a:lnTo>
                <a:lnTo>
                  <a:pt x="297179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5740908" y="2915411"/>
            <a:ext cx="297179" cy="626363"/>
          </a:xfrm>
          <a:custGeom>
            <a:avLst/>
            <a:gdLst/>
            <a:ahLst/>
            <a:cxnLst/>
            <a:rect l="l" t="t" r="r" b="b"/>
            <a:pathLst>
              <a:path w="297179" h="626363">
                <a:moveTo>
                  <a:pt x="297179" y="0"/>
                </a:moveTo>
                <a:lnTo>
                  <a:pt x="0" y="0"/>
                </a:lnTo>
                <a:lnTo>
                  <a:pt x="0" y="626363"/>
                </a:lnTo>
                <a:lnTo>
                  <a:pt x="297179" y="626363"/>
                </a:lnTo>
                <a:lnTo>
                  <a:pt x="297179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6859523" y="2257044"/>
            <a:ext cx="297179" cy="1284732"/>
          </a:xfrm>
          <a:custGeom>
            <a:avLst/>
            <a:gdLst/>
            <a:ahLst/>
            <a:cxnLst/>
            <a:rect l="l" t="t" r="r" b="b"/>
            <a:pathLst>
              <a:path w="297179" h="1284731">
                <a:moveTo>
                  <a:pt x="297179" y="0"/>
                </a:moveTo>
                <a:lnTo>
                  <a:pt x="0" y="0"/>
                </a:lnTo>
                <a:lnTo>
                  <a:pt x="0" y="1284732"/>
                </a:lnTo>
                <a:lnTo>
                  <a:pt x="297179" y="1284732"/>
                </a:lnTo>
                <a:lnTo>
                  <a:pt x="297179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979664" y="2734055"/>
            <a:ext cx="297179" cy="807719"/>
          </a:xfrm>
          <a:custGeom>
            <a:avLst/>
            <a:gdLst/>
            <a:ahLst/>
            <a:cxnLst/>
            <a:rect l="l" t="t" r="r" b="b"/>
            <a:pathLst>
              <a:path w="297179" h="807720">
                <a:moveTo>
                  <a:pt x="297179" y="0"/>
                </a:moveTo>
                <a:lnTo>
                  <a:pt x="0" y="0"/>
                </a:lnTo>
                <a:lnTo>
                  <a:pt x="0" y="807719"/>
                </a:lnTo>
                <a:lnTo>
                  <a:pt x="297179" y="807719"/>
                </a:lnTo>
                <a:lnTo>
                  <a:pt x="297179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639823" y="2058923"/>
            <a:ext cx="297180" cy="1482852"/>
          </a:xfrm>
          <a:custGeom>
            <a:avLst/>
            <a:gdLst/>
            <a:ahLst/>
            <a:cxnLst/>
            <a:rect l="l" t="t" r="r" b="b"/>
            <a:pathLst>
              <a:path w="297180" h="1482852">
                <a:moveTo>
                  <a:pt x="297180" y="0"/>
                </a:moveTo>
                <a:lnTo>
                  <a:pt x="0" y="0"/>
                </a:lnTo>
                <a:lnTo>
                  <a:pt x="0" y="1482852"/>
                </a:lnTo>
                <a:lnTo>
                  <a:pt x="297180" y="1482852"/>
                </a:lnTo>
                <a:lnTo>
                  <a:pt x="29718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758439" y="2734055"/>
            <a:ext cx="297180" cy="807719"/>
          </a:xfrm>
          <a:custGeom>
            <a:avLst/>
            <a:gdLst/>
            <a:ahLst/>
            <a:cxnLst/>
            <a:rect l="l" t="t" r="r" b="b"/>
            <a:pathLst>
              <a:path w="297180" h="807720">
                <a:moveTo>
                  <a:pt x="297180" y="0"/>
                </a:moveTo>
                <a:lnTo>
                  <a:pt x="0" y="0"/>
                </a:lnTo>
                <a:lnTo>
                  <a:pt x="0" y="807719"/>
                </a:lnTo>
                <a:lnTo>
                  <a:pt x="297180" y="807719"/>
                </a:lnTo>
                <a:lnTo>
                  <a:pt x="29718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878579" y="3345179"/>
            <a:ext cx="297179" cy="196596"/>
          </a:xfrm>
          <a:custGeom>
            <a:avLst/>
            <a:gdLst/>
            <a:ahLst/>
            <a:cxnLst/>
            <a:rect l="l" t="t" r="r" b="b"/>
            <a:pathLst>
              <a:path w="297179" h="196596">
                <a:moveTo>
                  <a:pt x="297179" y="0"/>
                </a:moveTo>
                <a:lnTo>
                  <a:pt x="0" y="0"/>
                </a:lnTo>
                <a:lnTo>
                  <a:pt x="0" y="196596"/>
                </a:lnTo>
                <a:lnTo>
                  <a:pt x="297179" y="196596"/>
                </a:lnTo>
                <a:lnTo>
                  <a:pt x="297179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6117335" y="2636520"/>
            <a:ext cx="297179" cy="905256"/>
          </a:xfrm>
          <a:custGeom>
            <a:avLst/>
            <a:gdLst/>
            <a:ahLst/>
            <a:cxnLst/>
            <a:rect l="l" t="t" r="r" b="b"/>
            <a:pathLst>
              <a:path w="297179" h="905255">
                <a:moveTo>
                  <a:pt x="297179" y="0"/>
                </a:moveTo>
                <a:lnTo>
                  <a:pt x="0" y="0"/>
                </a:lnTo>
                <a:lnTo>
                  <a:pt x="0" y="905256"/>
                </a:lnTo>
                <a:lnTo>
                  <a:pt x="297179" y="905256"/>
                </a:lnTo>
                <a:lnTo>
                  <a:pt x="297179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237476" y="1828800"/>
            <a:ext cx="297179" cy="1712976"/>
          </a:xfrm>
          <a:custGeom>
            <a:avLst/>
            <a:gdLst/>
            <a:ahLst/>
            <a:cxnLst/>
            <a:rect l="l" t="t" r="r" b="b"/>
            <a:pathLst>
              <a:path w="297179" h="1712976">
                <a:moveTo>
                  <a:pt x="297179" y="0"/>
                </a:moveTo>
                <a:lnTo>
                  <a:pt x="0" y="0"/>
                </a:lnTo>
                <a:lnTo>
                  <a:pt x="0" y="1712976"/>
                </a:lnTo>
                <a:lnTo>
                  <a:pt x="297179" y="1712976"/>
                </a:lnTo>
                <a:lnTo>
                  <a:pt x="297179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8356092" y="2157983"/>
            <a:ext cx="297179" cy="1383792"/>
          </a:xfrm>
          <a:custGeom>
            <a:avLst/>
            <a:gdLst/>
            <a:ahLst/>
            <a:cxnLst/>
            <a:rect l="l" t="t" r="r" b="b"/>
            <a:pathLst>
              <a:path w="297179" h="1383791">
                <a:moveTo>
                  <a:pt x="297179" y="0"/>
                </a:moveTo>
                <a:lnTo>
                  <a:pt x="0" y="0"/>
                </a:lnTo>
                <a:lnTo>
                  <a:pt x="0" y="1383792"/>
                </a:lnTo>
                <a:lnTo>
                  <a:pt x="297179" y="1383792"/>
                </a:lnTo>
                <a:lnTo>
                  <a:pt x="297179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039367" y="1069847"/>
            <a:ext cx="0" cy="2471928"/>
          </a:xfrm>
          <a:custGeom>
            <a:avLst/>
            <a:gdLst/>
            <a:ahLst/>
            <a:cxnLst/>
            <a:rect l="l" t="t" r="r" b="b"/>
            <a:pathLst>
              <a:path w="0" h="2471928">
                <a:moveTo>
                  <a:pt x="0" y="2471928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975360" y="3541776"/>
            <a:ext cx="7900415" cy="0"/>
          </a:xfrm>
          <a:custGeom>
            <a:avLst/>
            <a:gdLst/>
            <a:ahLst/>
            <a:cxnLst/>
            <a:rect l="l" t="t" r="r" b="b"/>
            <a:pathLst>
              <a:path w="7900415" h="0">
                <a:moveTo>
                  <a:pt x="0" y="0"/>
                </a:moveTo>
                <a:lnTo>
                  <a:pt x="790041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975360" y="2718816"/>
            <a:ext cx="64008" cy="0"/>
          </a:xfrm>
          <a:custGeom>
            <a:avLst/>
            <a:gdLst/>
            <a:ahLst/>
            <a:cxnLst/>
            <a:rect l="l" t="t" r="r" b="b"/>
            <a:pathLst>
              <a:path w="64008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975360" y="1894332"/>
            <a:ext cx="64008" cy="0"/>
          </a:xfrm>
          <a:custGeom>
            <a:avLst/>
            <a:gdLst/>
            <a:ahLst/>
            <a:cxnLst/>
            <a:rect l="l" t="t" r="r" b="b"/>
            <a:pathLst>
              <a:path w="64008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975360" y="1069847"/>
            <a:ext cx="64008" cy="0"/>
          </a:xfrm>
          <a:custGeom>
            <a:avLst/>
            <a:gdLst/>
            <a:ahLst/>
            <a:cxnLst/>
            <a:rect l="l" t="t" r="r" b="b"/>
            <a:pathLst>
              <a:path w="64008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748840" y="3423697"/>
            <a:ext cx="12192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Segoe UI"/>
                <a:cs typeface="Segoe UI"/>
              </a:rPr>
              <a:t>0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48840" y="2599558"/>
            <a:ext cx="12192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Segoe UI"/>
                <a:cs typeface="Segoe UI"/>
              </a:rPr>
              <a:t>5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53088" y="1775596"/>
            <a:ext cx="217804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Segoe UI"/>
                <a:cs typeface="Segoe UI"/>
              </a:rPr>
              <a:t>10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53088" y="951457"/>
            <a:ext cx="217804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Segoe UI"/>
                <a:cs typeface="Segoe UI"/>
              </a:rPr>
              <a:t>15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52234" y="3684384"/>
            <a:ext cx="49530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Segoe UI"/>
                <a:cs typeface="Segoe UI"/>
              </a:rPr>
              <a:t>D</a:t>
            </a:r>
            <a:r>
              <a:rPr dirty="0" smtClean="0" sz="1400" spc="-5">
                <a:latin typeface="Segoe UI"/>
                <a:cs typeface="Segoe UI"/>
              </a:rPr>
              <a:t>e</a:t>
            </a:r>
            <a:r>
              <a:rPr dirty="0" smtClean="0" sz="1400" spc="-10">
                <a:latin typeface="Segoe UI"/>
                <a:cs typeface="Segoe UI"/>
              </a:rPr>
              <a:t>a</a:t>
            </a:r>
            <a:r>
              <a:rPr dirty="0" smtClean="0" sz="1400" spc="0">
                <a:latin typeface="Segoe UI"/>
                <a:cs typeface="Segoe UI"/>
              </a:rPr>
              <a:t>th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47193" y="3684384"/>
            <a:ext cx="743585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Segoe UI"/>
                <a:cs typeface="Segoe UI"/>
              </a:rPr>
              <a:t>C</a:t>
            </a:r>
            <a:r>
              <a:rPr dirty="0" smtClean="0" sz="1400" spc="0">
                <a:latin typeface="Segoe UI"/>
                <a:cs typeface="Segoe UI"/>
              </a:rPr>
              <a:t>V </a:t>
            </a:r>
            <a:r>
              <a:rPr dirty="0" smtClean="0" sz="1400" spc="-15">
                <a:latin typeface="Segoe UI"/>
                <a:cs typeface="Segoe UI"/>
              </a:rPr>
              <a:t>d</a:t>
            </a:r>
            <a:r>
              <a:rPr dirty="0" smtClean="0" sz="1400" spc="-5">
                <a:latin typeface="Segoe UI"/>
                <a:cs typeface="Segoe UI"/>
              </a:rPr>
              <a:t>e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10">
                <a:latin typeface="Segoe UI"/>
                <a:cs typeface="Segoe UI"/>
              </a:rPr>
              <a:t>t</a:t>
            </a:r>
            <a:r>
              <a:rPr dirty="0" smtClean="0" sz="1400" spc="0">
                <a:latin typeface="Segoe UI"/>
                <a:cs typeface="Segoe UI"/>
              </a:rPr>
              <a:t>h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22482" y="3684384"/>
            <a:ext cx="233045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Segoe UI"/>
                <a:cs typeface="Segoe UI"/>
              </a:rPr>
              <a:t>M</a:t>
            </a:r>
            <a:r>
              <a:rPr dirty="0" smtClean="0" sz="1400" spc="0">
                <a:latin typeface="Segoe UI"/>
                <a:cs typeface="Segoe UI"/>
              </a:rPr>
              <a:t>I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04185" y="3661341"/>
            <a:ext cx="909319" cy="483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236854">
              <a:lnSpc>
                <a:spcPct val="110800"/>
              </a:lnSpc>
            </a:pPr>
            <a:r>
              <a:rPr dirty="0" smtClean="0" sz="1400" spc="-5">
                <a:latin typeface="Segoe UI"/>
                <a:cs typeface="Segoe UI"/>
              </a:rPr>
              <a:t>S</a:t>
            </a:r>
            <a:r>
              <a:rPr dirty="0" smtClean="0" sz="1400" spc="0">
                <a:latin typeface="Segoe UI"/>
                <a:cs typeface="Segoe UI"/>
              </a:rPr>
              <a:t>t</a:t>
            </a:r>
            <a:r>
              <a:rPr dirty="0" smtClean="0" sz="1400" spc="-5">
                <a:latin typeface="Segoe UI"/>
                <a:cs typeface="Segoe UI"/>
              </a:rPr>
              <a:t>ent</a:t>
            </a:r>
            <a:r>
              <a:rPr dirty="0" smtClean="0" sz="1400" spc="-5">
                <a:latin typeface="Segoe UI"/>
                <a:cs typeface="Segoe UI"/>
              </a:rPr>
              <a:t> </a:t>
            </a:r>
            <a:r>
              <a:rPr dirty="0" smtClean="0" sz="1400" spc="0">
                <a:latin typeface="Segoe UI"/>
                <a:cs typeface="Segoe UI"/>
              </a:rPr>
              <a:t>t</a:t>
            </a:r>
            <a:r>
              <a:rPr dirty="0" smtClean="0" sz="1400" spc="-5">
                <a:latin typeface="Segoe UI"/>
                <a:cs typeface="Segoe UI"/>
              </a:rPr>
              <a:t>h</a:t>
            </a:r>
            <a:r>
              <a:rPr dirty="0" smtClean="0" sz="1400" spc="-10">
                <a:latin typeface="Segoe UI"/>
                <a:cs typeface="Segoe UI"/>
              </a:rPr>
              <a:t>r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-10">
                <a:latin typeface="Segoe UI"/>
                <a:cs typeface="Segoe UI"/>
              </a:rPr>
              <a:t>m</a:t>
            </a:r>
            <a:r>
              <a:rPr dirty="0" smtClean="0" sz="1400" spc="0">
                <a:latin typeface="Segoe UI"/>
                <a:cs typeface="Segoe UI"/>
              </a:rPr>
              <a:t>b</a:t>
            </a:r>
            <a:r>
              <a:rPr dirty="0" smtClean="0" sz="1400" spc="-10">
                <a:latin typeface="Segoe UI"/>
                <a:cs typeface="Segoe UI"/>
              </a:rPr>
              <a:t>os</a:t>
            </a:r>
            <a:r>
              <a:rPr dirty="0" smtClean="0" sz="1400" spc="5">
                <a:latin typeface="Segoe UI"/>
                <a:cs typeface="Segoe UI"/>
              </a:rPr>
              <a:t>i</a:t>
            </a:r>
            <a:r>
              <a:rPr dirty="0" smtClean="0" sz="1400" spc="0">
                <a:latin typeface="Segoe UI"/>
                <a:cs typeface="Segoe UI"/>
              </a:rPr>
              <a:t>s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687258" y="3684384"/>
            <a:ext cx="781685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Segoe UI"/>
                <a:cs typeface="Segoe UI"/>
              </a:rPr>
              <a:t>S</a:t>
            </a:r>
            <a:r>
              <a:rPr dirty="0" smtClean="0" sz="1400" spc="0">
                <a:latin typeface="Segoe UI"/>
                <a:cs typeface="Segoe UI"/>
              </a:rPr>
              <a:t>t</a:t>
            </a:r>
            <a:r>
              <a:rPr dirty="0" smtClean="0" sz="1400" spc="-10">
                <a:latin typeface="Segoe UI"/>
                <a:cs typeface="Segoe UI"/>
              </a:rPr>
              <a:t>r</a:t>
            </a:r>
            <a:r>
              <a:rPr dirty="0" smtClean="0" sz="1400" spc="-10">
                <a:latin typeface="Segoe UI"/>
                <a:cs typeface="Segoe UI"/>
              </a:rPr>
              <a:t>o</a:t>
            </a:r>
            <a:r>
              <a:rPr dirty="0" smtClean="0" sz="1400" spc="-5">
                <a:latin typeface="Segoe UI"/>
                <a:cs typeface="Segoe UI"/>
              </a:rPr>
              <a:t>ke</a:t>
            </a:r>
            <a:r>
              <a:rPr dirty="0" smtClean="0" sz="1400" spc="5">
                <a:latin typeface="Segoe UI"/>
                <a:cs typeface="Segoe UI"/>
              </a:rPr>
              <a:t>/</a:t>
            </a:r>
            <a:r>
              <a:rPr dirty="0" smtClean="0" sz="1400" spc="-5">
                <a:latin typeface="Segoe UI"/>
                <a:cs typeface="Segoe UI"/>
              </a:rPr>
              <a:t>SE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880360" y="830580"/>
            <a:ext cx="106680" cy="106679"/>
          </a:xfrm>
          <a:custGeom>
            <a:avLst/>
            <a:gdLst/>
            <a:ahLst/>
            <a:cxnLst/>
            <a:rect l="l" t="t" r="r" b="b"/>
            <a:pathLst>
              <a:path w="106680" h="106679">
                <a:moveTo>
                  <a:pt x="0" y="0"/>
                </a:moveTo>
                <a:lnTo>
                  <a:pt x="106680" y="0"/>
                </a:lnTo>
                <a:lnTo>
                  <a:pt x="10668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151376" y="830580"/>
            <a:ext cx="106679" cy="106679"/>
          </a:xfrm>
          <a:custGeom>
            <a:avLst/>
            <a:gdLst/>
            <a:ahLst/>
            <a:cxnLst/>
            <a:rect l="l" t="t" r="r" b="b"/>
            <a:pathLst>
              <a:path w="106679" h="106679">
                <a:moveTo>
                  <a:pt x="0" y="0"/>
                </a:moveTo>
                <a:lnTo>
                  <a:pt x="106679" y="0"/>
                </a:lnTo>
                <a:lnTo>
                  <a:pt x="106679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979813" y="3684384"/>
            <a:ext cx="1499870" cy="472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  <a:tabLst>
                <a:tab pos="1125855" algn="l"/>
              </a:tabLst>
            </a:pPr>
            <a:r>
              <a:rPr dirty="0" smtClean="0" sz="1400" spc="-5">
                <a:latin typeface="Segoe UI"/>
                <a:cs typeface="Segoe UI"/>
              </a:rPr>
              <a:t>IST</a:t>
            </a:r>
            <a:r>
              <a:rPr dirty="0" smtClean="0" sz="1400" spc="0">
                <a:latin typeface="Segoe UI"/>
                <a:cs typeface="Segoe UI"/>
              </a:rPr>
              <a:t>H	</a:t>
            </a:r>
            <a:r>
              <a:rPr dirty="0" smtClean="0" sz="1400" spc="-5">
                <a:latin typeface="Segoe UI"/>
                <a:cs typeface="Segoe UI"/>
              </a:rPr>
              <a:t>TI</a:t>
            </a:r>
            <a:r>
              <a:rPr dirty="0" smtClean="0" sz="1400" spc="-5">
                <a:latin typeface="Segoe UI"/>
                <a:cs typeface="Segoe UI"/>
              </a:rPr>
              <a:t>M</a:t>
            </a:r>
            <a:r>
              <a:rPr dirty="0" smtClean="0" sz="1400" spc="0">
                <a:latin typeface="Segoe UI"/>
                <a:cs typeface="Segoe UI"/>
              </a:rPr>
              <a:t>I</a:t>
            </a:r>
            <a:endParaRPr sz="1400">
              <a:latin typeface="Segoe UI"/>
              <a:cs typeface="Segoe UI"/>
            </a:endParaRPr>
          </a:p>
          <a:p>
            <a:pPr algn="ctr" marL="69850">
              <a:lnSpc>
                <a:spcPct val="100000"/>
              </a:lnSpc>
              <a:spcBef>
                <a:spcPts val="270"/>
              </a:spcBef>
            </a:pPr>
            <a:r>
              <a:rPr dirty="0" smtClean="0" sz="1400">
                <a:latin typeface="Segoe UI"/>
                <a:cs typeface="Segoe UI"/>
              </a:rPr>
              <a:t>m</a:t>
            </a:r>
            <a:r>
              <a:rPr dirty="0" smtClean="0" sz="1400" spc="5">
                <a:latin typeface="Segoe UI"/>
                <a:cs typeface="Segoe UI"/>
              </a:rPr>
              <a:t>a</a:t>
            </a:r>
            <a:r>
              <a:rPr dirty="0" smtClean="0" sz="1400" spc="-5">
                <a:latin typeface="Segoe UI"/>
                <a:cs typeface="Segoe UI"/>
              </a:rPr>
              <a:t>j</a:t>
            </a:r>
            <a:r>
              <a:rPr dirty="0" smtClean="0" sz="1400" spc="5">
                <a:latin typeface="Segoe UI"/>
                <a:cs typeface="Segoe UI"/>
              </a:rPr>
              <a:t>o</a:t>
            </a:r>
            <a:r>
              <a:rPr dirty="0" smtClean="0" sz="1400" spc="0">
                <a:latin typeface="Segoe UI"/>
                <a:cs typeface="Segoe UI"/>
              </a:rPr>
              <a:t>r</a:t>
            </a:r>
            <a:r>
              <a:rPr dirty="0" smtClean="0" sz="1400" spc="-20">
                <a:latin typeface="Segoe UI"/>
                <a:cs typeface="Segoe UI"/>
              </a:rPr>
              <a:t> </a:t>
            </a:r>
            <a:r>
              <a:rPr dirty="0" smtClean="0" sz="1400" spc="0">
                <a:latin typeface="Segoe UI"/>
                <a:cs typeface="Segoe UI"/>
              </a:rPr>
              <a:t>b</a:t>
            </a:r>
            <a:r>
              <a:rPr dirty="0" smtClean="0" sz="1400" spc="-5">
                <a:latin typeface="Segoe UI"/>
                <a:cs typeface="Segoe UI"/>
              </a:rPr>
              <a:t>le</a:t>
            </a:r>
            <a:r>
              <a:rPr dirty="0" smtClean="0" sz="1400" spc="-5">
                <a:latin typeface="Segoe UI"/>
                <a:cs typeface="Segoe UI"/>
              </a:rPr>
              <a:t>e</a:t>
            </a:r>
            <a:r>
              <a:rPr dirty="0" smtClean="0" sz="1400" spc="0">
                <a:latin typeface="Segoe UI"/>
                <a:cs typeface="Segoe UI"/>
              </a:rPr>
              <a:t>d</a:t>
            </a:r>
            <a:r>
              <a:rPr dirty="0" smtClean="0" sz="1400" spc="-5">
                <a:latin typeface="Segoe UI"/>
                <a:cs typeface="Segoe UI"/>
              </a:rPr>
              <a:t>in</a:t>
            </a:r>
            <a:r>
              <a:rPr dirty="0" smtClean="0" sz="1400" spc="0">
                <a:latin typeface="Segoe UI"/>
                <a:cs typeface="Segoe UI"/>
              </a:rPr>
              <a:t>g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1276" y="1392000"/>
            <a:ext cx="194310" cy="1661160"/>
          </a:xfrm>
          <a:prstGeom prst="rect">
            <a:avLst/>
          </a:prstGeom>
        </p:spPr>
        <p:txBody>
          <a:bodyPr wrap="square" lIns="0" tIns="0" rIns="0" bIns="0" rtlCol="0" vert="vert27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Segoe UI"/>
                <a:cs typeface="Segoe UI"/>
              </a:rPr>
              <a:t>C</a:t>
            </a:r>
            <a:r>
              <a:rPr dirty="0" smtClean="0" sz="1200">
                <a:latin typeface="Segoe UI"/>
                <a:cs typeface="Segoe UI"/>
              </a:rPr>
              <a:t>rude</a:t>
            </a:r>
            <a:r>
              <a:rPr dirty="0" smtClean="0" sz="1200" spc="-25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i</a:t>
            </a:r>
            <a:r>
              <a:rPr dirty="0" smtClean="0" sz="1200" spc="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ci</a:t>
            </a:r>
            <a:r>
              <a:rPr dirty="0" smtClean="0" sz="1200" spc="0">
                <a:latin typeface="Segoe UI"/>
                <a:cs typeface="Segoe UI"/>
              </a:rPr>
              <a:t>d</a:t>
            </a:r>
            <a:r>
              <a:rPr dirty="0" smtClean="0" sz="1200" spc="-5">
                <a:latin typeface="Segoe UI"/>
                <a:cs typeface="Segoe UI"/>
              </a:rPr>
              <a:t>e</a:t>
            </a:r>
            <a:r>
              <a:rPr dirty="0" smtClean="0" sz="1200" spc="0">
                <a:latin typeface="Segoe UI"/>
                <a:cs typeface="Segoe UI"/>
              </a:rPr>
              <a:t>n</a:t>
            </a:r>
            <a:r>
              <a:rPr dirty="0" smtClean="0" sz="1200" spc="-5">
                <a:latin typeface="Segoe UI"/>
                <a:cs typeface="Segoe UI"/>
              </a:rPr>
              <a:t>c</a:t>
            </a:r>
            <a:r>
              <a:rPr dirty="0" smtClean="0" sz="1200" spc="0">
                <a:latin typeface="Segoe UI"/>
                <a:cs typeface="Segoe UI"/>
              </a:rPr>
              <a:t>e</a:t>
            </a:r>
            <a:r>
              <a:rPr dirty="0" smtClean="0" sz="1200" spc="-35">
                <a:latin typeface="Segoe UI"/>
                <a:cs typeface="Segoe UI"/>
              </a:rPr>
              <a:t> </a:t>
            </a:r>
            <a:r>
              <a:rPr dirty="0" smtClean="0" sz="1200" spc="0">
                <a:latin typeface="Segoe UI"/>
                <a:cs typeface="Segoe UI"/>
              </a:rPr>
              <a:t>ra</a:t>
            </a:r>
            <a:r>
              <a:rPr dirty="0" smtClean="0" sz="1200" spc="-15">
                <a:latin typeface="Segoe UI"/>
                <a:cs typeface="Segoe UI"/>
              </a:rPr>
              <a:t>t</a:t>
            </a:r>
            <a:r>
              <a:rPr dirty="0" smtClean="0" sz="1200" spc="0">
                <a:latin typeface="Segoe UI"/>
                <a:cs typeface="Segoe UI"/>
              </a:rPr>
              <a:t>e</a:t>
            </a:r>
            <a:r>
              <a:rPr dirty="0" smtClean="0" sz="1200" spc="-10">
                <a:latin typeface="Segoe UI"/>
                <a:cs typeface="Segoe UI"/>
              </a:rPr>
              <a:t> </a:t>
            </a:r>
            <a:r>
              <a:rPr dirty="0" smtClean="0" sz="1200" spc="-5">
                <a:latin typeface="Segoe UI"/>
                <a:cs typeface="Segoe UI"/>
              </a:rPr>
              <a:t>(</a:t>
            </a:r>
            <a:r>
              <a:rPr dirty="0" smtClean="0" sz="1200" spc="0">
                <a:latin typeface="Segoe UI"/>
                <a:cs typeface="Segoe UI"/>
              </a:rPr>
              <a:t>%</a:t>
            </a:r>
            <a:r>
              <a:rPr dirty="0" smtClean="0" sz="1200" spc="0">
                <a:latin typeface="Segoe UI"/>
                <a:cs typeface="Segoe UI"/>
              </a:rPr>
              <a:t>)</a:t>
            </a:r>
            <a:endParaRPr sz="1200">
              <a:latin typeface="Segoe UI"/>
              <a:cs typeface="Segoe U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96401" y="2487816"/>
            <a:ext cx="43307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4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9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40837" y="2914686"/>
            <a:ext cx="43307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2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3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11896" y="3096025"/>
            <a:ext cx="43307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1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2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507654" y="3199800"/>
            <a:ext cx="535305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0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5</a:t>
            </a: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8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946470" y="3326755"/>
            <a:ext cx="43307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0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0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73610" y="2666481"/>
            <a:ext cx="43307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3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8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908344" y="2490491"/>
            <a:ext cx="43307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4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9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312414" y="2806445"/>
            <a:ext cx="2186940" cy="1424940"/>
          </a:xfrm>
          <a:custGeom>
            <a:avLst/>
            <a:gdLst/>
            <a:ahLst/>
            <a:cxnLst/>
            <a:rect l="l" t="t" r="r" b="b"/>
            <a:pathLst>
              <a:path w="2186940" h="1424939">
                <a:moveTo>
                  <a:pt x="0" y="0"/>
                </a:moveTo>
                <a:lnTo>
                  <a:pt x="2186940" y="0"/>
                </a:lnTo>
                <a:lnTo>
                  <a:pt x="2186940" y="1424940"/>
                </a:lnTo>
                <a:lnTo>
                  <a:pt x="0" y="1424940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AAADB1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6672833" y="1448561"/>
            <a:ext cx="2186939" cy="2782824"/>
          </a:xfrm>
          <a:custGeom>
            <a:avLst/>
            <a:gdLst/>
            <a:ahLst/>
            <a:cxnLst/>
            <a:rect l="l" t="t" r="r" b="b"/>
            <a:pathLst>
              <a:path w="2186939" h="2782824">
                <a:moveTo>
                  <a:pt x="0" y="0"/>
                </a:moveTo>
                <a:lnTo>
                  <a:pt x="2186939" y="0"/>
                </a:lnTo>
                <a:lnTo>
                  <a:pt x="2186939" y="2782824"/>
                </a:lnTo>
                <a:lnTo>
                  <a:pt x="0" y="2782824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ADA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2402809" y="764856"/>
            <a:ext cx="3978910" cy="5702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32460">
              <a:lnSpc>
                <a:spcPct val="100000"/>
              </a:lnSpc>
              <a:tabLst>
                <a:tab pos="1903095" algn="l"/>
              </a:tabLst>
            </a:pPr>
            <a:r>
              <a:rPr dirty="0" smtClean="0" sz="1400" spc="-5">
                <a:solidFill>
                  <a:srgbClr val="FF3300"/>
                </a:solidFill>
                <a:latin typeface="Segoe UI"/>
                <a:cs typeface="Segoe UI"/>
              </a:rPr>
              <a:t>O</a:t>
            </a:r>
            <a:r>
              <a:rPr dirty="0" smtClean="0" sz="1400" spc="-10">
                <a:solidFill>
                  <a:srgbClr val="FF3300"/>
                </a:solidFill>
                <a:latin typeface="Segoe UI"/>
                <a:cs typeface="Segoe UI"/>
              </a:rPr>
              <a:t>A</a:t>
            </a:r>
            <a:r>
              <a:rPr dirty="0" smtClean="0" sz="1400" spc="0">
                <a:solidFill>
                  <a:srgbClr val="FF3300"/>
                </a:solidFill>
                <a:latin typeface="Segoe UI"/>
                <a:cs typeface="Segoe UI"/>
              </a:rPr>
              <a:t>C</a:t>
            </a:r>
            <a:r>
              <a:rPr dirty="0" smtClean="0" sz="1400" spc="-10">
                <a:solidFill>
                  <a:srgbClr val="FF3300"/>
                </a:solidFill>
                <a:latin typeface="Segoe UI"/>
                <a:cs typeface="Segoe UI"/>
              </a:rPr>
              <a:t> </a:t>
            </a:r>
            <a:r>
              <a:rPr dirty="0" smtClean="0" sz="1400" spc="5">
                <a:solidFill>
                  <a:srgbClr val="FF3300"/>
                </a:solidFill>
                <a:latin typeface="Segoe UI"/>
                <a:cs typeface="Segoe UI"/>
              </a:rPr>
              <a:t>a</a:t>
            </a:r>
            <a:r>
              <a:rPr dirty="0" smtClean="0" sz="1400" spc="-5">
                <a:solidFill>
                  <a:srgbClr val="FF3300"/>
                </a:solidFill>
                <a:latin typeface="Segoe UI"/>
                <a:cs typeface="Segoe UI"/>
              </a:rPr>
              <a:t>l</a:t>
            </a:r>
            <a:r>
              <a:rPr dirty="0" smtClean="0" sz="1400" spc="-10">
                <a:solidFill>
                  <a:srgbClr val="FF3300"/>
                </a:solidFill>
                <a:latin typeface="Segoe UI"/>
                <a:cs typeface="Segoe UI"/>
              </a:rPr>
              <a:t>o</a:t>
            </a:r>
            <a:r>
              <a:rPr dirty="0" smtClean="0" sz="1400" spc="-5">
                <a:solidFill>
                  <a:srgbClr val="FF3300"/>
                </a:solidFill>
                <a:latin typeface="Segoe UI"/>
                <a:cs typeface="Segoe UI"/>
              </a:rPr>
              <a:t>n</a:t>
            </a:r>
            <a:r>
              <a:rPr dirty="0" smtClean="0" sz="1400" spc="0">
                <a:solidFill>
                  <a:srgbClr val="FF3300"/>
                </a:solidFill>
                <a:latin typeface="Segoe UI"/>
                <a:cs typeface="Segoe UI"/>
              </a:rPr>
              <a:t>e	</a:t>
            </a:r>
            <a:r>
              <a:rPr dirty="0" smtClean="0" sz="1400" spc="-10">
                <a:solidFill>
                  <a:srgbClr val="0070C0"/>
                </a:solidFill>
                <a:latin typeface="Segoe UI"/>
                <a:cs typeface="Segoe UI"/>
              </a:rPr>
              <a:t>C</a:t>
            </a:r>
            <a:r>
              <a:rPr dirty="0" smtClean="0" sz="1400" spc="5">
                <a:solidFill>
                  <a:srgbClr val="0070C0"/>
                </a:solidFill>
                <a:latin typeface="Segoe UI"/>
                <a:cs typeface="Segoe UI"/>
              </a:rPr>
              <a:t>o</a:t>
            </a:r>
            <a:r>
              <a:rPr dirty="0" smtClean="0" sz="1400" spc="-10">
                <a:solidFill>
                  <a:srgbClr val="0070C0"/>
                </a:solidFill>
                <a:latin typeface="Segoe UI"/>
                <a:cs typeface="Segoe UI"/>
              </a:rPr>
              <a:t>m</a:t>
            </a:r>
            <a:r>
              <a:rPr dirty="0" smtClean="0" sz="1400" spc="0">
                <a:solidFill>
                  <a:srgbClr val="0070C0"/>
                </a:solidFill>
                <a:latin typeface="Segoe UI"/>
                <a:cs typeface="Segoe UI"/>
              </a:rPr>
              <a:t>b</a:t>
            </a:r>
            <a:r>
              <a:rPr dirty="0" smtClean="0" sz="1400" spc="-5">
                <a:solidFill>
                  <a:srgbClr val="0070C0"/>
                </a:solidFill>
                <a:latin typeface="Segoe UI"/>
                <a:cs typeface="Segoe UI"/>
              </a:rPr>
              <a:t>i</a:t>
            </a:r>
            <a:r>
              <a:rPr dirty="0" smtClean="0" sz="1400" spc="-5">
                <a:solidFill>
                  <a:srgbClr val="0070C0"/>
                </a:solidFill>
                <a:latin typeface="Segoe UI"/>
                <a:cs typeface="Segoe UI"/>
              </a:rPr>
              <a:t>n</a:t>
            </a:r>
            <a:r>
              <a:rPr dirty="0" smtClean="0" sz="1400" spc="-5">
                <a:solidFill>
                  <a:srgbClr val="0070C0"/>
                </a:solidFill>
                <a:latin typeface="Segoe UI"/>
                <a:cs typeface="Segoe UI"/>
              </a:rPr>
              <a:t>e</a:t>
            </a:r>
            <a:r>
              <a:rPr dirty="0" smtClean="0" sz="1400" spc="0">
                <a:solidFill>
                  <a:srgbClr val="0070C0"/>
                </a:solidFill>
                <a:latin typeface="Segoe UI"/>
                <a:cs typeface="Segoe UI"/>
              </a:rPr>
              <a:t>d </a:t>
            </a:r>
            <a:r>
              <a:rPr dirty="0" smtClean="0" sz="1400" spc="-5">
                <a:solidFill>
                  <a:srgbClr val="0070C0"/>
                </a:solidFill>
                <a:latin typeface="Segoe UI"/>
                <a:cs typeface="Segoe UI"/>
              </a:rPr>
              <a:t>O</a:t>
            </a:r>
            <a:r>
              <a:rPr dirty="0" smtClean="0" sz="1400" spc="-10">
                <a:solidFill>
                  <a:srgbClr val="0070C0"/>
                </a:solidFill>
                <a:latin typeface="Segoe UI"/>
                <a:cs typeface="Segoe UI"/>
              </a:rPr>
              <a:t>A</a:t>
            </a:r>
            <a:r>
              <a:rPr dirty="0" smtClean="0" sz="1400" spc="0">
                <a:solidFill>
                  <a:srgbClr val="0070C0"/>
                </a:solidFill>
                <a:latin typeface="Segoe UI"/>
                <a:cs typeface="Segoe UI"/>
              </a:rPr>
              <a:t>C</a:t>
            </a:r>
            <a:r>
              <a:rPr dirty="0" smtClean="0" sz="1400" spc="-10">
                <a:solidFill>
                  <a:srgbClr val="0070C0"/>
                </a:solidFill>
                <a:latin typeface="Segoe UI"/>
                <a:cs typeface="Segoe UI"/>
              </a:rPr>
              <a:t> </a:t>
            </a:r>
            <a:r>
              <a:rPr dirty="0" smtClean="0" sz="1400" spc="-10">
                <a:solidFill>
                  <a:srgbClr val="0070C0"/>
                </a:solidFill>
                <a:latin typeface="Segoe UI"/>
                <a:cs typeface="Segoe UI"/>
              </a:rPr>
              <a:t>a</a:t>
            </a:r>
            <a:r>
              <a:rPr dirty="0" smtClean="0" sz="1400" spc="5">
                <a:solidFill>
                  <a:srgbClr val="0070C0"/>
                </a:solidFill>
                <a:latin typeface="Segoe UI"/>
                <a:cs typeface="Segoe UI"/>
              </a:rPr>
              <a:t>n</a:t>
            </a:r>
            <a:r>
              <a:rPr dirty="0" smtClean="0" sz="1400" spc="0">
                <a:solidFill>
                  <a:srgbClr val="0070C0"/>
                </a:solidFill>
                <a:latin typeface="Segoe UI"/>
                <a:cs typeface="Segoe UI"/>
              </a:rPr>
              <a:t>d</a:t>
            </a:r>
            <a:r>
              <a:rPr dirty="0" smtClean="0" sz="1400" spc="-15">
                <a:solidFill>
                  <a:srgbClr val="0070C0"/>
                </a:solidFill>
                <a:latin typeface="Segoe UI"/>
                <a:cs typeface="Segoe UI"/>
              </a:rPr>
              <a:t> </a:t>
            </a:r>
            <a:r>
              <a:rPr dirty="0" smtClean="0" sz="1400" spc="-5">
                <a:solidFill>
                  <a:srgbClr val="0070C0"/>
                </a:solidFill>
                <a:latin typeface="Segoe UI"/>
                <a:cs typeface="Segoe UI"/>
              </a:rPr>
              <a:t>S</a:t>
            </a:r>
            <a:r>
              <a:rPr dirty="0" smtClean="0" sz="1400" spc="-10">
                <a:solidFill>
                  <a:srgbClr val="0070C0"/>
                </a:solidFill>
                <a:latin typeface="Segoe UI"/>
                <a:cs typeface="Segoe UI"/>
              </a:rPr>
              <a:t>A</a:t>
            </a:r>
            <a:r>
              <a:rPr dirty="0" smtClean="0" sz="1400" spc="5">
                <a:solidFill>
                  <a:srgbClr val="0070C0"/>
                </a:solidFill>
                <a:latin typeface="Segoe UI"/>
                <a:cs typeface="Segoe UI"/>
              </a:rPr>
              <a:t>P</a:t>
            </a:r>
            <a:r>
              <a:rPr dirty="0" smtClean="0" sz="1400" spc="0">
                <a:solidFill>
                  <a:srgbClr val="0070C0"/>
                </a:solidFill>
                <a:latin typeface="Segoe UI"/>
                <a:cs typeface="Segoe UI"/>
              </a:rPr>
              <a:t>T</a:t>
            </a:r>
            <a:endParaRPr sz="1400">
              <a:latin typeface="Segoe UI"/>
              <a:cs typeface="Segoe UI"/>
            </a:endParaRPr>
          </a:p>
          <a:p>
            <a:pPr>
              <a:lnSpc>
                <a:spcPts val="1100"/>
              </a:lnSpc>
              <a:spcBef>
                <a:spcPts val="43"/>
              </a:spcBef>
            </a:pPr>
            <a:endParaRPr sz="1100"/>
          </a:p>
          <a:p>
            <a:pPr marL="12700">
              <a:lnSpc>
                <a:spcPts val="1664"/>
              </a:lnSpc>
              <a:tabLst>
                <a:tab pos="1144270" algn="l"/>
                <a:tab pos="2250440" algn="l"/>
                <a:tab pos="3371215" algn="l"/>
              </a:tabLst>
            </a:pPr>
            <a:r>
              <a:rPr dirty="0" smtClean="0" sz="1400" b="1" i="1" u="heavy">
                <a:latin typeface="Segoe UI"/>
                <a:cs typeface="Segoe UI"/>
              </a:rPr>
              <a:t>P</a:t>
            </a:r>
            <a:r>
              <a:rPr dirty="0" smtClean="0" sz="1400" b="1" i="1" u="heavy">
                <a:latin typeface="Segoe UI"/>
                <a:cs typeface="Segoe UI"/>
              </a:rPr>
              <a:t>=</a:t>
            </a:r>
            <a:r>
              <a:rPr dirty="0" smtClean="0" sz="1400" spc="-5" b="1" i="1" u="heavy">
                <a:latin typeface="Segoe UI"/>
                <a:cs typeface="Segoe UI"/>
              </a:rPr>
              <a:t>0</a:t>
            </a:r>
            <a:r>
              <a:rPr dirty="0" smtClean="0" sz="1400" spc="0" b="1" i="1" u="heavy">
                <a:latin typeface="Segoe UI"/>
                <a:cs typeface="Segoe UI"/>
              </a:rPr>
              <a:t>.</a:t>
            </a:r>
            <a:r>
              <a:rPr dirty="0" smtClean="0" sz="1400" spc="-5" b="1" i="1" u="heavy">
                <a:latin typeface="Segoe UI"/>
                <a:cs typeface="Segoe UI"/>
              </a:rPr>
              <a:t>6</a:t>
            </a:r>
            <a:r>
              <a:rPr dirty="0" smtClean="0" sz="1400" spc="0" b="1" i="1" u="heavy">
                <a:latin typeface="Segoe UI"/>
                <a:cs typeface="Segoe UI"/>
              </a:rPr>
              <a:t>2</a:t>
            </a:r>
            <a:r>
              <a:rPr dirty="0" smtClean="0" sz="1400" spc="0" b="1" i="1">
                <a:latin typeface="Segoe UI"/>
                <a:cs typeface="Segoe UI"/>
              </a:rPr>
              <a:t>	</a:t>
            </a:r>
            <a:r>
              <a:rPr dirty="0" smtClean="0" baseline="1984" sz="2100" spc="0" b="1" i="1" u="heavy">
                <a:latin typeface="Segoe UI"/>
                <a:cs typeface="Segoe UI"/>
              </a:rPr>
              <a:t>P</a:t>
            </a:r>
            <a:r>
              <a:rPr dirty="0" smtClean="0" baseline="1984" sz="2100" spc="0" b="1" i="1" u="heavy">
                <a:latin typeface="Segoe UI"/>
                <a:cs typeface="Segoe UI"/>
              </a:rPr>
              <a:t>=</a:t>
            </a:r>
            <a:r>
              <a:rPr dirty="0" smtClean="0" baseline="1984" sz="2100" spc="-7" b="1" i="1" u="heavy">
                <a:latin typeface="Segoe UI"/>
                <a:cs typeface="Segoe UI"/>
              </a:rPr>
              <a:t>0</a:t>
            </a:r>
            <a:r>
              <a:rPr dirty="0" smtClean="0" baseline="1984" sz="2100" spc="0" b="1" i="1" u="heavy">
                <a:latin typeface="Segoe UI"/>
                <a:cs typeface="Segoe UI"/>
              </a:rPr>
              <a:t>.</a:t>
            </a:r>
            <a:r>
              <a:rPr dirty="0" smtClean="0" baseline="1984" sz="2100" spc="-7" b="1" i="1" u="heavy">
                <a:latin typeface="Segoe UI"/>
                <a:cs typeface="Segoe UI"/>
              </a:rPr>
              <a:t>2</a:t>
            </a:r>
            <a:r>
              <a:rPr dirty="0" smtClean="0" baseline="1984" sz="2100" spc="0" b="1" i="1" u="heavy">
                <a:latin typeface="Segoe UI"/>
                <a:cs typeface="Segoe UI"/>
              </a:rPr>
              <a:t>3</a:t>
            </a:r>
            <a:r>
              <a:rPr dirty="0" smtClean="0" baseline="1984" sz="2100" spc="0" b="1" i="1">
                <a:latin typeface="Segoe UI"/>
                <a:cs typeface="Segoe UI"/>
              </a:rPr>
              <a:t>	</a:t>
            </a:r>
            <a:r>
              <a:rPr dirty="0" smtClean="0" sz="1400" spc="0" b="1" i="1" u="heavy">
                <a:latin typeface="Segoe UI"/>
                <a:cs typeface="Segoe UI"/>
              </a:rPr>
              <a:t>P</a:t>
            </a:r>
            <a:r>
              <a:rPr dirty="0" smtClean="0" sz="1400" spc="0" b="1" i="1" u="heavy">
                <a:latin typeface="Segoe UI"/>
                <a:cs typeface="Segoe UI"/>
              </a:rPr>
              <a:t>=</a:t>
            </a:r>
            <a:r>
              <a:rPr dirty="0" smtClean="0" sz="1400" spc="-5" b="1" i="1" u="heavy">
                <a:latin typeface="Segoe UI"/>
                <a:cs typeface="Segoe UI"/>
              </a:rPr>
              <a:t>0</a:t>
            </a:r>
            <a:r>
              <a:rPr dirty="0" smtClean="0" sz="1400" spc="0" b="1" i="1" u="heavy">
                <a:latin typeface="Segoe UI"/>
                <a:cs typeface="Segoe UI"/>
              </a:rPr>
              <a:t>.</a:t>
            </a:r>
            <a:r>
              <a:rPr dirty="0" smtClean="0" sz="1400" spc="-5" b="1" i="1" u="heavy">
                <a:latin typeface="Segoe UI"/>
                <a:cs typeface="Segoe UI"/>
              </a:rPr>
              <a:t>1</a:t>
            </a:r>
            <a:r>
              <a:rPr dirty="0" smtClean="0" sz="1400" spc="0" b="1" i="1" u="heavy">
                <a:latin typeface="Segoe UI"/>
                <a:cs typeface="Segoe UI"/>
              </a:rPr>
              <a:t>5</a:t>
            </a:r>
            <a:r>
              <a:rPr dirty="0" smtClean="0" sz="1400" spc="0" b="1" i="1">
                <a:latin typeface="Segoe UI"/>
                <a:cs typeface="Segoe UI"/>
              </a:rPr>
              <a:t>	</a:t>
            </a:r>
            <a:r>
              <a:rPr dirty="0" smtClean="0" baseline="1984" sz="2100" spc="0" b="1" i="1" u="heavy">
                <a:latin typeface="Segoe UI"/>
                <a:cs typeface="Segoe UI"/>
              </a:rPr>
              <a:t>P</a:t>
            </a:r>
            <a:r>
              <a:rPr dirty="0" smtClean="0" baseline="1984" sz="2100" spc="0" b="1" i="1" u="heavy">
                <a:latin typeface="Segoe UI"/>
                <a:cs typeface="Segoe UI"/>
              </a:rPr>
              <a:t>=</a:t>
            </a:r>
            <a:r>
              <a:rPr dirty="0" smtClean="0" baseline="1984" sz="2100" spc="-7" b="1" i="1" u="heavy">
                <a:latin typeface="Segoe UI"/>
                <a:cs typeface="Segoe UI"/>
              </a:rPr>
              <a:t>0</a:t>
            </a:r>
            <a:r>
              <a:rPr dirty="0" smtClean="0" baseline="1984" sz="2100" spc="0" b="1" i="1" u="heavy">
                <a:latin typeface="Segoe UI"/>
                <a:cs typeface="Segoe UI"/>
              </a:rPr>
              <a:t>.</a:t>
            </a:r>
            <a:r>
              <a:rPr dirty="0" smtClean="0" baseline="1984" sz="2100" spc="-7" b="1" i="1" u="heavy">
                <a:latin typeface="Segoe UI"/>
                <a:cs typeface="Segoe UI"/>
              </a:rPr>
              <a:t>29</a:t>
            </a:r>
            <a:endParaRPr baseline="1984" sz="2100">
              <a:latin typeface="Segoe UI"/>
              <a:cs typeface="Segoe U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141199" y="1123400"/>
            <a:ext cx="762635" cy="4832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4940">
              <a:lnSpc>
                <a:spcPct val="100000"/>
              </a:lnSpc>
            </a:pPr>
            <a:r>
              <a:rPr dirty="0" smtClean="0" sz="1400" b="1" i="1" u="heavy">
                <a:latin typeface="Segoe UI"/>
                <a:cs typeface="Segoe UI"/>
              </a:rPr>
              <a:t>P</a:t>
            </a:r>
            <a:r>
              <a:rPr dirty="0" smtClean="0" sz="1400" b="1" i="1" u="heavy">
                <a:latin typeface="Segoe UI"/>
                <a:cs typeface="Segoe UI"/>
              </a:rPr>
              <a:t>=</a:t>
            </a:r>
            <a:r>
              <a:rPr dirty="0" smtClean="0" sz="1400" spc="-5" b="1" i="1" u="heavy">
                <a:latin typeface="Segoe UI"/>
                <a:cs typeface="Segoe UI"/>
              </a:rPr>
              <a:t>0</a:t>
            </a:r>
            <a:r>
              <a:rPr dirty="0" smtClean="0" sz="1400" spc="0" b="1" i="1" u="heavy">
                <a:latin typeface="Segoe UI"/>
                <a:cs typeface="Segoe UI"/>
              </a:rPr>
              <a:t>.</a:t>
            </a:r>
            <a:r>
              <a:rPr dirty="0" smtClean="0" sz="1400" spc="-5" b="1" i="1" u="heavy">
                <a:latin typeface="Segoe UI"/>
                <a:cs typeface="Segoe UI"/>
              </a:rPr>
              <a:t>27</a:t>
            </a:r>
            <a:endParaRPr sz="14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1</a:t>
            </a: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1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6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569316" y="1807572"/>
            <a:ext cx="43307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9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0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314465" y="2340356"/>
            <a:ext cx="43307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5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8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048056" y="2381545"/>
            <a:ext cx="43307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5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5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789283" y="2003889"/>
            <a:ext cx="43307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7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FF3300"/>
                </a:solidFill>
                <a:latin typeface="Segoe UI"/>
                <a:cs typeface="Segoe UI"/>
              </a:rPr>
              <a:t>8</a:t>
            </a:r>
            <a:r>
              <a:rPr dirty="0" smtClean="0" sz="1400" spc="0" b="1">
                <a:solidFill>
                  <a:srgbClr val="FF330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115586" y="1578268"/>
            <a:ext cx="535305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1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0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4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283504" y="1907424"/>
            <a:ext cx="433070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8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.</a:t>
            </a:r>
            <a:r>
              <a:rPr dirty="0" smtClean="0" sz="1400" spc="-5" b="1">
                <a:solidFill>
                  <a:srgbClr val="0070C0"/>
                </a:solidFill>
                <a:latin typeface="Segoe UI"/>
                <a:cs typeface="Segoe UI"/>
              </a:rPr>
              <a:t>4</a:t>
            </a:r>
            <a:r>
              <a:rPr dirty="0" smtClean="0" sz="1400" spc="0" b="1">
                <a:solidFill>
                  <a:srgbClr val="0070C0"/>
                </a:solidFill>
                <a:latin typeface="Segoe UI"/>
                <a:cs typeface="Segoe UI"/>
              </a:rPr>
              <a:t>%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91316" y="4250519"/>
            <a:ext cx="2237105" cy="283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5" b="1">
                <a:solidFill>
                  <a:srgbClr val="7D8187"/>
                </a:solidFill>
                <a:latin typeface="Arial Narrow"/>
                <a:cs typeface="Arial Narrow"/>
              </a:rPr>
              <a:t>I</a:t>
            </a:r>
            <a:r>
              <a:rPr dirty="0" smtClean="0" sz="1800" spc="-10" b="1">
                <a:solidFill>
                  <a:srgbClr val="7D8187"/>
                </a:solidFill>
                <a:latin typeface="Arial Narrow"/>
                <a:cs typeface="Arial Narrow"/>
              </a:rPr>
              <a:t>sc</a:t>
            </a:r>
            <a:r>
              <a:rPr dirty="0" smtClean="0" sz="1800" spc="-5" b="1">
                <a:solidFill>
                  <a:srgbClr val="7D8187"/>
                </a:solidFill>
                <a:latin typeface="Arial Narrow"/>
                <a:cs typeface="Arial Narrow"/>
              </a:rPr>
              <a:t>h</a:t>
            </a:r>
            <a:r>
              <a:rPr dirty="0" smtClean="0" sz="1800" spc="-10" b="1">
                <a:solidFill>
                  <a:srgbClr val="7D8187"/>
                </a:solidFill>
                <a:latin typeface="Arial Narrow"/>
                <a:cs typeface="Arial Narrow"/>
              </a:rPr>
              <a:t>e</a:t>
            </a:r>
            <a:r>
              <a:rPr dirty="0" smtClean="0" sz="1800" spc="-5" b="1">
                <a:solidFill>
                  <a:srgbClr val="7D8187"/>
                </a:solidFill>
                <a:latin typeface="Arial Narrow"/>
                <a:cs typeface="Arial Narrow"/>
              </a:rPr>
              <a:t>m</a:t>
            </a:r>
            <a:r>
              <a:rPr dirty="0" smtClean="0" sz="1800" spc="-5" b="1">
                <a:solidFill>
                  <a:srgbClr val="7D8187"/>
                </a:solidFill>
                <a:latin typeface="Arial Narrow"/>
                <a:cs typeface="Arial Narrow"/>
              </a:rPr>
              <a:t>i</a:t>
            </a:r>
            <a:r>
              <a:rPr dirty="0" smtClean="0" sz="1800" spc="0" b="1">
                <a:solidFill>
                  <a:srgbClr val="7D8187"/>
                </a:solidFill>
                <a:latin typeface="Arial Narrow"/>
                <a:cs typeface="Arial Narrow"/>
              </a:rPr>
              <a:t>c</a:t>
            </a:r>
            <a:r>
              <a:rPr dirty="0" smtClean="0" sz="1800" spc="40" b="1">
                <a:solidFill>
                  <a:srgbClr val="7D8187"/>
                </a:solidFill>
                <a:latin typeface="Arial Narrow"/>
                <a:cs typeface="Arial Narrow"/>
              </a:rPr>
              <a:t> </a:t>
            </a:r>
            <a:r>
              <a:rPr dirty="0" smtClean="0" sz="1800" spc="0" b="1">
                <a:solidFill>
                  <a:srgbClr val="7D8187"/>
                </a:solidFill>
                <a:latin typeface="Arial Narrow"/>
                <a:cs typeface="Arial Narrow"/>
              </a:rPr>
              <a:t>C</a:t>
            </a:r>
            <a:r>
              <a:rPr dirty="0" smtClean="0" sz="1800" spc="-10" b="1">
                <a:solidFill>
                  <a:srgbClr val="7D8187"/>
                </a:solidFill>
                <a:latin typeface="Arial Narrow"/>
                <a:cs typeface="Arial Narrow"/>
              </a:rPr>
              <a:t>a</a:t>
            </a:r>
            <a:r>
              <a:rPr dirty="0" smtClean="0" sz="1800" spc="0" b="1">
                <a:solidFill>
                  <a:srgbClr val="7D8187"/>
                </a:solidFill>
                <a:latin typeface="Arial Narrow"/>
                <a:cs typeface="Arial Narrow"/>
              </a:rPr>
              <a:t>r</a:t>
            </a:r>
            <a:r>
              <a:rPr dirty="0" smtClean="0" sz="1800" spc="-5" b="1">
                <a:solidFill>
                  <a:srgbClr val="7D8187"/>
                </a:solidFill>
                <a:latin typeface="Arial Narrow"/>
                <a:cs typeface="Arial Narrow"/>
              </a:rPr>
              <a:t>d</a:t>
            </a:r>
            <a:r>
              <a:rPr dirty="0" smtClean="0" sz="1800" spc="-5" b="1">
                <a:solidFill>
                  <a:srgbClr val="7D8187"/>
                </a:solidFill>
                <a:latin typeface="Arial Narrow"/>
                <a:cs typeface="Arial Narrow"/>
              </a:rPr>
              <a:t>i</a:t>
            </a:r>
            <a:r>
              <a:rPr dirty="0" smtClean="0" sz="1800" spc="-10" b="1">
                <a:solidFill>
                  <a:srgbClr val="7D8187"/>
                </a:solidFill>
                <a:latin typeface="Arial Narrow"/>
                <a:cs typeface="Arial Narrow"/>
              </a:rPr>
              <a:t>a</a:t>
            </a:r>
            <a:r>
              <a:rPr dirty="0" smtClean="0" sz="1800" spc="0" b="1">
                <a:solidFill>
                  <a:srgbClr val="7D8187"/>
                </a:solidFill>
                <a:latin typeface="Arial Narrow"/>
                <a:cs typeface="Arial Narrow"/>
              </a:rPr>
              <a:t>c</a:t>
            </a:r>
            <a:r>
              <a:rPr dirty="0" smtClean="0" sz="1800" spc="25" b="1">
                <a:solidFill>
                  <a:srgbClr val="7D8187"/>
                </a:solidFill>
                <a:latin typeface="Arial Narrow"/>
                <a:cs typeface="Arial Narrow"/>
              </a:rPr>
              <a:t> </a:t>
            </a:r>
            <a:r>
              <a:rPr dirty="0" smtClean="0" sz="1800" spc="-5" b="1">
                <a:solidFill>
                  <a:srgbClr val="7D8187"/>
                </a:solidFill>
                <a:latin typeface="Arial Narrow"/>
                <a:cs typeface="Arial Narrow"/>
              </a:rPr>
              <a:t>E</a:t>
            </a:r>
            <a:r>
              <a:rPr dirty="0" smtClean="0" sz="1800" spc="-10" b="1">
                <a:solidFill>
                  <a:srgbClr val="7D8187"/>
                </a:solidFill>
                <a:latin typeface="Arial Narrow"/>
                <a:cs typeface="Arial Narrow"/>
              </a:rPr>
              <a:t>ve</a:t>
            </a:r>
            <a:r>
              <a:rPr dirty="0" smtClean="0" sz="1800" spc="-5" b="1">
                <a:solidFill>
                  <a:srgbClr val="7D8187"/>
                </a:solidFill>
                <a:latin typeface="Arial Narrow"/>
                <a:cs typeface="Arial Narrow"/>
              </a:rPr>
              <a:t>n</a:t>
            </a:r>
            <a:r>
              <a:rPr dirty="0" smtClean="0" sz="1800" spc="0" b="1">
                <a:solidFill>
                  <a:srgbClr val="7D8187"/>
                </a:solidFill>
                <a:latin typeface="Arial Narrow"/>
                <a:cs typeface="Arial Narrow"/>
              </a:rPr>
              <a:t>ts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7014296" y="4250519"/>
            <a:ext cx="1483360" cy="283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b="1">
                <a:solidFill>
                  <a:srgbClr val="FF847F"/>
                </a:solidFill>
                <a:latin typeface="Arial Narrow"/>
                <a:cs typeface="Arial Narrow"/>
              </a:rPr>
              <a:t>B</a:t>
            </a:r>
            <a:r>
              <a:rPr dirty="0" smtClean="0" sz="1800" spc="-5" b="1">
                <a:solidFill>
                  <a:srgbClr val="FF847F"/>
                </a:solidFill>
                <a:latin typeface="Arial Narrow"/>
                <a:cs typeface="Arial Narrow"/>
              </a:rPr>
              <a:t>le</a:t>
            </a:r>
            <a:r>
              <a:rPr dirty="0" smtClean="0" sz="1800" spc="-5" b="1">
                <a:solidFill>
                  <a:srgbClr val="FF847F"/>
                </a:solidFill>
                <a:latin typeface="Arial Narrow"/>
                <a:cs typeface="Arial Narrow"/>
              </a:rPr>
              <a:t>edin</a:t>
            </a:r>
            <a:r>
              <a:rPr dirty="0" smtClean="0" sz="1800" spc="0" b="1">
                <a:solidFill>
                  <a:srgbClr val="FF847F"/>
                </a:solidFill>
                <a:latin typeface="Arial Narrow"/>
                <a:cs typeface="Arial Narrow"/>
              </a:rPr>
              <a:t>g</a:t>
            </a:r>
            <a:r>
              <a:rPr dirty="0" smtClean="0" sz="1800" spc="15" b="1">
                <a:solidFill>
                  <a:srgbClr val="FF847F"/>
                </a:solidFill>
                <a:latin typeface="Arial Narrow"/>
                <a:cs typeface="Arial Narrow"/>
              </a:rPr>
              <a:t> </a:t>
            </a:r>
            <a:r>
              <a:rPr dirty="0" smtClean="0" sz="1800" spc="-5" b="1">
                <a:solidFill>
                  <a:srgbClr val="FF847F"/>
                </a:solidFill>
                <a:latin typeface="Arial Narrow"/>
                <a:cs typeface="Arial Narrow"/>
              </a:rPr>
              <a:t>E</a:t>
            </a:r>
            <a:r>
              <a:rPr dirty="0" smtClean="0" sz="1800" spc="-5" b="1">
                <a:solidFill>
                  <a:srgbClr val="FF847F"/>
                </a:solidFill>
                <a:latin typeface="Arial Narrow"/>
                <a:cs typeface="Arial Narrow"/>
              </a:rPr>
              <a:t>v</a:t>
            </a:r>
            <a:r>
              <a:rPr dirty="0" smtClean="0" sz="1800" spc="-5" b="1">
                <a:solidFill>
                  <a:srgbClr val="FF847F"/>
                </a:solidFill>
                <a:latin typeface="Arial Narrow"/>
                <a:cs typeface="Arial Narrow"/>
              </a:rPr>
              <a:t>en</a:t>
            </a:r>
            <a:r>
              <a:rPr dirty="0" smtClean="0" sz="1800" spc="0" b="1">
                <a:solidFill>
                  <a:srgbClr val="FF847F"/>
                </a:solidFill>
                <a:latin typeface="Arial Narrow"/>
                <a:cs typeface="Arial Narrow"/>
              </a:rPr>
              <a:t>ts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883454" y="1110843"/>
            <a:ext cx="620395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i="1" u="heavy">
                <a:latin typeface="Segoe UI"/>
                <a:cs typeface="Segoe UI"/>
              </a:rPr>
              <a:t>P</a:t>
            </a:r>
            <a:r>
              <a:rPr dirty="0" smtClean="0" sz="1400" b="1" i="1" u="heavy">
                <a:latin typeface="Segoe UI"/>
                <a:cs typeface="Segoe UI"/>
              </a:rPr>
              <a:t>=</a:t>
            </a:r>
            <a:r>
              <a:rPr dirty="0" smtClean="0" sz="1400" spc="-5" b="1" i="1" u="heavy">
                <a:latin typeface="Segoe UI"/>
                <a:cs typeface="Segoe UI"/>
              </a:rPr>
              <a:t>0</a:t>
            </a:r>
            <a:r>
              <a:rPr dirty="0" smtClean="0" sz="1400" spc="0" b="1" i="1" u="heavy">
                <a:latin typeface="Segoe UI"/>
                <a:cs typeface="Segoe UI"/>
              </a:rPr>
              <a:t>.</a:t>
            </a:r>
            <a:r>
              <a:rPr dirty="0" smtClean="0" sz="1400" spc="-5" b="1" i="1" u="heavy">
                <a:latin typeface="Segoe UI"/>
                <a:cs typeface="Segoe UI"/>
              </a:rPr>
              <a:t>22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011127" y="1112060"/>
            <a:ext cx="620395" cy="2241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i="1" u="heavy">
                <a:latin typeface="Segoe UI"/>
                <a:cs typeface="Segoe UI"/>
              </a:rPr>
              <a:t>P</a:t>
            </a:r>
            <a:r>
              <a:rPr dirty="0" smtClean="0" sz="1400" b="1" i="1" u="heavy">
                <a:latin typeface="Segoe UI"/>
                <a:cs typeface="Segoe UI"/>
              </a:rPr>
              <a:t>=</a:t>
            </a:r>
            <a:r>
              <a:rPr dirty="0" smtClean="0" sz="1400" spc="-5" b="1" i="1" u="heavy">
                <a:latin typeface="Segoe UI"/>
                <a:cs typeface="Segoe UI"/>
              </a:rPr>
              <a:t>0</a:t>
            </a:r>
            <a:r>
              <a:rPr dirty="0" smtClean="0" sz="1400" spc="0" b="1" i="1" u="heavy">
                <a:latin typeface="Segoe UI"/>
                <a:cs typeface="Segoe UI"/>
              </a:rPr>
              <a:t>.</a:t>
            </a:r>
            <a:r>
              <a:rPr dirty="0" smtClean="0" sz="1400" spc="-5" b="1" i="1" u="heavy">
                <a:latin typeface="Segoe UI"/>
                <a:cs typeface="Segoe UI"/>
              </a:rPr>
              <a:t>07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8071104" y="60960"/>
            <a:ext cx="1025651" cy="2331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6931" rIns="0" bIns="0" rtlCol="0" vert="horz">
            <a:noAutofit/>
          </a:bodyPr>
          <a:lstStyle/>
          <a:p>
            <a:pPr marL="2325370">
              <a:lnSpc>
                <a:spcPts val="3329"/>
              </a:lnSpc>
            </a:pPr>
            <a:r>
              <a:rPr dirty="0" smtClean="0" sz="2800" spc="-30" b="1">
                <a:latin typeface="Segoe UI"/>
                <a:cs typeface="Segoe UI"/>
              </a:rPr>
              <a:t>Co</a:t>
            </a:r>
            <a:r>
              <a:rPr dirty="0" smtClean="0" sz="2800" spc="-25" b="1">
                <a:latin typeface="Segoe UI"/>
                <a:cs typeface="Segoe UI"/>
              </a:rPr>
              <a:t>n</a:t>
            </a:r>
            <a:r>
              <a:rPr dirty="0" smtClean="0" sz="2800" spc="-15" b="1">
                <a:latin typeface="Segoe UI"/>
                <a:cs typeface="Segoe UI"/>
              </a:rPr>
              <a:t>c</a:t>
            </a:r>
            <a:r>
              <a:rPr dirty="0" smtClean="0" sz="2800" spc="-15" b="1">
                <a:latin typeface="Segoe UI"/>
                <a:cs typeface="Segoe UI"/>
              </a:rPr>
              <a:t>l</a:t>
            </a:r>
            <a:r>
              <a:rPr dirty="0" smtClean="0" sz="2800" spc="-20" b="1">
                <a:latin typeface="Segoe UI"/>
                <a:cs typeface="Segoe UI"/>
              </a:rPr>
              <a:t>u</a:t>
            </a:r>
            <a:r>
              <a:rPr dirty="0" smtClean="0" sz="2800" spc="-10" b="1">
                <a:latin typeface="Segoe UI"/>
                <a:cs typeface="Segoe UI"/>
              </a:rPr>
              <a:t>s</a:t>
            </a:r>
            <a:r>
              <a:rPr dirty="0" smtClean="0" sz="2800" spc="-5" b="1">
                <a:latin typeface="Segoe UI"/>
                <a:cs typeface="Segoe UI"/>
              </a:rPr>
              <a:t>i</a:t>
            </a:r>
            <a:r>
              <a:rPr dirty="0" smtClean="0" sz="2800" spc="-30" b="1">
                <a:latin typeface="Segoe UI"/>
                <a:cs typeface="Segoe UI"/>
              </a:rPr>
              <a:t>o</a:t>
            </a:r>
            <a:r>
              <a:rPr dirty="0" smtClean="0" sz="2800" spc="-25" b="1">
                <a:latin typeface="Segoe UI"/>
                <a:cs typeface="Segoe UI"/>
              </a:rPr>
              <a:t>n</a:t>
            </a:r>
            <a:r>
              <a:rPr dirty="0" smtClean="0" sz="2800" spc="-15" b="1">
                <a:latin typeface="Segoe UI"/>
                <a:cs typeface="Segoe UI"/>
              </a:rPr>
              <a:t>s</a:t>
            </a:r>
            <a:endParaRPr sz="28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8293" y="769495"/>
            <a:ext cx="8153400" cy="3512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69875" marR="158750" indent="-257810">
              <a:lnSpc>
                <a:spcPct val="126000"/>
              </a:lnSpc>
              <a:buClr>
                <a:srgbClr val="002E4B"/>
              </a:buClr>
              <a:buSzPct val="109375"/>
              <a:buFont typeface="Arial"/>
              <a:buChar char="•"/>
              <a:tabLst>
                <a:tab pos="269875" algn="l"/>
              </a:tabLst>
            </a:pPr>
            <a:r>
              <a:rPr dirty="0" smtClean="0" sz="1600" spc="-2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5">
                <a:latin typeface="Segoe UI"/>
                <a:cs typeface="Segoe UI"/>
              </a:rPr>
              <a:t>-</a:t>
            </a:r>
            <a:r>
              <a:rPr dirty="0" smtClean="0" sz="1600" spc="-15">
                <a:latin typeface="Segoe UI"/>
                <a:cs typeface="Segoe UI"/>
              </a:rPr>
              <a:t>in</a:t>
            </a:r>
            <a:r>
              <a:rPr dirty="0" smtClean="0" sz="1600" spc="-5">
                <a:latin typeface="Segoe UI"/>
                <a:cs typeface="Segoe UI"/>
              </a:rPr>
              <a:t>f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ri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ri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y</a:t>
            </a:r>
            <a:r>
              <a:rPr dirty="0" smtClean="0" sz="1600" spc="35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of</a:t>
            </a:r>
            <a:r>
              <a:rPr dirty="0" smtClean="0" sz="1600" spc="5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AC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0">
                <a:latin typeface="Segoe UI"/>
                <a:cs typeface="Segoe UI"/>
              </a:rPr>
              <a:t>l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5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5">
                <a:latin typeface="Segoe UI"/>
                <a:cs typeface="Segoe UI"/>
              </a:rPr>
              <a:t>bin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d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AC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d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SA</a:t>
            </a:r>
            <a:r>
              <a:rPr dirty="0" smtClean="0" sz="1600" spc="-20">
                <a:latin typeface="Segoe UI"/>
                <a:cs typeface="Segoe UI"/>
              </a:rPr>
              <a:t>P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2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w</a:t>
            </a:r>
            <a:r>
              <a:rPr dirty="0" smtClean="0" sz="1600" spc="-10">
                <a:latin typeface="Segoe UI"/>
                <a:cs typeface="Segoe UI"/>
              </a:rPr>
              <a:t>as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5">
                <a:latin typeface="Segoe UI"/>
                <a:cs typeface="Segoe UI"/>
              </a:rPr>
              <a:t>N</a:t>
            </a:r>
            <a:r>
              <a:rPr dirty="0" smtClean="0" sz="1600" spc="-2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20">
                <a:latin typeface="Segoe UI"/>
                <a:cs typeface="Segoe UI"/>
              </a:rPr>
              <a:t> 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bl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5">
                <a:latin typeface="Segoe UI"/>
                <a:cs typeface="Segoe UI"/>
              </a:rPr>
              <a:t>h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d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for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the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5">
                <a:latin typeface="Segoe UI"/>
                <a:cs typeface="Segoe UI"/>
              </a:rPr>
              <a:t>p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pri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y</a:t>
            </a:r>
            <a:r>
              <a:rPr dirty="0" smtClean="0" sz="1600" spc="25">
                <a:latin typeface="Segoe UI"/>
                <a:cs typeface="Segoe UI"/>
              </a:rPr>
              <a:t> 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ndp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in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of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D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5">
                <a:latin typeface="Segoe UI"/>
                <a:cs typeface="Segoe UI"/>
              </a:rPr>
              <a:t>h</a:t>
            </a:r>
            <a:r>
              <a:rPr dirty="0" smtClean="0" sz="1600" spc="-5">
                <a:latin typeface="Segoe UI"/>
                <a:cs typeface="Segoe UI"/>
              </a:rPr>
              <a:t>,</a:t>
            </a:r>
            <a:r>
              <a:rPr dirty="0" smtClean="0" sz="1600" spc="5">
                <a:latin typeface="Segoe UI"/>
                <a:cs typeface="Segoe UI"/>
              </a:rPr>
              <a:t> </a:t>
            </a:r>
            <a:r>
              <a:rPr dirty="0" smtClean="0" sz="1600" spc="-25">
                <a:latin typeface="Segoe UI"/>
                <a:cs typeface="Segoe UI"/>
              </a:rPr>
              <a:t>M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5">
                <a:latin typeface="Segoe UI"/>
                <a:cs typeface="Segoe UI"/>
              </a:rPr>
              <a:t>,</a:t>
            </a:r>
            <a:r>
              <a:rPr dirty="0" smtClean="0" sz="1600" spc="15">
                <a:latin typeface="Segoe UI"/>
                <a:cs typeface="Segoe UI"/>
              </a:rPr>
              <a:t> </a:t>
            </a:r>
            <a:r>
              <a:rPr dirty="0" smtClean="0" sz="1600" spc="-55">
                <a:latin typeface="Segoe UI"/>
                <a:cs typeface="Segoe UI"/>
              </a:rPr>
              <a:t>S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40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50">
                <a:latin typeface="Segoe UI"/>
                <a:cs typeface="Segoe UI"/>
              </a:rPr>
              <a:t>k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,</a:t>
            </a:r>
            <a:r>
              <a:rPr dirty="0" smtClean="0" sz="1600" spc="15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or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SE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du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in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5">
                <a:latin typeface="Segoe UI"/>
                <a:cs typeface="Segoe UI"/>
              </a:rPr>
              <a:t>u</a:t>
            </a:r>
            <a:r>
              <a:rPr dirty="0" smtClean="0" sz="1600" spc="-5">
                <a:latin typeface="Segoe UI"/>
                <a:cs typeface="Segoe UI"/>
              </a:rPr>
              <a:t>ff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5">
                <a:latin typeface="Segoe UI"/>
                <a:cs typeface="Segoe UI"/>
              </a:rPr>
              <a:t>pl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5">
                <a:latin typeface="Segoe UI"/>
                <a:cs typeface="Segoe UI"/>
              </a:rPr>
              <a:t>z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.</a:t>
            </a:r>
            <a:endParaRPr sz="1600">
              <a:latin typeface="Segoe UI"/>
              <a:cs typeface="Segoe UI"/>
            </a:endParaRPr>
          </a:p>
          <a:p>
            <a:pPr marL="269875" indent="-257810">
              <a:lnSpc>
                <a:spcPct val="100000"/>
              </a:lnSpc>
              <a:spcBef>
                <a:spcPts val="425"/>
              </a:spcBef>
              <a:buClr>
                <a:srgbClr val="002E4B"/>
              </a:buClr>
              <a:buSzPct val="109375"/>
              <a:buFont typeface="Arial"/>
              <a:buChar char="•"/>
              <a:tabLst>
                <a:tab pos="269875" algn="l"/>
              </a:tabLst>
            </a:pP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-15">
                <a:latin typeface="Segoe UI"/>
                <a:cs typeface="Segoe UI"/>
              </a:rPr>
              <a:t>h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fo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,</a:t>
            </a:r>
            <a:r>
              <a:rPr dirty="0" smtClean="0" sz="1600" spc="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th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pri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y</a:t>
            </a:r>
            <a:r>
              <a:rPr dirty="0" smtClean="0" sz="1600" spc="2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hyp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th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0">
                <a:latin typeface="Segoe UI"/>
                <a:cs typeface="Segoe UI"/>
              </a:rPr>
              <a:t>s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of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th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pr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5">
                <a:latin typeface="Segoe UI"/>
                <a:cs typeface="Segoe UI"/>
              </a:rPr>
              <a:t>tud</a:t>
            </a:r>
            <a:r>
              <a:rPr dirty="0" smtClean="0" sz="1600" spc="-10">
                <a:latin typeface="Segoe UI"/>
                <a:cs typeface="Segoe UI"/>
              </a:rPr>
              <a:t>y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w</a:t>
            </a:r>
            <a:r>
              <a:rPr dirty="0" smtClean="0" sz="1600" spc="-10">
                <a:latin typeface="Segoe UI"/>
                <a:cs typeface="Segoe UI"/>
              </a:rPr>
              <a:t>as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in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5">
                <a:latin typeface="Segoe UI"/>
                <a:cs typeface="Segoe UI"/>
              </a:rPr>
              <a:t>lu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0">
                <a:latin typeface="Segoe UI"/>
                <a:cs typeface="Segoe UI"/>
              </a:rPr>
              <a:t>v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.</a:t>
            </a:r>
            <a:endParaRPr sz="1600">
              <a:latin typeface="Segoe UI"/>
              <a:cs typeface="Segoe UI"/>
            </a:endParaRPr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>
              <a:lnSpc>
                <a:spcPts val="1200"/>
              </a:lnSpc>
              <a:spcBef>
                <a:spcPts val="89"/>
              </a:spcBef>
              <a:buClr>
                <a:srgbClr val="002E4B"/>
              </a:buClr>
              <a:buFont typeface="Arial"/>
              <a:buChar char="•"/>
            </a:pPr>
            <a:endParaRPr sz="1200"/>
          </a:p>
          <a:p>
            <a:pPr marL="269875" marR="12700" indent="-257810">
              <a:lnSpc>
                <a:spcPct val="128699"/>
              </a:lnSpc>
              <a:buClr>
                <a:srgbClr val="002E4B"/>
              </a:buClr>
              <a:buSzPct val="109375"/>
              <a:buFont typeface="Arial"/>
              <a:buChar char="•"/>
              <a:tabLst>
                <a:tab pos="269875" algn="l"/>
              </a:tabLst>
            </a:pPr>
            <a:r>
              <a:rPr dirty="0" smtClean="0" sz="1600" spc="-20">
                <a:latin typeface="Segoe UI"/>
                <a:cs typeface="Segoe UI"/>
              </a:rPr>
              <a:t>H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20">
                <a:latin typeface="Segoe UI"/>
                <a:cs typeface="Segoe UI"/>
              </a:rPr>
              <a:t>w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v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5">
                <a:latin typeface="Segoe UI"/>
                <a:cs typeface="Segoe UI"/>
              </a:rPr>
              <a:t>,</a:t>
            </a:r>
            <a:r>
              <a:rPr dirty="0" smtClean="0" sz="1600" spc="2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th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5">
                <a:latin typeface="Segoe UI"/>
                <a:cs typeface="Segoe UI"/>
              </a:rPr>
              <a:t>-</a:t>
            </a:r>
            <a:r>
              <a:rPr dirty="0" smtClean="0" sz="1600" spc="-15">
                <a:latin typeface="Segoe UI"/>
                <a:cs typeface="Segoe UI"/>
              </a:rPr>
              <a:t>in</a:t>
            </a:r>
            <a:r>
              <a:rPr dirty="0" smtClean="0" sz="1600" spc="-5">
                <a:latin typeface="Segoe UI"/>
                <a:cs typeface="Segoe UI"/>
              </a:rPr>
              <a:t>f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ri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ri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y</a:t>
            </a:r>
            <a:r>
              <a:rPr dirty="0" smtClean="0" sz="1600" spc="35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for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th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0">
                <a:latin typeface="Segoe UI"/>
                <a:cs typeface="Segoe UI"/>
              </a:rPr>
              <a:t>j</a:t>
            </a:r>
            <a:r>
              <a:rPr dirty="0" smtClean="0" sz="1600" spc="-10">
                <a:latin typeface="Segoe UI"/>
                <a:cs typeface="Segoe UI"/>
              </a:rPr>
              <a:t>or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nd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y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ndp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in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(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5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5">
                <a:latin typeface="Segoe UI"/>
                <a:cs typeface="Segoe UI"/>
              </a:rPr>
              <a:t>p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of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pri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ry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ndp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in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or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0">
                <a:latin typeface="Segoe UI"/>
                <a:cs typeface="Segoe UI"/>
              </a:rPr>
              <a:t>j</a:t>
            </a:r>
            <a:r>
              <a:rPr dirty="0" smtClean="0" sz="1600" spc="-10">
                <a:latin typeface="Segoe UI"/>
                <a:cs typeface="Segoe UI"/>
              </a:rPr>
              <a:t>or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bl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d</a:t>
            </a:r>
            <a:r>
              <a:rPr dirty="0" smtClean="0" sz="1600" spc="-15">
                <a:latin typeface="Segoe UI"/>
                <a:cs typeface="Segoe UI"/>
              </a:rPr>
              <a:t>ing</a:t>
            </a:r>
            <a:r>
              <a:rPr dirty="0" smtClean="0" sz="1600" spc="-5">
                <a:latin typeface="Segoe UI"/>
                <a:cs typeface="Segoe UI"/>
              </a:rPr>
              <a:t>)</a:t>
            </a:r>
            <a:r>
              <a:rPr dirty="0" smtClean="0" sz="1600" spc="15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w</a:t>
            </a:r>
            <a:r>
              <a:rPr dirty="0" smtClean="0" sz="1600" spc="-10">
                <a:latin typeface="Segoe UI"/>
                <a:cs typeface="Segoe UI"/>
              </a:rPr>
              <a:t>as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5">
                <a:latin typeface="Segoe UI"/>
                <a:cs typeface="Segoe UI"/>
              </a:rPr>
              <a:t>hi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v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d</a:t>
            </a:r>
            <a:r>
              <a:rPr dirty="0" smtClean="0" sz="1600" spc="-15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w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h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tr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d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20">
                <a:latin typeface="Segoe UI"/>
                <a:cs typeface="Segoe UI"/>
              </a:rPr>
              <a:t>w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d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5">
                <a:latin typeface="Segoe UI"/>
                <a:cs typeface="Segoe UI"/>
              </a:rPr>
              <a:t>f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20">
                <a:latin typeface="Segoe UI"/>
                <a:cs typeface="Segoe UI"/>
              </a:rPr>
              <a:t>w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0">
                <a:latin typeface="Segoe UI"/>
                <a:cs typeface="Segoe UI"/>
              </a:rPr>
              <a:t>j</a:t>
            </a:r>
            <a:r>
              <a:rPr dirty="0" smtClean="0" sz="1600" spc="-10">
                <a:latin typeface="Segoe UI"/>
                <a:cs typeface="Segoe UI"/>
              </a:rPr>
              <a:t>or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bl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d</a:t>
            </a:r>
            <a:r>
              <a:rPr dirty="0" smtClean="0" sz="1600" spc="-15">
                <a:latin typeface="Segoe UI"/>
                <a:cs typeface="Segoe UI"/>
              </a:rPr>
              <a:t>in</a:t>
            </a:r>
            <a:r>
              <a:rPr dirty="0" smtClean="0" sz="1600" spc="-10">
                <a:latin typeface="Segoe UI"/>
                <a:cs typeface="Segoe UI"/>
              </a:rPr>
              <a:t>g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0">
                <a:latin typeface="Segoe UI"/>
                <a:cs typeface="Segoe UI"/>
              </a:rPr>
              <a:t>n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th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AC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0">
                <a:latin typeface="Segoe UI"/>
                <a:cs typeface="Segoe UI"/>
              </a:rPr>
              <a:t>l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gr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up</a:t>
            </a:r>
            <a:r>
              <a:rPr dirty="0" smtClean="0" sz="1600" spc="-5">
                <a:latin typeface="Segoe UI"/>
                <a:cs typeface="Segoe UI"/>
              </a:rPr>
              <a:t>,</a:t>
            </a:r>
            <a:r>
              <a:rPr dirty="0" smtClean="0" sz="1600" spc="2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ind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5">
                <a:latin typeface="Segoe UI"/>
                <a:cs typeface="Segoe UI"/>
              </a:rPr>
              <a:t>in</a:t>
            </a:r>
            <a:r>
              <a:rPr dirty="0" smtClean="0" sz="1600" spc="-10">
                <a:latin typeface="Segoe UI"/>
                <a:cs typeface="Segoe UI"/>
              </a:rPr>
              <a:t>g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th</a:t>
            </a:r>
            <a:r>
              <a:rPr dirty="0" smtClean="0" sz="1600" spc="-10">
                <a:latin typeface="Segoe UI"/>
                <a:cs typeface="Segoe UI"/>
              </a:rPr>
              <a:t>at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5">
                <a:latin typeface="Segoe UI"/>
                <a:cs typeface="Segoe UI"/>
              </a:rPr>
              <a:t>bin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d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AC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d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SA</a:t>
            </a:r>
            <a:r>
              <a:rPr dirty="0" smtClean="0" sz="1600" spc="-20">
                <a:latin typeface="Segoe UI"/>
                <a:cs typeface="Segoe UI"/>
              </a:rPr>
              <a:t>P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2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0">
                <a:latin typeface="Segoe UI"/>
                <a:cs typeface="Segoe UI"/>
              </a:rPr>
              <a:t>s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unl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5">
                <a:latin typeface="Segoe UI"/>
                <a:cs typeface="Segoe UI"/>
              </a:rPr>
              <a:t>k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l</a:t>
            </a:r>
            <a:r>
              <a:rPr dirty="0" smtClean="0" sz="1600" spc="-10">
                <a:latin typeface="Segoe UI"/>
                <a:cs typeface="Segoe UI"/>
              </a:rPr>
              <a:t>y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pr</a:t>
            </a:r>
            <a:r>
              <a:rPr dirty="0" smtClean="0" sz="1600" spc="-10">
                <a:latin typeface="Segoe UI"/>
                <a:cs typeface="Segoe UI"/>
              </a:rPr>
              <a:t>ov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5">
                <a:latin typeface="Segoe UI"/>
                <a:cs typeface="Segoe UI"/>
              </a:rPr>
              <a:t>d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lini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al</a:t>
            </a:r>
            <a:r>
              <a:rPr dirty="0" smtClean="0" sz="1600" spc="1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b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f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ov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AC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0">
                <a:latin typeface="Segoe UI"/>
                <a:cs typeface="Segoe UI"/>
              </a:rPr>
              <a:t>l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.</a:t>
            </a:r>
            <a:endParaRPr sz="1600">
              <a:latin typeface="Segoe UI"/>
              <a:cs typeface="Segoe UI"/>
            </a:endParaRPr>
          </a:p>
          <a:p>
            <a:pPr>
              <a:lnSpc>
                <a:spcPts val="1000"/>
              </a:lnSpc>
              <a:buClr>
                <a:srgbClr val="002E4B"/>
              </a:buClr>
              <a:buFont typeface="Arial"/>
              <a:buChar char="•"/>
            </a:pPr>
            <a:endParaRPr sz="1000"/>
          </a:p>
          <a:p>
            <a:pPr>
              <a:lnSpc>
                <a:spcPts val="1300"/>
              </a:lnSpc>
              <a:spcBef>
                <a:spcPts val="75"/>
              </a:spcBef>
              <a:buClr>
                <a:srgbClr val="002E4B"/>
              </a:buClr>
              <a:buFont typeface="Arial"/>
              <a:buChar char="•"/>
            </a:pPr>
            <a:endParaRPr sz="1300"/>
          </a:p>
          <a:p>
            <a:pPr marL="269875" marR="497840" indent="-257810">
              <a:lnSpc>
                <a:spcPct val="126000"/>
              </a:lnSpc>
              <a:buClr>
                <a:srgbClr val="002E4B"/>
              </a:buClr>
              <a:buSzPct val="109375"/>
              <a:buFont typeface="Arial"/>
              <a:buChar char="•"/>
              <a:tabLst>
                <a:tab pos="269875" algn="l"/>
              </a:tabLst>
            </a:pP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-15">
                <a:latin typeface="Segoe UI"/>
                <a:cs typeface="Segoe UI"/>
              </a:rPr>
              <a:t>hus</a:t>
            </a:r>
            <a:r>
              <a:rPr dirty="0" smtClean="0" sz="1600" spc="-5">
                <a:latin typeface="Segoe UI"/>
                <a:cs typeface="Segoe UI"/>
              </a:rPr>
              <a:t>,</a:t>
            </a:r>
            <a:r>
              <a:rPr dirty="0" smtClean="0" sz="1600" spc="5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O</a:t>
            </a:r>
            <a:r>
              <a:rPr dirty="0" smtClean="0" sz="1600" spc="-10">
                <a:latin typeface="Segoe UI"/>
                <a:cs typeface="Segoe UI"/>
              </a:rPr>
              <a:t>AC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0">
                <a:latin typeface="Segoe UI"/>
                <a:cs typeface="Segoe UI"/>
              </a:rPr>
              <a:t>l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m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15">
                <a:latin typeface="Segoe UI"/>
                <a:cs typeface="Segoe UI"/>
              </a:rPr>
              <a:t>gh</a:t>
            </a:r>
            <a:r>
              <a:rPr dirty="0" smtClean="0" sz="1600" spc="-10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b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bl</a:t>
            </a:r>
            <a:r>
              <a:rPr dirty="0" smtClean="0" sz="1600" spc="-10">
                <a:latin typeface="Segoe UI"/>
                <a:cs typeface="Segoe UI"/>
              </a:rPr>
              <a:t>e</a:t>
            </a:r>
            <a:r>
              <a:rPr dirty="0" smtClean="0" sz="1600" spc="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for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AF</a:t>
            </a:r>
            <a:r>
              <a:rPr dirty="0" smtClean="0" sz="1600" spc="1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p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10">
                <a:latin typeface="Segoe UI"/>
                <a:cs typeface="Segoe UI"/>
              </a:rPr>
              <a:t>i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nt</a:t>
            </a:r>
            <a:r>
              <a:rPr dirty="0" smtClean="0" sz="1600" spc="-10">
                <a:latin typeface="Segoe UI"/>
                <a:cs typeface="Segoe UI"/>
              </a:rPr>
              <a:t>s</a:t>
            </a:r>
            <a:r>
              <a:rPr dirty="0" smtClean="0" sz="1600" spc="-1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b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y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d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1</a:t>
            </a:r>
            <a:r>
              <a:rPr dirty="0" smtClean="0" sz="1600" spc="-5">
                <a:latin typeface="Segoe UI"/>
                <a:cs typeface="Segoe UI"/>
              </a:rPr>
              <a:t> </a:t>
            </a:r>
            <a:r>
              <a:rPr dirty="0" smtClean="0" sz="1600" spc="-15">
                <a:latin typeface="Segoe UI"/>
                <a:cs typeface="Segoe UI"/>
              </a:rPr>
              <a:t>y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ar</a:t>
            </a:r>
            <a:r>
              <a:rPr dirty="0" smtClean="0" sz="1600" spc="15">
                <a:latin typeface="Segoe UI"/>
                <a:cs typeface="Segoe UI"/>
              </a:rPr>
              <a:t> </a:t>
            </a:r>
            <a:r>
              <a:rPr dirty="0" smtClean="0" sz="1600" spc="-10">
                <a:latin typeface="Segoe UI"/>
                <a:cs typeface="Segoe UI"/>
              </a:rPr>
              <a:t>af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0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c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r</a:t>
            </a:r>
            <a:r>
              <a:rPr dirty="0" smtClean="0" sz="1600" spc="-10">
                <a:latin typeface="Segoe UI"/>
                <a:cs typeface="Segoe UI"/>
              </a:rPr>
              <a:t>o</a:t>
            </a:r>
            <a:r>
              <a:rPr dirty="0" smtClean="0" sz="1600" spc="-15">
                <a:latin typeface="Segoe UI"/>
                <a:cs typeface="Segoe UI"/>
              </a:rPr>
              <a:t>n</a:t>
            </a:r>
            <a:r>
              <a:rPr dirty="0" smtClean="0" sz="1600" spc="-10">
                <a:latin typeface="Segoe UI"/>
                <a:cs typeface="Segoe UI"/>
              </a:rPr>
              <a:t>a</a:t>
            </a:r>
            <a:r>
              <a:rPr dirty="0" smtClean="0" sz="1600" spc="-15">
                <a:latin typeface="Segoe UI"/>
                <a:cs typeface="Segoe UI"/>
              </a:rPr>
              <a:t>ry</a:t>
            </a:r>
            <a:r>
              <a:rPr dirty="0" smtClean="0" sz="1600" spc="-10">
                <a:latin typeface="Segoe UI"/>
                <a:cs typeface="Segoe UI"/>
              </a:rPr>
              <a:t> </a:t>
            </a:r>
            <a:r>
              <a:rPr dirty="0" smtClean="0" sz="1600" spc="-20">
                <a:latin typeface="Segoe UI"/>
                <a:cs typeface="Segoe UI"/>
              </a:rPr>
              <a:t>s</a:t>
            </a:r>
            <a:r>
              <a:rPr dirty="0" smtClean="0" sz="1600" spc="-15">
                <a:latin typeface="Segoe UI"/>
                <a:cs typeface="Segoe UI"/>
              </a:rPr>
              <a:t>t</a:t>
            </a:r>
            <a:r>
              <a:rPr dirty="0" smtClean="0" sz="1600" spc="-5">
                <a:latin typeface="Segoe UI"/>
                <a:cs typeface="Segoe UI"/>
              </a:rPr>
              <a:t>e</a:t>
            </a:r>
            <a:r>
              <a:rPr dirty="0" smtClean="0" sz="1600" spc="-15">
                <a:latin typeface="Segoe UI"/>
                <a:cs typeface="Segoe UI"/>
              </a:rPr>
              <a:t>nt</a:t>
            </a:r>
            <a:r>
              <a:rPr dirty="0" smtClean="0" sz="1600" spc="-15">
                <a:latin typeface="Segoe UI"/>
                <a:cs typeface="Segoe UI"/>
              </a:rPr>
              <a:t>ing</a:t>
            </a:r>
            <a:r>
              <a:rPr dirty="0" smtClean="0" sz="1600" spc="-5">
                <a:latin typeface="Segoe UI"/>
                <a:cs typeface="Segoe UI"/>
              </a:rPr>
              <a:t>.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71104" y="60960"/>
            <a:ext cx="1025651" cy="2331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jzuccardy</dc:creator>
  <dc:title>The Detrimental Impact of Chronic Renal Insufficiency</dc:title>
  <dcterms:created xsi:type="dcterms:W3CDTF">2018-09-24T11:21:29Z</dcterms:created>
  <dcterms:modified xsi:type="dcterms:W3CDTF">2018-09-24T11:21:29Z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2018-09-23T00:00:00Z</vt:filetime>
  </property>
  <property fmtid="{D5CDD505-2E9C-101B-9397-08002B2CF9AE}" pid="3" name="LastSaved">
    <vt:filetime>2018-09-24T00:00:00Z</vt:filetime>
  </property>
</Properties>
</file>