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400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400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400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6313" y="1219961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26313" y="1271777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19812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13359" y="6493762"/>
            <a:ext cx="204215" cy="2377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48664" y="6503884"/>
            <a:ext cx="198704" cy="2255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7326" y="79705"/>
            <a:ext cx="7429347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A400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0520" y="1511935"/>
            <a:ext cx="8642959" cy="417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0.jpg"/><Relationship Id="rId4" Type="http://schemas.openxmlformats.org/officeDocument/2006/relationships/image" Target="../media/image4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jpg"/><Relationship Id="rId3" Type="http://schemas.openxmlformats.org/officeDocument/2006/relationships/image" Target="../media/image43.png"/><Relationship Id="rId4" Type="http://schemas.openxmlformats.org/officeDocument/2006/relationships/image" Target="../media/image44.jp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jpg"/><Relationship Id="rId8" Type="http://schemas.openxmlformats.org/officeDocument/2006/relationships/image" Target="../media/image4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jpg"/><Relationship Id="rId3" Type="http://schemas.openxmlformats.org/officeDocument/2006/relationships/image" Target="../media/image50.png"/><Relationship Id="rId4" Type="http://schemas.openxmlformats.org/officeDocument/2006/relationships/image" Target="../media/image51.jpg"/><Relationship Id="rId5" Type="http://schemas.openxmlformats.org/officeDocument/2006/relationships/image" Target="../media/image52.png"/><Relationship Id="rId6" Type="http://schemas.openxmlformats.org/officeDocument/2006/relationships/image" Target="../media/image53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Relationship Id="rId3" Type="http://schemas.openxmlformats.org/officeDocument/2006/relationships/image" Target="../media/image57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9.jpg"/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6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image" Target="../media/image9.jpg"/><Relationship Id="rId5" Type="http://schemas.openxmlformats.org/officeDocument/2006/relationships/image" Target="../media/image10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Relationship Id="rId4" Type="http://schemas.openxmlformats.org/officeDocument/2006/relationships/image" Target="../media/image13.jpg"/><Relationship Id="rId5" Type="http://schemas.openxmlformats.org/officeDocument/2006/relationships/image" Target="../media/image14.jpg"/><Relationship Id="rId6" Type="http://schemas.openxmlformats.org/officeDocument/2006/relationships/image" Target="../media/image1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png"/><Relationship Id="rId4" Type="http://schemas.openxmlformats.org/officeDocument/2006/relationships/image" Target="../media/image18.jpg"/><Relationship Id="rId5" Type="http://schemas.openxmlformats.org/officeDocument/2006/relationships/image" Target="../media/image1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png"/><Relationship Id="rId4" Type="http://schemas.openxmlformats.org/officeDocument/2006/relationships/image" Target="../media/image23.jpg"/><Relationship Id="rId5" Type="http://schemas.openxmlformats.org/officeDocument/2006/relationships/image" Target="../media/image2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png"/><Relationship Id="rId4" Type="http://schemas.openxmlformats.org/officeDocument/2006/relationships/image" Target="../media/image27.jpg"/><Relationship Id="rId5" Type="http://schemas.openxmlformats.org/officeDocument/2006/relationships/image" Target="../media/image2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Relationship Id="rId3" Type="http://schemas.openxmlformats.org/officeDocument/2006/relationships/image" Target="../media/image30.png"/><Relationship Id="rId4" Type="http://schemas.openxmlformats.org/officeDocument/2006/relationships/image" Target="../media/image31.jpg"/><Relationship Id="rId5" Type="http://schemas.openxmlformats.org/officeDocument/2006/relationships/image" Target="../media/image32.jpg"/><Relationship Id="rId6" Type="http://schemas.openxmlformats.org/officeDocument/2006/relationships/image" Target="../media/image33.png"/><Relationship Id="rId7" Type="http://schemas.openxmlformats.org/officeDocument/2006/relationships/image" Target="../media/image3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7931" y="6281928"/>
            <a:ext cx="370332" cy="429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5795" y="6286636"/>
            <a:ext cx="369731" cy="4239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79754" y="714248"/>
            <a:ext cx="7538720" cy="197738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LDL Cholesterol Lowering with  Evolocumab and Outcomes in</a:t>
            </a:r>
            <a:r>
              <a:rPr dirty="0" sz="3200" spc="-180"/>
              <a:t> </a:t>
            </a:r>
            <a:r>
              <a:rPr dirty="0" sz="3200"/>
              <a:t>Patients  with </a:t>
            </a:r>
            <a:r>
              <a:rPr dirty="0" sz="3200" u="heavy"/>
              <a:t>Peripheral Artery </a:t>
            </a:r>
            <a:r>
              <a:rPr dirty="0" sz="3200" spc="-5" u="heavy"/>
              <a:t>Disease</a:t>
            </a:r>
            <a:r>
              <a:rPr dirty="0" sz="3200" spc="-5"/>
              <a:t>:  </a:t>
            </a:r>
            <a:r>
              <a:rPr dirty="0" sz="3200"/>
              <a:t>Insights from the FOURIER</a:t>
            </a:r>
            <a:r>
              <a:rPr dirty="0" sz="3200" spc="-160"/>
              <a:t> </a:t>
            </a:r>
            <a:r>
              <a:rPr dirty="0" sz="3200" spc="-35"/>
              <a:t>Trial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83183" y="2924682"/>
            <a:ext cx="8128000" cy="3766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381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Marc P. Bonaca, Patrice Nault, Robert P. Giugliano, Anthony C. Keech,  Armando Lira Pineda, Estella Kanevsky, Julia Kuder, Sabina A.</a:t>
            </a:r>
            <a:r>
              <a:rPr dirty="0" sz="2000" spc="-1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Murphy,</a:t>
            </a:r>
            <a:endParaRPr sz="20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J. Wouter Jukema, Basil S. Lewis, Lale Tokgozoglu, Ransi</a:t>
            </a:r>
            <a:r>
              <a:rPr dirty="0" sz="2000" spc="-1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Somaratne,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Peter </a:t>
            </a:r>
            <a:r>
              <a:rPr dirty="0" sz="2000">
                <a:latin typeface="Arial"/>
                <a:cs typeface="Arial"/>
              </a:rPr>
              <a:t>S. </a:t>
            </a:r>
            <a:r>
              <a:rPr dirty="0" sz="2000" spc="-5">
                <a:latin typeface="Arial"/>
                <a:cs typeface="Arial"/>
              </a:rPr>
              <a:t>Sever, </a:t>
            </a:r>
            <a:r>
              <a:rPr dirty="0" sz="2000">
                <a:latin typeface="Arial"/>
                <a:cs typeface="Arial"/>
              </a:rPr>
              <a:t>Terje R. Pedersen, Marc S.</a:t>
            </a:r>
            <a:r>
              <a:rPr dirty="0" sz="2000" spc="-10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Sabatine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for the FOURIER </a:t>
            </a:r>
            <a:r>
              <a:rPr dirty="0" sz="2000" spc="-5">
                <a:latin typeface="Arial"/>
                <a:cs typeface="Arial"/>
              </a:rPr>
              <a:t>Steering </a:t>
            </a:r>
            <a:r>
              <a:rPr dirty="0" sz="2000">
                <a:latin typeface="Arial"/>
                <a:cs typeface="Arial"/>
              </a:rPr>
              <a:t>Committee &amp;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Investigators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 marL="1016635" marR="1007110">
              <a:lnSpc>
                <a:spcPct val="120100"/>
              </a:lnSpc>
            </a:pPr>
            <a:r>
              <a:rPr dirty="0" sz="1800" spc="-5" b="1" i="1">
                <a:latin typeface="Arial"/>
                <a:cs typeface="Arial"/>
              </a:rPr>
              <a:t>American Heart Association </a:t>
            </a:r>
            <a:r>
              <a:rPr dirty="0" sz="1800" b="1" i="1">
                <a:latin typeface="Arial"/>
                <a:cs typeface="Arial"/>
              </a:rPr>
              <a:t>– Annual </a:t>
            </a:r>
            <a:r>
              <a:rPr dirty="0" sz="1800" spc="-5" b="1" i="1">
                <a:latin typeface="Arial"/>
                <a:cs typeface="Arial"/>
              </a:rPr>
              <a:t>Scientific Session  </a:t>
            </a:r>
            <a:r>
              <a:rPr dirty="0" sz="1800" spc="-5" b="1" i="1">
                <a:latin typeface="Arial"/>
                <a:cs typeface="Arial"/>
              </a:rPr>
              <a:t>Late-Breaking Science </a:t>
            </a:r>
            <a:r>
              <a:rPr dirty="0" sz="1800" b="1" i="1">
                <a:latin typeface="Arial"/>
                <a:cs typeface="Arial"/>
              </a:rPr>
              <a:t>in</a:t>
            </a:r>
            <a:r>
              <a:rPr dirty="0" sz="1800" spc="15" b="1" i="1">
                <a:latin typeface="Arial"/>
                <a:cs typeface="Arial"/>
              </a:rPr>
              <a:t> </a:t>
            </a:r>
            <a:r>
              <a:rPr dirty="0" sz="1800" spc="-5" b="1" i="1">
                <a:latin typeface="Arial"/>
                <a:cs typeface="Arial"/>
              </a:rPr>
              <a:t>Prevention</a:t>
            </a:r>
            <a:endParaRPr sz="18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430"/>
              </a:spcBef>
            </a:pPr>
            <a:r>
              <a:rPr dirty="0" sz="1800" spc="-5" b="1" i="1">
                <a:latin typeface="Arial"/>
                <a:cs typeface="Arial"/>
              </a:rPr>
              <a:t>November 13,</a:t>
            </a:r>
            <a:r>
              <a:rPr dirty="0" sz="1800" spc="-45" b="1" i="1">
                <a:latin typeface="Arial"/>
                <a:cs typeface="Arial"/>
              </a:rPr>
              <a:t> </a:t>
            </a:r>
            <a:r>
              <a:rPr dirty="0" sz="1800" spc="-5" b="1" i="1">
                <a:latin typeface="Arial"/>
                <a:cs typeface="Arial"/>
              </a:rPr>
              <a:t>2017</a:t>
            </a:r>
            <a:endParaRPr sz="1800">
              <a:latin typeface="Arial"/>
              <a:cs typeface="Arial"/>
            </a:endParaRPr>
          </a:p>
          <a:p>
            <a:pPr marL="605155">
              <a:lnSpc>
                <a:spcPct val="100000"/>
              </a:lnSpc>
              <a:spcBef>
                <a:spcPts val="1015"/>
              </a:spcBef>
            </a:pPr>
            <a:r>
              <a:rPr dirty="0" sz="1200" spc="-20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12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12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120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1200" spc="-2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1200">
              <a:latin typeface="Arial"/>
              <a:cs typeface="Arial"/>
            </a:endParaRPr>
          </a:p>
          <a:p>
            <a:pPr marL="605155">
              <a:lnSpc>
                <a:spcPct val="100000"/>
              </a:lnSpc>
            </a:pPr>
            <a:r>
              <a:rPr dirty="0" sz="1200" spc="-5" b="1">
                <a:solidFill>
                  <a:srgbClr val="990000"/>
                </a:solidFill>
                <a:latin typeface="Arial"/>
                <a:cs typeface="Arial"/>
              </a:rPr>
              <a:t>Brigham </a:t>
            </a:r>
            <a:r>
              <a:rPr dirty="0" sz="1200" b="1">
                <a:solidFill>
                  <a:srgbClr val="990000"/>
                </a:solidFill>
                <a:latin typeface="Arial"/>
                <a:cs typeface="Arial"/>
              </a:rPr>
              <a:t>and </a:t>
            </a:r>
            <a:r>
              <a:rPr dirty="0" sz="1200" spc="-10" b="1">
                <a:solidFill>
                  <a:srgbClr val="990000"/>
                </a:solidFill>
                <a:latin typeface="Arial"/>
                <a:cs typeface="Arial"/>
              </a:rPr>
              <a:t>Women’s </a:t>
            </a:r>
            <a:r>
              <a:rPr dirty="0" sz="1200" spc="-5" b="1">
                <a:solidFill>
                  <a:srgbClr val="990000"/>
                </a:solidFill>
                <a:latin typeface="Arial"/>
                <a:cs typeface="Arial"/>
              </a:rPr>
              <a:t>Hospital </a:t>
            </a:r>
            <a:r>
              <a:rPr dirty="0" sz="1200" b="1">
                <a:solidFill>
                  <a:srgbClr val="990000"/>
                </a:solidFill>
                <a:latin typeface="Arial"/>
                <a:cs typeface="Arial"/>
              </a:rPr>
              <a:t>and </a:t>
            </a:r>
            <a:r>
              <a:rPr dirty="0" sz="1200" spc="-5" b="1">
                <a:solidFill>
                  <a:srgbClr val="990000"/>
                </a:solidFill>
                <a:latin typeface="Arial"/>
                <a:cs typeface="Arial"/>
              </a:rPr>
              <a:t>Harvard Medical</a:t>
            </a:r>
            <a:r>
              <a:rPr dirty="0" sz="1200" spc="-3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9823" y="2243327"/>
            <a:ext cx="0" cy="3611879"/>
          </a:xfrm>
          <a:custGeom>
            <a:avLst/>
            <a:gdLst/>
            <a:ahLst/>
            <a:cxnLst/>
            <a:rect l="l" t="t" r="r" b="b"/>
            <a:pathLst>
              <a:path w="0" h="3611879">
                <a:moveTo>
                  <a:pt x="0" y="361188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29155" y="2726435"/>
            <a:ext cx="5539740" cy="3144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18082" y="4518786"/>
            <a:ext cx="283210" cy="14433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4%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1400" spc="-5" b="1">
                <a:latin typeface="Arial"/>
                <a:cs typeface="Arial"/>
              </a:rPr>
              <a:t>2%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dirty="0" sz="1400" spc="-5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8082" y="3916426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8082" y="3314446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9022" y="2712466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10%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9022" y="2110485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12%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1658" y="5934557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5433" y="5934557"/>
            <a:ext cx="5163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6095" algn="l"/>
                <a:tab pos="1049655" algn="l"/>
                <a:tab pos="1592580" algn="l"/>
                <a:tab pos="2136140" algn="l"/>
                <a:tab pos="2679065" algn="l"/>
                <a:tab pos="3222625" algn="l"/>
                <a:tab pos="3766185" algn="l"/>
                <a:tab pos="4309745" algn="l"/>
                <a:tab pos="4852670" algn="l"/>
              </a:tabLst>
            </a:pPr>
            <a:r>
              <a:rPr dirty="0" sz="1400" spc="-5" b="1">
                <a:latin typeface="Arial"/>
                <a:cs typeface="Arial"/>
              </a:rPr>
              <a:t>9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18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27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36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45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54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63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72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81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900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0140" y="2563602"/>
            <a:ext cx="224790" cy="19405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-10" b="1">
                <a:latin typeface="Arial"/>
                <a:cs typeface="Arial"/>
              </a:rPr>
              <a:t>C</a:t>
            </a:r>
            <a:r>
              <a:rPr dirty="0" sz="1400" b="1">
                <a:latin typeface="Arial"/>
                <a:cs typeface="Arial"/>
              </a:rPr>
              <a:t>V</a:t>
            </a:r>
            <a:r>
              <a:rPr dirty="0" sz="1400" spc="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D</a:t>
            </a:r>
            <a:r>
              <a:rPr dirty="0" sz="1400" b="1">
                <a:latin typeface="Arial"/>
                <a:cs typeface="Arial"/>
              </a:rPr>
              <a:t>eat</a:t>
            </a:r>
            <a:r>
              <a:rPr dirty="0" sz="1400" spc="-10" b="1">
                <a:latin typeface="Arial"/>
                <a:cs typeface="Arial"/>
              </a:rPr>
              <a:t>h</a:t>
            </a:r>
            <a:r>
              <a:rPr dirty="0" sz="1400" b="1">
                <a:latin typeface="Arial"/>
                <a:cs typeface="Arial"/>
              </a:rPr>
              <a:t>,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b="1">
                <a:latin typeface="Arial"/>
                <a:cs typeface="Arial"/>
              </a:rPr>
              <a:t>I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r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Str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69160" y="1429359"/>
            <a:ext cx="108267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700"/>
              </a:lnSpc>
              <a:spcBef>
                <a:spcPts val="100"/>
              </a:spcBef>
            </a:pPr>
            <a:r>
              <a:rPr dirty="0" sz="1400" b="1">
                <a:solidFill>
                  <a:srgbClr val="006FC0"/>
                </a:solidFill>
                <a:latin typeface="Arial"/>
                <a:cs typeface="Arial"/>
              </a:rPr>
              <a:t>Placebo 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dirty="0" sz="1400" spc="-15" b="1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mab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37894" y="1540002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7" y="147827"/>
                </a:lnTo>
                <a:lnTo>
                  <a:pt x="155447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37894" y="1540002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7" y="147827"/>
                </a:lnTo>
                <a:lnTo>
                  <a:pt x="155447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42466" y="1840229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7" y="147827"/>
                </a:lnTo>
                <a:lnTo>
                  <a:pt x="155447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42466" y="1840229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7" y="147827"/>
                </a:lnTo>
                <a:lnTo>
                  <a:pt x="155447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209535" y="2489707"/>
            <a:ext cx="531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10.</a:t>
            </a: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82053" y="4063746"/>
            <a:ext cx="4324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5.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08718" y="2965195"/>
            <a:ext cx="971550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155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C00000"/>
                </a:solidFill>
                <a:latin typeface="Arial"/>
                <a:cs typeface="Arial"/>
              </a:rPr>
              <a:t>PAD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b="1" u="heavy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5" b="1" u="heavy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254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4.8%</a:t>
            </a:r>
            <a:r>
              <a:rPr dirty="0" sz="14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C00000"/>
                </a:solidFill>
                <a:latin typeface="Arial"/>
                <a:cs typeface="Arial"/>
              </a:rPr>
              <a:t>ARR</a:t>
            </a:r>
            <a:endParaRPr sz="1400">
              <a:latin typeface="Arial"/>
              <a:cs typeface="Arial"/>
            </a:endParaRPr>
          </a:p>
          <a:p>
            <a:pPr algn="ctr" marL="114935">
              <a:lnSpc>
                <a:spcPct val="100000"/>
              </a:lnSpc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NNT</a:t>
            </a:r>
            <a:r>
              <a:rPr dirty="0" sz="1400" spc="-10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21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349490" y="2954273"/>
            <a:ext cx="163195" cy="937260"/>
          </a:xfrm>
          <a:custGeom>
            <a:avLst/>
            <a:gdLst/>
            <a:ahLst/>
            <a:cxnLst/>
            <a:rect l="l" t="t" r="r" b="b"/>
            <a:pathLst>
              <a:path w="163195" h="937260">
                <a:moveTo>
                  <a:pt x="163067" y="855726"/>
                </a:moveTo>
                <a:lnTo>
                  <a:pt x="0" y="855726"/>
                </a:lnTo>
                <a:lnTo>
                  <a:pt x="81533" y="937259"/>
                </a:lnTo>
                <a:lnTo>
                  <a:pt x="163067" y="855726"/>
                </a:lnTo>
                <a:close/>
              </a:path>
              <a:path w="163195" h="937260">
                <a:moveTo>
                  <a:pt x="122300" y="0"/>
                </a:moveTo>
                <a:lnTo>
                  <a:pt x="40766" y="0"/>
                </a:lnTo>
                <a:lnTo>
                  <a:pt x="40766" y="855726"/>
                </a:lnTo>
                <a:lnTo>
                  <a:pt x="122300" y="855726"/>
                </a:lnTo>
                <a:lnTo>
                  <a:pt x="1223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349490" y="2954273"/>
            <a:ext cx="163195" cy="937260"/>
          </a:xfrm>
          <a:custGeom>
            <a:avLst/>
            <a:gdLst/>
            <a:ahLst/>
            <a:cxnLst/>
            <a:rect l="l" t="t" r="r" b="b"/>
            <a:pathLst>
              <a:path w="163195" h="937260">
                <a:moveTo>
                  <a:pt x="0" y="855726"/>
                </a:moveTo>
                <a:lnTo>
                  <a:pt x="40766" y="855726"/>
                </a:lnTo>
                <a:lnTo>
                  <a:pt x="40766" y="0"/>
                </a:lnTo>
                <a:lnTo>
                  <a:pt x="122300" y="0"/>
                </a:lnTo>
                <a:lnTo>
                  <a:pt x="122300" y="855726"/>
                </a:lnTo>
                <a:lnTo>
                  <a:pt x="163067" y="855726"/>
                </a:lnTo>
                <a:lnTo>
                  <a:pt x="81533" y="937259"/>
                </a:lnTo>
                <a:lnTo>
                  <a:pt x="0" y="855726"/>
                </a:lnTo>
                <a:close/>
              </a:path>
            </a:pathLst>
          </a:custGeom>
          <a:ln w="25907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389503" y="1506092"/>
            <a:ext cx="219011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600" spc="-60" b="1">
                <a:solidFill>
                  <a:srgbClr val="C00000"/>
                </a:solidFill>
                <a:latin typeface="Arial"/>
                <a:cs typeface="Arial"/>
              </a:rPr>
              <a:t>PAD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(no MI/stroke,</a:t>
            </a:r>
            <a:r>
              <a:rPr dirty="0" sz="1600" spc="1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N=1505)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20439" y="2237994"/>
            <a:ext cx="927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43%</a:t>
            </a:r>
            <a:r>
              <a:rPr dirty="0" sz="1600" spc="-8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RRR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68622" y="2724150"/>
            <a:ext cx="1033144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HR</a:t>
            </a:r>
            <a:r>
              <a:rPr dirty="0" sz="1400" spc="-9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0.57</a:t>
            </a:r>
            <a:endParaRPr sz="1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(0.38 –</a:t>
            </a:r>
            <a:r>
              <a:rPr dirty="0" sz="1400" spc="-1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0.88)  P=0.0095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6443" rIns="0" bIns="0" rtlCol="0" vert="horz">
            <a:spAutoFit/>
          </a:bodyPr>
          <a:lstStyle/>
          <a:p>
            <a:pPr marL="1504950" marR="5080" indent="-118745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CV Death, MI or Stroke in Patients with  PAD and no MI </a:t>
            </a:r>
            <a:r>
              <a:rPr dirty="0" spc="-10"/>
              <a:t>or</a:t>
            </a:r>
            <a:r>
              <a:rPr dirty="0" spc="-20"/>
              <a:t> </a:t>
            </a:r>
            <a:r>
              <a:rPr dirty="0" spc="-5"/>
              <a:t>Stroke</a:t>
            </a:r>
          </a:p>
        </p:txBody>
      </p:sp>
      <p:sp>
        <p:nvSpPr>
          <p:cNvPr id="26" name="object 26"/>
          <p:cNvSpPr/>
          <p:nvPr/>
        </p:nvSpPr>
        <p:spPr>
          <a:xfrm>
            <a:off x="7879080" y="0"/>
            <a:ext cx="1264918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5095240" y="4805426"/>
          <a:ext cx="3958590" cy="92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2073"/>
                <a:gridCol w="925971"/>
                <a:gridCol w="1231494"/>
              </a:tblGrid>
              <a:tr h="152400">
                <a:tc>
                  <a:txBody>
                    <a:bodyPr/>
                    <a:lstStyle/>
                    <a:p>
                      <a:pPr algn="ctr" marL="295275">
                        <a:lnSpc>
                          <a:spcPts val="1140"/>
                        </a:lnSpc>
                      </a:pPr>
                      <a:r>
                        <a:rPr dirty="0" sz="1100" b="1" u="heavy">
                          <a:latin typeface="Arial"/>
                          <a:cs typeface="Arial"/>
                        </a:rPr>
                        <a:t>Outcome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4475">
                        <a:lnSpc>
                          <a:spcPts val="1140"/>
                        </a:lnSpc>
                      </a:pPr>
                      <a:r>
                        <a:rPr dirty="0" sz="1100" spc="-10" b="1" u="heavy">
                          <a:latin typeface="Arial"/>
                          <a:cs typeface="Arial"/>
                        </a:rPr>
                        <a:t>HR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7945">
                        <a:lnSpc>
                          <a:spcPts val="1140"/>
                        </a:lnSpc>
                      </a:pPr>
                      <a:r>
                        <a:rPr dirty="0" sz="1100" spc="-5" b="1" u="heavy">
                          <a:latin typeface="Arial"/>
                          <a:cs typeface="Arial"/>
                        </a:rPr>
                        <a:t>95%</a:t>
                      </a:r>
                      <a:r>
                        <a:rPr dirty="0" sz="1100" spc="-105" b="1" u="heavy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u="heavy">
                          <a:latin typeface="Arial"/>
                          <a:cs typeface="Arial"/>
                        </a:rPr>
                        <a:t>CI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marL="295275">
                        <a:lnSpc>
                          <a:spcPts val="1140"/>
                        </a:lnSpc>
                      </a:pPr>
                      <a:r>
                        <a:rPr dirty="0" sz="1100" spc="-15" b="1">
                          <a:latin typeface="Arial"/>
                          <a:cs typeface="Arial"/>
                        </a:rPr>
                        <a:t>MACE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14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0.57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ts val="114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(0.38-0.88)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marL="29654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CV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Death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(0.39–0.57)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marL="291465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Arial"/>
                          <a:cs typeface="Arial"/>
                        </a:rPr>
                        <a:t>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(0.38–1.14)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marL="29464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Stroke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(0.11–0.82)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3340100" y="6275755"/>
            <a:ext cx="221996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-15" b="1">
                <a:solidFill>
                  <a:srgbClr val="0D0D0D"/>
                </a:solidFill>
                <a:latin typeface="Arial"/>
                <a:cs typeface="Arial"/>
              </a:rPr>
              <a:t>Days </a:t>
            </a:r>
            <a:r>
              <a:rPr dirty="0" sz="1400" spc="-5" b="1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dirty="0" sz="1400" spc="15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D0D0D"/>
                </a:solidFill>
                <a:latin typeface="Arial"/>
                <a:cs typeface="Arial"/>
              </a:rPr>
              <a:t>Randomization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253" y="2650106"/>
            <a:ext cx="224790" cy="23444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b="1">
                <a:latin typeface="Arial"/>
                <a:cs typeface="Arial"/>
              </a:rPr>
              <a:t>aj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r</a:t>
            </a:r>
            <a:r>
              <a:rPr dirty="0" sz="1400" spc="-95" b="1">
                <a:latin typeface="Arial"/>
                <a:cs typeface="Arial"/>
              </a:rPr>
              <a:t> </a:t>
            </a:r>
            <a:r>
              <a:rPr dirty="0" sz="1400" spc="-45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d</a:t>
            </a:r>
            <a:r>
              <a:rPr dirty="0" sz="1400" spc="-15" b="1">
                <a:latin typeface="Arial"/>
                <a:cs typeface="Arial"/>
              </a:rPr>
              <a:t>v</a:t>
            </a:r>
            <a:r>
              <a:rPr dirty="0" sz="1400" b="1">
                <a:latin typeface="Arial"/>
                <a:cs typeface="Arial"/>
              </a:rPr>
              <a:t>erse</a:t>
            </a:r>
            <a:r>
              <a:rPr dirty="0" sz="1400" spc="2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L</a:t>
            </a:r>
            <a:r>
              <a:rPr dirty="0" sz="1400" b="1">
                <a:latin typeface="Arial"/>
                <a:cs typeface="Arial"/>
              </a:rPr>
              <a:t>i</a:t>
            </a:r>
            <a:r>
              <a:rPr dirty="0" sz="1400" b="1">
                <a:latin typeface="Arial"/>
                <a:cs typeface="Arial"/>
              </a:rPr>
              <a:t>mb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15" b="1">
                <a:latin typeface="Arial"/>
                <a:cs typeface="Arial"/>
              </a:rPr>
              <a:t>v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67433" y="1607058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3" y="147827"/>
                </a:lnTo>
                <a:lnTo>
                  <a:pt x="153923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6296" y="2191511"/>
            <a:ext cx="0" cy="3756660"/>
          </a:xfrm>
          <a:custGeom>
            <a:avLst/>
            <a:gdLst/>
            <a:ahLst/>
            <a:cxnLst/>
            <a:rect l="l" t="t" r="r" b="b"/>
            <a:pathLst>
              <a:path w="0" h="3756660">
                <a:moveTo>
                  <a:pt x="0" y="375666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95627" y="2546604"/>
            <a:ext cx="5887211" cy="3416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39289" y="356743"/>
            <a:ext cx="535178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Major Adverse Limb</a:t>
            </a:r>
            <a:r>
              <a:rPr dirty="0" sz="3200" spc="-114"/>
              <a:t> </a:t>
            </a:r>
            <a:r>
              <a:rPr dirty="0" sz="3200" spc="-5"/>
              <a:t>Events</a:t>
            </a:r>
            <a:endParaRPr sz="3200"/>
          </a:p>
        </p:txBody>
      </p:sp>
      <p:sp>
        <p:nvSpPr>
          <p:cNvPr id="7" name="object 7"/>
          <p:cNvSpPr/>
          <p:nvPr/>
        </p:nvSpPr>
        <p:spPr>
          <a:xfrm>
            <a:off x="7879080" y="0"/>
            <a:ext cx="1264918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797557" y="1495298"/>
            <a:ext cx="1082675" cy="58483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400" b="1">
                <a:solidFill>
                  <a:srgbClr val="006FC0"/>
                </a:solidFill>
                <a:latin typeface="Arial"/>
                <a:cs typeface="Arial"/>
              </a:rPr>
              <a:t>Placebo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Evolocumab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67433" y="1607058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3" y="147827"/>
                </a:lnTo>
                <a:lnTo>
                  <a:pt x="153923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67433" y="1607058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3" y="147827"/>
                </a:lnTo>
                <a:lnTo>
                  <a:pt x="153923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72005" y="1907285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4" y="147827"/>
                </a:lnTo>
                <a:lnTo>
                  <a:pt x="1539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72005" y="1907285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4" y="147827"/>
                </a:lnTo>
                <a:lnTo>
                  <a:pt x="1539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530465" y="2395550"/>
            <a:ext cx="5321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0.45%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30465" y="3787521"/>
            <a:ext cx="531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27%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96054" y="1375028"/>
            <a:ext cx="1130300" cy="481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20"/>
              </a:lnSpc>
              <a:spcBef>
                <a:spcPts val="95"/>
              </a:spcBef>
            </a:pPr>
            <a:r>
              <a:rPr dirty="0" sz="1600" spc="-20" b="1">
                <a:solidFill>
                  <a:srgbClr val="C00000"/>
                </a:solidFill>
                <a:latin typeface="Arial"/>
                <a:cs typeface="Arial"/>
              </a:rPr>
              <a:t>All</a:t>
            </a:r>
            <a:r>
              <a:rPr dirty="0" sz="1600" spc="-2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Patients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8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N=27,564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96639" y="2075764"/>
            <a:ext cx="92836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42%</a:t>
            </a:r>
            <a:r>
              <a:rPr dirty="0" sz="1600" spc="-8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RRR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44822" y="2562605"/>
            <a:ext cx="1033144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HR</a:t>
            </a:r>
            <a:r>
              <a:rPr dirty="0" sz="1400" spc="-9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0.58</a:t>
            </a:r>
            <a:endParaRPr sz="1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(0.38 –</a:t>
            </a:r>
            <a:r>
              <a:rPr dirty="0" sz="1400" spc="-1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0.88)  P=0.0093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06296" y="2191511"/>
            <a:ext cx="0" cy="3756660"/>
          </a:xfrm>
          <a:custGeom>
            <a:avLst/>
            <a:gdLst/>
            <a:ahLst/>
            <a:cxnLst/>
            <a:rect l="l" t="t" r="r" b="b"/>
            <a:pathLst>
              <a:path w="0" h="3756660">
                <a:moveTo>
                  <a:pt x="0" y="375666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95627" y="2546604"/>
            <a:ext cx="5887211" cy="34168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35811" y="5816295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34888" y="6545182"/>
            <a:ext cx="250444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b="1" i="1">
                <a:latin typeface="Arial"/>
                <a:cs typeface="Arial"/>
              </a:rPr>
              <a:t>only </a:t>
            </a:r>
            <a:r>
              <a:rPr dirty="0" sz="1200" spc="-5" b="1" i="1">
                <a:latin typeface="Arial"/>
                <a:cs typeface="Arial"/>
              </a:rPr>
              <a:t>HR 0.56 (0.33 </a:t>
            </a:r>
            <a:r>
              <a:rPr dirty="0" sz="1200" b="1" i="1">
                <a:latin typeface="Arial"/>
                <a:cs typeface="Arial"/>
              </a:rPr>
              <a:t>– </a:t>
            </a:r>
            <a:r>
              <a:rPr dirty="0" sz="1200" spc="-5" b="1" i="1">
                <a:latin typeface="Arial"/>
                <a:cs typeface="Arial"/>
              </a:rPr>
              <a:t>0.93),</a:t>
            </a:r>
            <a:r>
              <a:rPr dirty="0" sz="1200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P=0.022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35811" y="5064633"/>
            <a:ext cx="431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5811" y="4313301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35811" y="3561715"/>
            <a:ext cx="431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35811" y="2810001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35811" y="2058416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47875" y="6023254"/>
            <a:ext cx="125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6069" y="6023254"/>
            <a:ext cx="6613525" cy="5334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40385" algn="l"/>
                <a:tab pos="1118235" algn="l"/>
                <a:tab pos="1695450" algn="l"/>
                <a:tab pos="2273300" algn="l"/>
                <a:tab pos="2850515" algn="l"/>
                <a:tab pos="3428365" algn="l"/>
                <a:tab pos="4005579" algn="l"/>
                <a:tab pos="4583430" algn="l"/>
                <a:tab pos="5161280" algn="l"/>
              </a:tabLst>
            </a:pPr>
            <a:r>
              <a:rPr dirty="0" sz="1400" spc="-5" b="1">
                <a:latin typeface="Arial"/>
                <a:cs typeface="Arial"/>
              </a:rPr>
              <a:t>90	180	270	360	450	540	630	720	810	900</a:t>
            </a:r>
            <a:endParaRPr sz="1400">
              <a:latin typeface="Arial"/>
              <a:cs typeface="Arial"/>
            </a:endParaRPr>
          </a:p>
          <a:p>
            <a:pPr marL="1350010">
              <a:lnSpc>
                <a:spcPct val="100000"/>
              </a:lnSpc>
              <a:spcBef>
                <a:spcPts val="869"/>
              </a:spcBef>
              <a:tabLst>
                <a:tab pos="3420745" algn="l"/>
              </a:tabLst>
            </a:pPr>
            <a:r>
              <a:rPr dirty="0" baseline="-10101" sz="1650" spc="-15" b="1">
                <a:solidFill>
                  <a:srgbClr val="0D0D0D"/>
                </a:solidFill>
                <a:latin typeface="Arial"/>
                <a:cs typeface="Arial"/>
              </a:rPr>
              <a:t>Days</a:t>
            </a:r>
            <a:r>
              <a:rPr dirty="0" baseline="-10101" sz="1650" spc="37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baseline="-10101" sz="1650" b="1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dirty="0" baseline="-10101" sz="1650" spc="427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baseline="-10101" sz="1650" b="1">
                <a:solidFill>
                  <a:srgbClr val="0D0D0D"/>
                </a:solidFill>
                <a:latin typeface="Arial"/>
                <a:cs typeface="Arial"/>
              </a:rPr>
              <a:t>Randomization	</a:t>
            </a:r>
            <a:r>
              <a:rPr dirty="0" sz="1200" spc="-5" b="1" i="1">
                <a:latin typeface="Arial"/>
                <a:cs typeface="Arial"/>
              </a:rPr>
              <a:t>Restricting </a:t>
            </a:r>
            <a:r>
              <a:rPr dirty="0" sz="1200" b="1" i="1">
                <a:latin typeface="Arial"/>
                <a:cs typeface="Arial"/>
              </a:rPr>
              <a:t>to </a:t>
            </a:r>
            <a:r>
              <a:rPr dirty="0" sz="1200" spc="-5" b="1" i="1">
                <a:latin typeface="Arial"/>
                <a:cs typeface="Arial"/>
              </a:rPr>
              <a:t>those </a:t>
            </a:r>
            <a:r>
              <a:rPr dirty="0" sz="1200" b="1" i="1">
                <a:latin typeface="Arial"/>
                <a:cs typeface="Arial"/>
              </a:rPr>
              <a:t>on High Intensity</a:t>
            </a:r>
            <a:r>
              <a:rPr dirty="0" sz="1200" spc="-10" b="1" i="1">
                <a:latin typeface="Arial"/>
                <a:cs typeface="Arial"/>
              </a:rPr>
              <a:t> </a:t>
            </a:r>
            <a:r>
              <a:rPr dirty="0" sz="1200" b="1" i="1">
                <a:latin typeface="Arial"/>
                <a:cs typeface="Arial"/>
              </a:rPr>
              <a:t>Statin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5110479" y="4691379"/>
          <a:ext cx="3958590" cy="1109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5743"/>
                <a:gridCol w="702302"/>
                <a:gridCol w="1231494"/>
              </a:tblGrid>
              <a:tr h="152400">
                <a:tc>
                  <a:txBody>
                    <a:bodyPr/>
                    <a:lstStyle/>
                    <a:p>
                      <a:pPr algn="ctr" marL="71120">
                        <a:lnSpc>
                          <a:spcPts val="1140"/>
                        </a:lnSpc>
                      </a:pPr>
                      <a:r>
                        <a:rPr dirty="0" sz="1100" b="1" u="heavy">
                          <a:latin typeface="Arial"/>
                          <a:cs typeface="Arial"/>
                        </a:rPr>
                        <a:t>Outcome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4475">
                        <a:lnSpc>
                          <a:spcPts val="1140"/>
                        </a:lnSpc>
                      </a:pPr>
                      <a:r>
                        <a:rPr dirty="0" sz="1100" spc="-10" b="1" u="heavy">
                          <a:latin typeface="Arial"/>
                          <a:cs typeface="Arial"/>
                        </a:rPr>
                        <a:t>HR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7945">
                        <a:lnSpc>
                          <a:spcPts val="1140"/>
                        </a:lnSpc>
                      </a:pPr>
                      <a:r>
                        <a:rPr dirty="0" sz="1100" spc="-5" b="1" u="heavy">
                          <a:latin typeface="Arial"/>
                          <a:cs typeface="Arial"/>
                        </a:rPr>
                        <a:t>95%</a:t>
                      </a:r>
                      <a:r>
                        <a:rPr dirty="0" sz="1100" spc="-105" b="1" u="heavy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 u="heavy">
                          <a:latin typeface="Arial"/>
                          <a:cs typeface="Arial"/>
                        </a:rPr>
                        <a:t>CI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marL="71755">
                        <a:lnSpc>
                          <a:spcPts val="1140"/>
                        </a:lnSpc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MALE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14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0.58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ts val="114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(0.38-0.88)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marL="7239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ALI or major</a:t>
                      </a:r>
                      <a:r>
                        <a:rPr dirty="0" sz="11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amputation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(0.31–0.89)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marL="7239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ALI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(0.31–0.97)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marL="711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Major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amputation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(0.17–1.95)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marL="70485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Urgent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revascularization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ts val="124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(0.38–1.26)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043" y="6487769"/>
            <a:ext cx="168973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313" y="1219961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6313" y="1271777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19812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359" y="6493762"/>
            <a:ext cx="204215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8664" y="6503884"/>
            <a:ext cx="198704" cy="225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29639" y="2107692"/>
            <a:ext cx="0" cy="3662679"/>
          </a:xfrm>
          <a:custGeom>
            <a:avLst/>
            <a:gdLst/>
            <a:ahLst/>
            <a:cxnLst/>
            <a:rect l="l" t="t" r="r" b="b"/>
            <a:pathLst>
              <a:path w="0" h="3662679">
                <a:moveTo>
                  <a:pt x="0" y="3662172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5924" y="2235707"/>
            <a:ext cx="3026664" cy="35478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814" y="2459225"/>
            <a:ext cx="224790" cy="23444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b="1">
                <a:latin typeface="Arial"/>
                <a:cs typeface="Arial"/>
              </a:rPr>
              <a:t>aj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r</a:t>
            </a:r>
            <a:r>
              <a:rPr dirty="0" sz="1400" spc="-95" b="1">
                <a:latin typeface="Arial"/>
                <a:cs typeface="Arial"/>
              </a:rPr>
              <a:t> </a:t>
            </a:r>
            <a:r>
              <a:rPr dirty="0" sz="1400" spc="-45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d</a:t>
            </a:r>
            <a:r>
              <a:rPr dirty="0" sz="1400" spc="-15" b="1">
                <a:latin typeface="Arial"/>
                <a:cs typeface="Arial"/>
              </a:rPr>
              <a:t>v</a:t>
            </a:r>
            <a:r>
              <a:rPr dirty="0" sz="1400" b="1">
                <a:latin typeface="Arial"/>
                <a:cs typeface="Arial"/>
              </a:rPr>
              <a:t>erse</a:t>
            </a:r>
            <a:r>
              <a:rPr dirty="0" sz="1400" spc="2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L</a:t>
            </a:r>
            <a:r>
              <a:rPr dirty="0" sz="1400" b="1">
                <a:latin typeface="Arial"/>
                <a:cs typeface="Arial"/>
              </a:rPr>
              <a:t>i</a:t>
            </a:r>
            <a:r>
              <a:rPr dirty="0" sz="1400" b="1">
                <a:latin typeface="Arial"/>
                <a:cs typeface="Arial"/>
              </a:rPr>
              <a:t>mb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15" b="1">
                <a:latin typeface="Arial"/>
                <a:cs typeface="Arial"/>
              </a:rPr>
              <a:t>v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95465" y="6182105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4">
                <a:moveTo>
                  <a:pt x="0" y="147828"/>
                </a:moveTo>
                <a:lnTo>
                  <a:pt x="155447" y="147828"/>
                </a:lnTo>
                <a:lnTo>
                  <a:pt x="155447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42559" y="2145792"/>
            <a:ext cx="0" cy="3561715"/>
          </a:xfrm>
          <a:custGeom>
            <a:avLst/>
            <a:gdLst/>
            <a:ahLst/>
            <a:cxnLst/>
            <a:rect l="l" t="t" r="r" b="b"/>
            <a:pathLst>
              <a:path w="0" h="3561715">
                <a:moveTo>
                  <a:pt x="0" y="356158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30367" y="3366515"/>
            <a:ext cx="3518915" cy="23561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7937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Major Adverse Limb Events</a:t>
            </a:r>
            <a:r>
              <a:rPr dirty="0" sz="3200" spc="-150"/>
              <a:t> </a:t>
            </a:r>
            <a:r>
              <a:rPr dirty="0" sz="3200"/>
              <a:t>in</a:t>
            </a:r>
            <a:endParaRPr sz="3200"/>
          </a:p>
          <a:p>
            <a:pPr algn="ctr" marL="76200">
              <a:lnSpc>
                <a:spcPct val="100000"/>
              </a:lnSpc>
            </a:pPr>
            <a:r>
              <a:rPr dirty="0" sz="3200" spc="-5"/>
              <a:t>Patients </a:t>
            </a:r>
            <a:r>
              <a:rPr dirty="0" sz="3200"/>
              <a:t>with and without Known</a:t>
            </a:r>
            <a:r>
              <a:rPr dirty="0" sz="3200" spc="-150"/>
              <a:t> </a:t>
            </a:r>
            <a:r>
              <a:rPr dirty="0" sz="3200"/>
              <a:t>PAD</a:t>
            </a:r>
            <a:endParaRPr sz="3200"/>
          </a:p>
        </p:txBody>
      </p:sp>
      <p:sp>
        <p:nvSpPr>
          <p:cNvPr id="15" name="object 15"/>
          <p:cNvSpPr/>
          <p:nvPr/>
        </p:nvSpPr>
        <p:spPr>
          <a:xfrm>
            <a:off x="7879080" y="0"/>
            <a:ext cx="1264918" cy="5669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42559" y="2145792"/>
            <a:ext cx="0" cy="3561715"/>
          </a:xfrm>
          <a:custGeom>
            <a:avLst/>
            <a:gdLst/>
            <a:ahLst/>
            <a:cxnLst/>
            <a:rect l="l" t="t" r="r" b="b"/>
            <a:pathLst>
              <a:path w="0" h="3561715">
                <a:moveTo>
                  <a:pt x="0" y="356158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42559" y="5707379"/>
            <a:ext cx="3495040" cy="0"/>
          </a:xfrm>
          <a:custGeom>
            <a:avLst/>
            <a:gdLst/>
            <a:ahLst/>
            <a:cxnLst/>
            <a:rect l="l" t="t" r="r" b="b"/>
            <a:pathLst>
              <a:path w="3495040" h="0">
                <a:moveTo>
                  <a:pt x="0" y="0"/>
                </a:moveTo>
                <a:lnTo>
                  <a:pt x="34945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44846" y="3380994"/>
            <a:ext cx="3489960" cy="2327275"/>
          </a:xfrm>
          <a:custGeom>
            <a:avLst/>
            <a:gdLst/>
            <a:ahLst/>
            <a:cxnLst/>
            <a:rect l="l" t="t" r="r" b="b"/>
            <a:pathLst>
              <a:path w="3489959" h="2327275">
                <a:moveTo>
                  <a:pt x="0" y="2327147"/>
                </a:moveTo>
                <a:lnTo>
                  <a:pt x="0" y="2327147"/>
                </a:lnTo>
                <a:lnTo>
                  <a:pt x="42671" y="2327147"/>
                </a:lnTo>
                <a:lnTo>
                  <a:pt x="45719" y="2208275"/>
                </a:lnTo>
                <a:lnTo>
                  <a:pt x="80771" y="2208275"/>
                </a:lnTo>
                <a:lnTo>
                  <a:pt x="83819" y="2089403"/>
                </a:lnTo>
                <a:lnTo>
                  <a:pt x="352043" y="2089403"/>
                </a:lnTo>
                <a:lnTo>
                  <a:pt x="355091" y="1969007"/>
                </a:lnTo>
                <a:lnTo>
                  <a:pt x="393191" y="1969007"/>
                </a:lnTo>
                <a:lnTo>
                  <a:pt x="397763" y="1850135"/>
                </a:lnTo>
                <a:lnTo>
                  <a:pt x="573024" y="1850135"/>
                </a:lnTo>
                <a:lnTo>
                  <a:pt x="577595" y="1729739"/>
                </a:lnTo>
                <a:lnTo>
                  <a:pt x="1021079" y="1729739"/>
                </a:lnTo>
                <a:lnTo>
                  <a:pt x="1024127" y="1610867"/>
                </a:lnTo>
                <a:lnTo>
                  <a:pt x="1054607" y="1610867"/>
                </a:lnTo>
                <a:lnTo>
                  <a:pt x="1059179" y="1490471"/>
                </a:lnTo>
                <a:lnTo>
                  <a:pt x="1223771" y="1490471"/>
                </a:lnTo>
                <a:lnTo>
                  <a:pt x="1226819" y="1368551"/>
                </a:lnTo>
                <a:lnTo>
                  <a:pt x="1479803" y="1368551"/>
                </a:lnTo>
                <a:lnTo>
                  <a:pt x="1482852" y="1248155"/>
                </a:lnTo>
                <a:lnTo>
                  <a:pt x="1776983" y="1248155"/>
                </a:lnTo>
                <a:lnTo>
                  <a:pt x="1781555" y="1127759"/>
                </a:lnTo>
                <a:lnTo>
                  <a:pt x="2151887" y="1127759"/>
                </a:lnTo>
                <a:lnTo>
                  <a:pt x="2156459" y="865631"/>
                </a:lnTo>
                <a:lnTo>
                  <a:pt x="2587752" y="865631"/>
                </a:lnTo>
                <a:lnTo>
                  <a:pt x="2590800" y="693419"/>
                </a:lnTo>
                <a:lnTo>
                  <a:pt x="2717292" y="693419"/>
                </a:lnTo>
                <a:lnTo>
                  <a:pt x="2721863" y="509015"/>
                </a:lnTo>
                <a:lnTo>
                  <a:pt x="3096768" y="509015"/>
                </a:lnTo>
                <a:lnTo>
                  <a:pt x="3099815" y="260603"/>
                </a:lnTo>
                <a:lnTo>
                  <a:pt x="3153155" y="260603"/>
                </a:lnTo>
                <a:lnTo>
                  <a:pt x="3157728" y="0"/>
                </a:lnTo>
                <a:lnTo>
                  <a:pt x="3485387" y="0"/>
                </a:lnTo>
                <a:lnTo>
                  <a:pt x="3489959" y="0"/>
                </a:lnTo>
              </a:path>
            </a:pathLst>
          </a:custGeom>
          <a:ln w="28956">
            <a:solidFill>
              <a:srgbClr val="3366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44846" y="4621529"/>
            <a:ext cx="3489960" cy="1087120"/>
          </a:xfrm>
          <a:custGeom>
            <a:avLst/>
            <a:gdLst/>
            <a:ahLst/>
            <a:cxnLst/>
            <a:rect l="l" t="t" r="r" b="b"/>
            <a:pathLst>
              <a:path w="3489959" h="1087120">
                <a:moveTo>
                  <a:pt x="0" y="1086612"/>
                </a:moveTo>
                <a:lnTo>
                  <a:pt x="0" y="1086612"/>
                </a:lnTo>
                <a:lnTo>
                  <a:pt x="339851" y="1086612"/>
                </a:lnTo>
                <a:lnTo>
                  <a:pt x="344424" y="966216"/>
                </a:lnTo>
                <a:lnTo>
                  <a:pt x="1345692" y="966216"/>
                </a:lnTo>
                <a:lnTo>
                  <a:pt x="1348739" y="844296"/>
                </a:lnTo>
                <a:lnTo>
                  <a:pt x="1464563" y="844296"/>
                </a:lnTo>
                <a:lnTo>
                  <a:pt x="1467611" y="723900"/>
                </a:lnTo>
                <a:lnTo>
                  <a:pt x="1930907" y="723900"/>
                </a:lnTo>
                <a:lnTo>
                  <a:pt x="1933955" y="598932"/>
                </a:lnTo>
                <a:lnTo>
                  <a:pt x="2220468" y="598932"/>
                </a:lnTo>
                <a:lnTo>
                  <a:pt x="2225039" y="464820"/>
                </a:lnTo>
                <a:lnTo>
                  <a:pt x="2397252" y="464820"/>
                </a:lnTo>
                <a:lnTo>
                  <a:pt x="2400300" y="313944"/>
                </a:lnTo>
                <a:lnTo>
                  <a:pt x="3256787" y="313944"/>
                </a:lnTo>
                <a:lnTo>
                  <a:pt x="3259835" y="0"/>
                </a:lnTo>
                <a:lnTo>
                  <a:pt x="3485387" y="0"/>
                </a:lnTo>
                <a:lnTo>
                  <a:pt x="3489959" y="0"/>
                </a:lnTo>
              </a:path>
            </a:pathLst>
          </a:custGeom>
          <a:ln w="2895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573904" y="4862017"/>
            <a:ext cx="53086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05</a:t>
            </a:r>
            <a:r>
              <a:rPr dirty="0" sz="1400" spc="0" b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3904" y="4149978"/>
            <a:ext cx="530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10%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73904" y="3437382"/>
            <a:ext cx="530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15%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73904" y="2724657"/>
            <a:ext cx="530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20%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73904" y="2012442"/>
            <a:ext cx="5302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25%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73904" y="5574893"/>
            <a:ext cx="734695" cy="45148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75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0.00%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ts val="1675"/>
              </a:lnSpc>
            </a:pPr>
            <a:r>
              <a:rPr dirty="0" sz="1400" b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72658" y="5786729"/>
            <a:ext cx="322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180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37169" y="5786729"/>
            <a:ext cx="322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720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25382" y="5786729"/>
            <a:ext cx="322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900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29639" y="2107692"/>
            <a:ext cx="0" cy="3662679"/>
          </a:xfrm>
          <a:custGeom>
            <a:avLst/>
            <a:gdLst/>
            <a:ahLst/>
            <a:cxnLst/>
            <a:rect l="l" t="t" r="r" b="b"/>
            <a:pathLst>
              <a:path w="0" h="3662679">
                <a:moveTo>
                  <a:pt x="0" y="3662172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15924" y="2235707"/>
            <a:ext cx="3026664" cy="3547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58241" y="4903978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8241" y="4171569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1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8241" y="3439159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1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8241" y="2706370"/>
            <a:ext cx="431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2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8241" y="1973960"/>
            <a:ext cx="431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2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8241" y="5636158"/>
            <a:ext cx="635635" cy="4521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75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0.0%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ts val="1675"/>
              </a:lnSpc>
            </a:pPr>
            <a:r>
              <a:rPr dirty="0" sz="1400" b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60677" y="5848603"/>
            <a:ext cx="2686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3250" algn="l"/>
                <a:tab pos="1193800" algn="l"/>
                <a:tab pos="1784985" algn="l"/>
                <a:tab pos="2376170" algn="l"/>
              </a:tabLst>
            </a:pPr>
            <a:r>
              <a:rPr dirty="0" sz="1400" spc="-5" b="1">
                <a:latin typeface="Arial"/>
                <a:cs typeface="Arial"/>
              </a:rPr>
              <a:t>18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36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54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72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900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98570" y="6217411"/>
            <a:ext cx="1905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D0D0D"/>
                </a:solidFill>
                <a:latin typeface="Arial"/>
                <a:cs typeface="Arial"/>
              </a:rPr>
              <a:t>Days </a:t>
            </a:r>
            <a:r>
              <a:rPr dirty="0" sz="1200" b="1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dirty="0" sz="1200" spc="-65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0D0D"/>
                </a:solidFill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60997" y="5786729"/>
            <a:ext cx="1246505" cy="801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227965">
              <a:lnSpc>
                <a:spcPct val="100000"/>
              </a:lnSpc>
              <a:spcBef>
                <a:spcPts val="105"/>
              </a:spcBef>
              <a:tabLst>
                <a:tab pos="687705" algn="l"/>
              </a:tabLst>
            </a:pPr>
            <a:r>
              <a:rPr dirty="0" sz="1400" spc="-5" b="1">
                <a:latin typeface="Arial"/>
                <a:cs typeface="Arial"/>
              </a:rPr>
              <a:t>36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540</a:t>
            </a:r>
            <a:endParaRPr sz="1400">
              <a:latin typeface="Arial"/>
              <a:cs typeface="Arial"/>
            </a:endParaRPr>
          </a:p>
          <a:p>
            <a:pPr marL="175895">
              <a:lnSpc>
                <a:spcPts val="1670"/>
              </a:lnSpc>
              <a:spcBef>
                <a:spcPts val="1085"/>
              </a:spcBef>
            </a:pPr>
            <a:r>
              <a:rPr dirty="0" sz="1400" b="1">
                <a:solidFill>
                  <a:srgbClr val="006FC0"/>
                </a:solidFill>
                <a:latin typeface="Arial"/>
                <a:cs typeface="Arial"/>
              </a:rPr>
              <a:t>Placebo</a:t>
            </a:r>
            <a:endParaRPr sz="1400">
              <a:latin typeface="Arial"/>
              <a:cs typeface="Arial"/>
            </a:endParaRPr>
          </a:p>
          <a:p>
            <a:pPr marL="175895">
              <a:lnSpc>
                <a:spcPts val="1670"/>
              </a:lnSpc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Evolocumab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395465" y="6182105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4">
                <a:moveTo>
                  <a:pt x="0" y="147828"/>
                </a:moveTo>
                <a:lnTo>
                  <a:pt x="155447" y="147828"/>
                </a:lnTo>
                <a:lnTo>
                  <a:pt x="155447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395465" y="6182105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4">
                <a:moveTo>
                  <a:pt x="0" y="147828"/>
                </a:moveTo>
                <a:lnTo>
                  <a:pt x="155447" y="147828"/>
                </a:lnTo>
                <a:lnTo>
                  <a:pt x="155447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395465" y="6413753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4">
                <a:moveTo>
                  <a:pt x="0" y="147828"/>
                </a:moveTo>
                <a:lnTo>
                  <a:pt x="155447" y="147828"/>
                </a:lnTo>
                <a:lnTo>
                  <a:pt x="155447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395465" y="6413753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4">
                <a:moveTo>
                  <a:pt x="0" y="147828"/>
                </a:moveTo>
                <a:lnTo>
                  <a:pt x="155447" y="147828"/>
                </a:lnTo>
                <a:lnTo>
                  <a:pt x="155447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010659" y="2111120"/>
            <a:ext cx="4324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2.</a:t>
            </a: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52043" y="6603127"/>
            <a:ext cx="2576830" cy="12446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10659" y="3422141"/>
            <a:ext cx="4324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1.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576309" y="3116960"/>
            <a:ext cx="531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0.</a:t>
            </a: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16%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538464" y="4355338"/>
            <a:ext cx="631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076%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03323" y="1452499"/>
            <a:ext cx="1664335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332105" marR="32639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Known</a:t>
            </a:r>
            <a:r>
              <a:rPr dirty="0" sz="1400" spc="-1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C00000"/>
                </a:solidFill>
                <a:latin typeface="Arial"/>
                <a:cs typeface="Arial"/>
              </a:rPr>
              <a:t>PAD 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HR</a:t>
            </a:r>
            <a:r>
              <a:rPr dirty="0" sz="1400" spc="-9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0.63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95% </a:t>
            </a: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CI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(0.39 –</a:t>
            </a:r>
            <a:r>
              <a:rPr dirty="0" sz="1400" spc="-1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1.03)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35344" y="1452499"/>
            <a:ext cx="1664335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91135" marR="182245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No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Known</a:t>
            </a:r>
            <a:r>
              <a:rPr dirty="0" sz="1400" spc="-1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C00000"/>
                </a:solidFill>
                <a:latin typeface="Arial"/>
                <a:cs typeface="Arial"/>
              </a:rPr>
              <a:t>PAD  </a:t>
            </a: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HR</a:t>
            </a:r>
            <a:r>
              <a:rPr dirty="0" sz="1400" spc="-9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0.37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95% CI (0.16 –</a:t>
            </a:r>
            <a:r>
              <a:rPr dirty="0" sz="1400" spc="-13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0.88)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01846" y="1583182"/>
            <a:ext cx="12985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solidFill>
                  <a:srgbClr val="0D0D0D"/>
                </a:solidFill>
                <a:latin typeface="Arial"/>
                <a:cs typeface="Arial"/>
              </a:rPr>
              <a:t>P-interaction</a:t>
            </a:r>
            <a:r>
              <a:rPr dirty="0" sz="1200" spc="-20" b="1" i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200" spc="-5" b="1" i="1">
                <a:solidFill>
                  <a:srgbClr val="0D0D0D"/>
                </a:solidFill>
                <a:latin typeface="Arial"/>
                <a:cs typeface="Arial"/>
              </a:rPr>
              <a:t>0.29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043" y="6487769"/>
            <a:ext cx="168973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313" y="1219961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6313" y="1271777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19812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359" y="6493762"/>
            <a:ext cx="204215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8664" y="6503884"/>
            <a:ext cx="198704" cy="225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23644" y="2203704"/>
            <a:ext cx="0" cy="3680460"/>
          </a:xfrm>
          <a:custGeom>
            <a:avLst/>
            <a:gdLst/>
            <a:ahLst/>
            <a:cxnLst/>
            <a:rect l="l" t="t" r="r" b="b"/>
            <a:pathLst>
              <a:path w="0" h="3680460">
                <a:moveTo>
                  <a:pt x="0" y="368046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12976" y="2660904"/>
            <a:ext cx="6038087" cy="3236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53160" y="5750458"/>
            <a:ext cx="4318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0" b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3160" y="4524247"/>
            <a:ext cx="431165" cy="852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1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3160" y="3910710"/>
            <a:ext cx="431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1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53160" y="3297428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2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3160" y="2684145"/>
            <a:ext cx="431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2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3160" y="2070607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3</a:t>
            </a:r>
            <a:r>
              <a:rPr dirty="0" sz="1400" spc="-10" b="1">
                <a:latin typeface="Arial"/>
                <a:cs typeface="Arial"/>
              </a:rPr>
              <a:t>.</a:t>
            </a:r>
            <a:r>
              <a:rPr dirty="0" sz="1400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3025" y="2638123"/>
            <a:ext cx="224790" cy="23514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b="1">
                <a:latin typeface="Arial"/>
                <a:cs typeface="Arial"/>
              </a:rPr>
              <a:t>a</a:t>
            </a:r>
            <a:r>
              <a:rPr dirty="0" sz="1400" spc="0" b="1">
                <a:latin typeface="Arial"/>
                <a:cs typeface="Arial"/>
              </a:rPr>
              <a:t>j</a:t>
            </a:r>
            <a:r>
              <a:rPr dirty="0" sz="1400" b="1">
                <a:latin typeface="Arial"/>
                <a:cs typeface="Arial"/>
              </a:rPr>
              <a:t>or</a:t>
            </a:r>
            <a:r>
              <a:rPr dirty="0" sz="1400" spc="-95" b="1">
                <a:latin typeface="Arial"/>
                <a:cs typeface="Arial"/>
              </a:rPr>
              <a:t> </a:t>
            </a:r>
            <a:r>
              <a:rPr dirty="0" sz="1400" spc="-40" b="1">
                <a:latin typeface="Arial"/>
                <a:cs typeface="Arial"/>
              </a:rPr>
              <a:t>A</a:t>
            </a:r>
            <a:r>
              <a:rPr dirty="0" sz="1400" b="1">
                <a:latin typeface="Arial"/>
                <a:cs typeface="Arial"/>
              </a:rPr>
              <a:t>d</a:t>
            </a:r>
            <a:r>
              <a:rPr dirty="0" sz="1400" spc="-15" b="1">
                <a:latin typeface="Arial"/>
                <a:cs typeface="Arial"/>
              </a:rPr>
              <a:t>v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0" b="1">
                <a:latin typeface="Arial"/>
                <a:cs typeface="Arial"/>
              </a:rPr>
              <a:t>r</a:t>
            </a:r>
            <a:r>
              <a:rPr dirty="0" sz="1400" b="1">
                <a:latin typeface="Arial"/>
                <a:cs typeface="Arial"/>
              </a:rPr>
              <a:t>se</a:t>
            </a:r>
            <a:r>
              <a:rPr dirty="0" sz="1400" spc="3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Li</a:t>
            </a:r>
            <a:r>
              <a:rPr dirty="0" sz="1400" b="1">
                <a:latin typeface="Arial"/>
                <a:cs typeface="Arial"/>
              </a:rPr>
              <a:t>mb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10" b="1">
                <a:latin typeface="Arial"/>
                <a:cs typeface="Arial"/>
              </a:rPr>
              <a:t>v</a:t>
            </a:r>
            <a:r>
              <a:rPr dirty="0" sz="1400" b="1">
                <a:latin typeface="Arial"/>
                <a:cs typeface="Arial"/>
              </a:rPr>
              <a:t>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74850" y="1418310"/>
            <a:ext cx="108267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700"/>
              </a:lnSpc>
              <a:spcBef>
                <a:spcPts val="100"/>
              </a:spcBef>
            </a:pPr>
            <a:r>
              <a:rPr dirty="0" sz="1400" b="1">
                <a:solidFill>
                  <a:srgbClr val="006FC0"/>
                </a:solidFill>
                <a:latin typeface="Arial"/>
                <a:cs typeface="Arial"/>
              </a:rPr>
              <a:t>Placebo 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dirty="0" sz="1400" spc="-15" b="1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mab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44217" y="1529333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8" y="147827"/>
                </a:lnTo>
                <a:lnTo>
                  <a:pt x="155448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44217" y="1529333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8" y="147827"/>
                </a:lnTo>
                <a:lnTo>
                  <a:pt x="155448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48789" y="1829561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8" y="147827"/>
                </a:lnTo>
                <a:lnTo>
                  <a:pt x="155448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48789" y="1829561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8" y="147827"/>
                </a:lnTo>
                <a:lnTo>
                  <a:pt x="155448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783448" y="2522347"/>
            <a:ext cx="4324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2.</a:t>
            </a: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83448" y="4155185"/>
            <a:ext cx="4324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1.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257680" y="182321"/>
            <a:ext cx="6588125" cy="87947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Major Adverse Limb Events in</a:t>
            </a:r>
            <a:r>
              <a:rPr dirty="0" spc="80"/>
              <a:t> </a:t>
            </a:r>
            <a:r>
              <a:rPr dirty="0" spc="-5"/>
              <a:t>Patients</a:t>
            </a:r>
          </a:p>
          <a:p>
            <a:pPr algn="ctr" marL="1905">
              <a:lnSpc>
                <a:spcPct val="100000"/>
              </a:lnSpc>
            </a:pPr>
            <a:r>
              <a:rPr dirty="0" spc="-5"/>
              <a:t>with PAD and no MI or Stroke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665223" y="5880912"/>
            <a:ext cx="6148705" cy="61785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555625" algn="l"/>
                <a:tab pos="1098550" algn="l"/>
                <a:tab pos="1691005" algn="l"/>
                <a:tab pos="2283460" algn="l"/>
                <a:tab pos="2875915" algn="l"/>
                <a:tab pos="3468370" algn="l"/>
                <a:tab pos="4060825" algn="l"/>
                <a:tab pos="4652645" algn="l"/>
                <a:tab pos="5245735" algn="l"/>
                <a:tab pos="5838190" algn="l"/>
              </a:tabLst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9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18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27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36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45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54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63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72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81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900</a:t>
            </a:r>
            <a:endParaRPr sz="1400">
              <a:latin typeface="Arial"/>
              <a:cs typeface="Arial"/>
            </a:endParaRPr>
          </a:p>
          <a:p>
            <a:pPr marL="1687195">
              <a:lnSpc>
                <a:spcPct val="100000"/>
              </a:lnSpc>
              <a:spcBef>
                <a:spcPts val="650"/>
              </a:spcBef>
            </a:pPr>
            <a:r>
              <a:rPr dirty="0" sz="1400" spc="-15" b="1">
                <a:solidFill>
                  <a:srgbClr val="0D0D0D"/>
                </a:solidFill>
                <a:latin typeface="Arial"/>
                <a:cs typeface="Arial"/>
              </a:rPr>
              <a:t>Days </a:t>
            </a:r>
            <a:r>
              <a:rPr dirty="0" sz="1400" spc="-5" b="1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dirty="0" sz="1400" spc="15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D0D0D"/>
                </a:solidFill>
                <a:latin typeface="Arial"/>
                <a:cs typeface="Arial"/>
              </a:rPr>
              <a:t>Randomization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79080" y="0"/>
            <a:ext cx="1264918" cy="566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538719" y="3285235"/>
            <a:ext cx="9728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1.3%</a:t>
            </a:r>
            <a:r>
              <a:rPr dirty="0" sz="1600" spc="-1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C00000"/>
                </a:solidFill>
                <a:latin typeface="Arial"/>
                <a:cs typeface="Arial"/>
              </a:rPr>
              <a:t>ARR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2043" y="6603127"/>
            <a:ext cx="2576830" cy="12446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25773" y="1424177"/>
            <a:ext cx="218948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95"/>
              </a:spcBef>
            </a:pPr>
            <a:r>
              <a:rPr dirty="0" sz="1600" spc="-60" b="1">
                <a:solidFill>
                  <a:srgbClr val="C00000"/>
                </a:solidFill>
                <a:latin typeface="Arial"/>
                <a:cs typeface="Arial"/>
              </a:rPr>
              <a:t>PAD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spc="-10" b="1">
                <a:solidFill>
                  <a:srgbClr val="C00000"/>
                </a:solidFill>
                <a:latin typeface="Arial"/>
                <a:cs typeface="Arial"/>
              </a:rPr>
              <a:t>(no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MI/stroke,</a:t>
            </a:r>
            <a:r>
              <a:rPr dirty="0" sz="1600" spc="1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N=1505)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56709" y="2155698"/>
            <a:ext cx="927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57%</a:t>
            </a:r>
            <a:r>
              <a:rPr dirty="0" sz="1600" spc="-8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RRR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04894" y="2642107"/>
            <a:ext cx="1033144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HR</a:t>
            </a:r>
            <a:r>
              <a:rPr dirty="0" sz="1400" spc="-9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0.43</a:t>
            </a:r>
            <a:endParaRPr sz="1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(0.19 –</a:t>
            </a:r>
            <a:r>
              <a:rPr dirty="0" sz="1400" spc="-1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0.99)  P=0.042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0779" y="3623244"/>
            <a:ext cx="6346825" cy="1433195"/>
          </a:xfrm>
          <a:custGeom>
            <a:avLst/>
            <a:gdLst/>
            <a:ahLst/>
            <a:cxnLst/>
            <a:rect l="l" t="t" r="r" b="b"/>
            <a:pathLst>
              <a:path w="6346825" h="1433195">
                <a:moveTo>
                  <a:pt x="128032" y="1408648"/>
                </a:moveTo>
                <a:lnTo>
                  <a:pt x="126864" y="1408648"/>
                </a:lnTo>
                <a:lnTo>
                  <a:pt x="97280" y="1420791"/>
                </a:lnTo>
                <a:lnTo>
                  <a:pt x="29559" y="1420791"/>
                </a:lnTo>
                <a:lnTo>
                  <a:pt x="0" y="1432935"/>
                </a:lnTo>
                <a:lnTo>
                  <a:pt x="59416" y="1432935"/>
                </a:lnTo>
                <a:lnTo>
                  <a:pt x="98707" y="1420791"/>
                </a:lnTo>
                <a:lnTo>
                  <a:pt x="128032" y="1408648"/>
                </a:lnTo>
                <a:close/>
              </a:path>
              <a:path w="6346825" h="1433195">
                <a:moveTo>
                  <a:pt x="195896" y="1396504"/>
                </a:moveTo>
                <a:lnTo>
                  <a:pt x="195118" y="1396504"/>
                </a:lnTo>
                <a:lnTo>
                  <a:pt x="155930" y="1408648"/>
                </a:lnTo>
                <a:lnTo>
                  <a:pt x="156709" y="1408648"/>
                </a:lnTo>
                <a:lnTo>
                  <a:pt x="195896" y="1396504"/>
                </a:lnTo>
                <a:close/>
              </a:path>
              <a:path w="6346825" h="1433195">
                <a:moveTo>
                  <a:pt x="283743" y="1384360"/>
                </a:moveTo>
                <a:lnTo>
                  <a:pt x="282575" y="1384360"/>
                </a:lnTo>
                <a:lnTo>
                  <a:pt x="223794" y="1396504"/>
                </a:lnTo>
                <a:lnTo>
                  <a:pt x="224962" y="1396504"/>
                </a:lnTo>
                <a:lnTo>
                  <a:pt x="283743" y="1384360"/>
                </a:lnTo>
                <a:close/>
              </a:path>
              <a:path w="6346825" h="1433195">
                <a:moveTo>
                  <a:pt x="351866" y="1372217"/>
                </a:moveTo>
                <a:lnTo>
                  <a:pt x="350698" y="1372217"/>
                </a:lnTo>
                <a:lnTo>
                  <a:pt x="321113" y="1384360"/>
                </a:lnTo>
                <a:lnTo>
                  <a:pt x="322281" y="1384360"/>
                </a:lnTo>
                <a:lnTo>
                  <a:pt x="351866" y="1372217"/>
                </a:lnTo>
                <a:close/>
              </a:path>
              <a:path w="6346825" h="1433195">
                <a:moveTo>
                  <a:pt x="419859" y="1360073"/>
                </a:moveTo>
                <a:lnTo>
                  <a:pt x="418692" y="1360073"/>
                </a:lnTo>
                <a:lnTo>
                  <a:pt x="379764" y="1372217"/>
                </a:lnTo>
                <a:lnTo>
                  <a:pt x="380543" y="1372217"/>
                </a:lnTo>
                <a:lnTo>
                  <a:pt x="419859" y="1360073"/>
                </a:lnTo>
                <a:close/>
              </a:path>
              <a:path w="6346825" h="1433195">
                <a:moveTo>
                  <a:pt x="507576" y="1347930"/>
                </a:moveTo>
                <a:lnTo>
                  <a:pt x="448017" y="1347930"/>
                </a:lnTo>
                <a:lnTo>
                  <a:pt x="418432" y="1360073"/>
                </a:lnTo>
                <a:lnTo>
                  <a:pt x="477991" y="1360073"/>
                </a:lnTo>
                <a:lnTo>
                  <a:pt x="507576" y="1347930"/>
                </a:lnTo>
                <a:close/>
              </a:path>
              <a:path w="6346825" h="1433195">
                <a:moveTo>
                  <a:pt x="546244" y="1335786"/>
                </a:moveTo>
                <a:lnTo>
                  <a:pt x="545466" y="1335786"/>
                </a:lnTo>
                <a:lnTo>
                  <a:pt x="506149" y="1347930"/>
                </a:lnTo>
                <a:lnTo>
                  <a:pt x="507317" y="1347930"/>
                </a:lnTo>
                <a:lnTo>
                  <a:pt x="546244" y="1335786"/>
                </a:lnTo>
                <a:close/>
              </a:path>
              <a:path w="6346825" h="1433195">
                <a:moveTo>
                  <a:pt x="604895" y="1323643"/>
                </a:moveTo>
                <a:lnTo>
                  <a:pt x="603727" y="1323643"/>
                </a:lnTo>
                <a:lnTo>
                  <a:pt x="574142" y="1335786"/>
                </a:lnTo>
                <a:lnTo>
                  <a:pt x="575310" y="1335786"/>
                </a:lnTo>
                <a:lnTo>
                  <a:pt x="604895" y="1323643"/>
                </a:lnTo>
                <a:close/>
              </a:path>
              <a:path w="6346825" h="1433195">
                <a:moveTo>
                  <a:pt x="702214" y="1311499"/>
                </a:moveTo>
                <a:lnTo>
                  <a:pt x="701046" y="1311499"/>
                </a:lnTo>
                <a:lnTo>
                  <a:pt x="642266" y="1323643"/>
                </a:lnTo>
                <a:lnTo>
                  <a:pt x="643433" y="1323643"/>
                </a:lnTo>
                <a:lnTo>
                  <a:pt x="702214" y="1311499"/>
                </a:lnTo>
                <a:close/>
              </a:path>
              <a:path w="6346825" h="1433195">
                <a:moveTo>
                  <a:pt x="799533" y="1287212"/>
                </a:moveTo>
                <a:lnTo>
                  <a:pt x="798365" y="1287212"/>
                </a:lnTo>
                <a:lnTo>
                  <a:pt x="739585" y="1311499"/>
                </a:lnTo>
                <a:lnTo>
                  <a:pt x="740752" y="1311499"/>
                </a:lnTo>
                <a:lnTo>
                  <a:pt x="799533" y="1287212"/>
                </a:lnTo>
                <a:close/>
              </a:path>
              <a:path w="6346825" h="1433195">
                <a:moveTo>
                  <a:pt x="896852" y="1275069"/>
                </a:moveTo>
                <a:lnTo>
                  <a:pt x="866359" y="1275069"/>
                </a:lnTo>
                <a:lnTo>
                  <a:pt x="827431" y="1287212"/>
                </a:lnTo>
                <a:lnTo>
                  <a:pt x="867527" y="1287212"/>
                </a:lnTo>
                <a:lnTo>
                  <a:pt x="896852" y="1275069"/>
                </a:lnTo>
                <a:close/>
              </a:path>
              <a:path w="6346825" h="1433195">
                <a:moveTo>
                  <a:pt x="994171" y="1250782"/>
                </a:moveTo>
                <a:lnTo>
                  <a:pt x="993003" y="1250782"/>
                </a:lnTo>
                <a:lnTo>
                  <a:pt x="963418" y="1262925"/>
                </a:lnTo>
                <a:lnTo>
                  <a:pt x="963678" y="1262925"/>
                </a:lnTo>
                <a:lnTo>
                  <a:pt x="924750" y="1275069"/>
                </a:lnTo>
                <a:lnTo>
                  <a:pt x="925529" y="1275069"/>
                </a:lnTo>
                <a:lnTo>
                  <a:pt x="964846" y="1262925"/>
                </a:lnTo>
                <a:lnTo>
                  <a:pt x="994171" y="1250782"/>
                </a:lnTo>
                <a:close/>
              </a:path>
              <a:path w="6346825" h="1433195">
                <a:moveTo>
                  <a:pt x="1091230" y="1238638"/>
                </a:moveTo>
                <a:lnTo>
                  <a:pt x="1051135" y="1238638"/>
                </a:lnTo>
                <a:lnTo>
                  <a:pt x="1021810" y="1250782"/>
                </a:lnTo>
                <a:lnTo>
                  <a:pt x="1052303" y="1250782"/>
                </a:lnTo>
                <a:lnTo>
                  <a:pt x="1091230" y="1238638"/>
                </a:lnTo>
                <a:close/>
              </a:path>
              <a:path w="6346825" h="1433195">
                <a:moveTo>
                  <a:pt x="1188549" y="1214351"/>
                </a:moveTo>
                <a:lnTo>
                  <a:pt x="1187771" y="1214351"/>
                </a:lnTo>
                <a:lnTo>
                  <a:pt x="1148454" y="1226495"/>
                </a:lnTo>
                <a:lnTo>
                  <a:pt x="1119128" y="1238638"/>
                </a:lnTo>
                <a:lnTo>
                  <a:pt x="1120296" y="1238638"/>
                </a:lnTo>
                <a:lnTo>
                  <a:pt x="1149881" y="1226495"/>
                </a:lnTo>
                <a:lnTo>
                  <a:pt x="1149622" y="1226495"/>
                </a:lnTo>
                <a:lnTo>
                  <a:pt x="1188549" y="1214351"/>
                </a:lnTo>
                <a:close/>
              </a:path>
              <a:path w="6346825" h="1433195">
                <a:moveTo>
                  <a:pt x="1276396" y="1202208"/>
                </a:moveTo>
                <a:lnTo>
                  <a:pt x="1245643" y="1202208"/>
                </a:lnTo>
                <a:lnTo>
                  <a:pt x="1216447" y="1214351"/>
                </a:lnTo>
                <a:lnTo>
                  <a:pt x="1217615" y="1214351"/>
                </a:lnTo>
                <a:lnTo>
                  <a:pt x="1276396" y="1202208"/>
                </a:lnTo>
                <a:close/>
              </a:path>
              <a:path w="6346825" h="1433195">
                <a:moveTo>
                  <a:pt x="1315064" y="1190064"/>
                </a:moveTo>
                <a:lnTo>
                  <a:pt x="1314285" y="1190064"/>
                </a:lnTo>
                <a:lnTo>
                  <a:pt x="1274969" y="1202208"/>
                </a:lnTo>
                <a:lnTo>
                  <a:pt x="1276136" y="1202208"/>
                </a:lnTo>
                <a:lnTo>
                  <a:pt x="1315064" y="1190064"/>
                </a:lnTo>
                <a:close/>
              </a:path>
              <a:path w="6346825" h="1433195">
                <a:moveTo>
                  <a:pt x="1471034" y="1165777"/>
                </a:moveTo>
                <a:lnTo>
                  <a:pt x="1411604" y="1165777"/>
                </a:lnTo>
                <a:lnTo>
                  <a:pt x="1372288" y="1177921"/>
                </a:lnTo>
                <a:lnTo>
                  <a:pt x="1342962" y="1190064"/>
                </a:lnTo>
                <a:lnTo>
                  <a:pt x="1344130" y="1190064"/>
                </a:lnTo>
                <a:lnTo>
                  <a:pt x="1373715" y="1177921"/>
                </a:lnTo>
                <a:lnTo>
                  <a:pt x="1441449" y="1177921"/>
                </a:lnTo>
                <a:lnTo>
                  <a:pt x="1471034" y="1165777"/>
                </a:lnTo>
                <a:close/>
              </a:path>
              <a:path w="6346825" h="1433195">
                <a:moveTo>
                  <a:pt x="1539157" y="1141490"/>
                </a:moveTo>
                <a:lnTo>
                  <a:pt x="1537989" y="1141490"/>
                </a:lnTo>
                <a:lnTo>
                  <a:pt x="1508404" y="1153634"/>
                </a:lnTo>
                <a:lnTo>
                  <a:pt x="1508664" y="1153634"/>
                </a:lnTo>
                <a:lnTo>
                  <a:pt x="1469606" y="1165777"/>
                </a:lnTo>
                <a:lnTo>
                  <a:pt x="1470774" y="1165777"/>
                </a:lnTo>
                <a:lnTo>
                  <a:pt x="1509832" y="1153634"/>
                </a:lnTo>
                <a:lnTo>
                  <a:pt x="1539157" y="1141490"/>
                </a:lnTo>
                <a:close/>
              </a:path>
              <a:path w="6346825" h="1433195">
                <a:moveTo>
                  <a:pt x="1665672" y="1117203"/>
                </a:moveTo>
                <a:lnTo>
                  <a:pt x="1664504" y="1117203"/>
                </a:lnTo>
                <a:lnTo>
                  <a:pt x="1634919" y="1129347"/>
                </a:lnTo>
                <a:lnTo>
                  <a:pt x="1596121" y="1129347"/>
                </a:lnTo>
                <a:lnTo>
                  <a:pt x="1566796" y="1141490"/>
                </a:lnTo>
                <a:lnTo>
                  <a:pt x="1597289" y="1141490"/>
                </a:lnTo>
                <a:lnTo>
                  <a:pt x="1636346" y="1129347"/>
                </a:lnTo>
                <a:lnTo>
                  <a:pt x="1665672" y="1117203"/>
                </a:lnTo>
                <a:close/>
              </a:path>
              <a:path w="6346825" h="1433195">
                <a:moveTo>
                  <a:pt x="1733665" y="1105060"/>
                </a:moveTo>
                <a:lnTo>
                  <a:pt x="1732497" y="1105060"/>
                </a:lnTo>
                <a:lnTo>
                  <a:pt x="1693570" y="1117203"/>
                </a:lnTo>
                <a:lnTo>
                  <a:pt x="1694348" y="1117203"/>
                </a:lnTo>
                <a:lnTo>
                  <a:pt x="1733665" y="1105060"/>
                </a:lnTo>
                <a:close/>
              </a:path>
              <a:path w="6346825" h="1433195">
                <a:moveTo>
                  <a:pt x="1792186" y="1092916"/>
                </a:moveTo>
                <a:lnTo>
                  <a:pt x="1791019" y="1092916"/>
                </a:lnTo>
                <a:lnTo>
                  <a:pt x="1732238" y="1105060"/>
                </a:lnTo>
                <a:lnTo>
                  <a:pt x="1762991" y="1105060"/>
                </a:lnTo>
                <a:lnTo>
                  <a:pt x="1792186" y="1092916"/>
                </a:lnTo>
                <a:close/>
              </a:path>
              <a:path w="6346825" h="1433195">
                <a:moveTo>
                  <a:pt x="2054818" y="1032198"/>
                </a:moveTo>
                <a:lnTo>
                  <a:pt x="2053650" y="1032198"/>
                </a:lnTo>
                <a:lnTo>
                  <a:pt x="2014593" y="1044342"/>
                </a:lnTo>
                <a:lnTo>
                  <a:pt x="1985267" y="1056486"/>
                </a:lnTo>
                <a:lnTo>
                  <a:pt x="1917533" y="1056486"/>
                </a:lnTo>
                <a:lnTo>
                  <a:pt x="1858752" y="1080773"/>
                </a:lnTo>
                <a:lnTo>
                  <a:pt x="1859012" y="1080773"/>
                </a:lnTo>
                <a:lnTo>
                  <a:pt x="1820084" y="1092916"/>
                </a:lnTo>
                <a:lnTo>
                  <a:pt x="1820863" y="1092916"/>
                </a:lnTo>
                <a:lnTo>
                  <a:pt x="1860180" y="1080773"/>
                </a:lnTo>
                <a:lnTo>
                  <a:pt x="1889505" y="1068629"/>
                </a:lnTo>
                <a:lnTo>
                  <a:pt x="1957239" y="1068629"/>
                </a:lnTo>
                <a:lnTo>
                  <a:pt x="2016020" y="1044342"/>
                </a:lnTo>
                <a:lnTo>
                  <a:pt x="2015760" y="1044342"/>
                </a:lnTo>
                <a:lnTo>
                  <a:pt x="2054818" y="1032198"/>
                </a:lnTo>
                <a:close/>
              </a:path>
              <a:path w="6346825" h="1433195">
                <a:moveTo>
                  <a:pt x="2142535" y="1020055"/>
                </a:moveTo>
                <a:lnTo>
                  <a:pt x="2082975" y="1020055"/>
                </a:lnTo>
                <a:lnTo>
                  <a:pt x="2053390" y="1032198"/>
                </a:lnTo>
                <a:lnTo>
                  <a:pt x="2112950" y="1032198"/>
                </a:lnTo>
                <a:lnTo>
                  <a:pt x="2142535" y="1020055"/>
                </a:lnTo>
                <a:close/>
              </a:path>
              <a:path w="6346825" h="1433195">
                <a:moveTo>
                  <a:pt x="2434491" y="947194"/>
                </a:moveTo>
                <a:lnTo>
                  <a:pt x="2403998" y="947194"/>
                </a:lnTo>
                <a:lnTo>
                  <a:pt x="2364941" y="959337"/>
                </a:lnTo>
                <a:lnTo>
                  <a:pt x="2335615" y="971481"/>
                </a:lnTo>
                <a:lnTo>
                  <a:pt x="2277224" y="983624"/>
                </a:lnTo>
                <a:lnTo>
                  <a:pt x="2238686" y="983624"/>
                </a:lnTo>
                <a:lnTo>
                  <a:pt x="2179905" y="1007911"/>
                </a:lnTo>
                <a:lnTo>
                  <a:pt x="2180165" y="1007911"/>
                </a:lnTo>
                <a:lnTo>
                  <a:pt x="2141107" y="1020055"/>
                </a:lnTo>
                <a:lnTo>
                  <a:pt x="2142275" y="1020055"/>
                </a:lnTo>
                <a:lnTo>
                  <a:pt x="2181332" y="1007911"/>
                </a:lnTo>
                <a:lnTo>
                  <a:pt x="2210658" y="995768"/>
                </a:lnTo>
                <a:lnTo>
                  <a:pt x="2278392" y="995768"/>
                </a:lnTo>
                <a:lnTo>
                  <a:pt x="2366368" y="959337"/>
                </a:lnTo>
                <a:lnTo>
                  <a:pt x="2405166" y="959337"/>
                </a:lnTo>
                <a:lnTo>
                  <a:pt x="2434491" y="947194"/>
                </a:lnTo>
                <a:close/>
              </a:path>
              <a:path w="6346825" h="1433195">
                <a:moveTo>
                  <a:pt x="2590202" y="910763"/>
                </a:moveTo>
                <a:lnTo>
                  <a:pt x="2559449" y="910763"/>
                </a:lnTo>
                <a:lnTo>
                  <a:pt x="2501058" y="935050"/>
                </a:lnTo>
                <a:lnTo>
                  <a:pt x="2501317" y="935050"/>
                </a:lnTo>
                <a:lnTo>
                  <a:pt x="2462389" y="947194"/>
                </a:lnTo>
                <a:lnTo>
                  <a:pt x="2463168" y="947194"/>
                </a:lnTo>
                <a:lnTo>
                  <a:pt x="2502485" y="935050"/>
                </a:lnTo>
                <a:lnTo>
                  <a:pt x="2531810" y="922907"/>
                </a:lnTo>
                <a:lnTo>
                  <a:pt x="2590202" y="910763"/>
                </a:lnTo>
                <a:close/>
              </a:path>
              <a:path w="6346825" h="1433195">
                <a:moveTo>
                  <a:pt x="2658325" y="886476"/>
                </a:moveTo>
                <a:lnTo>
                  <a:pt x="2657157" y="886476"/>
                </a:lnTo>
                <a:lnTo>
                  <a:pt x="2627572" y="898620"/>
                </a:lnTo>
                <a:lnTo>
                  <a:pt x="2627832" y="898620"/>
                </a:lnTo>
                <a:lnTo>
                  <a:pt x="2588774" y="910763"/>
                </a:lnTo>
                <a:lnTo>
                  <a:pt x="2589942" y="910763"/>
                </a:lnTo>
                <a:lnTo>
                  <a:pt x="2629000" y="898620"/>
                </a:lnTo>
                <a:lnTo>
                  <a:pt x="2658325" y="886476"/>
                </a:lnTo>
                <a:close/>
              </a:path>
              <a:path w="6346825" h="1433195">
                <a:moveTo>
                  <a:pt x="2823637" y="850046"/>
                </a:moveTo>
                <a:lnTo>
                  <a:pt x="2822470" y="850046"/>
                </a:lnTo>
                <a:lnTo>
                  <a:pt x="2783412" y="862189"/>
                </a:lnTo>
                <a:lnTo>
                  <a:pt x="2754087" y="874333"/>
                </a:lnTo>
                <a:lnTo>
                  <a:pt x="2725151" y="874333"/>
                </a:lnTo>
                <a:lnTo>
                  <a:pt x="2686223" y="886476"/>
                </a:lnTo>
                <a:lnTo>
                  <a:pt x="2726318" y="886476"/>
                </a:lnTo>
                <a:lnTo>
                  <a:pt x="2784840" y="862189"/>
                </a:lnTo>
                <a:lnTo>
                  <a:pt x="2784580" y="862189"/>
                </a:lnTo>
                <a:lnTo>
                  <a:pt x="2823637" y="850046"/>
                </a:lnTo>
                <a:close/>
              </a:path>
              <a:path w="6346825" h="1433195">
                <a:moveTo>
                  <a:pt x="2950152" y="813615"/>
                </a:moveTo>
                <a:lnTo>
                  <a:pt x="2948984" y="813615"/>
                </a:lnTo>
                <a:lnTo>
                  <a:pt x="2909927" y="825759"/>
                </a:lnTo>
                <a:lnTo>
                  <a:pt x="2880601" y="837902"/>
                </a:lnTo>
                <a:lnTo>
                  <a:pt x="2822210" y="850046"/>
                </a:lnTo>
                <a:lnTo>
                  <a:pt x="2852963" y="850046"/>
                </a:lnTo>
                <a:lnTo>
                  <a:pt x="2911354" y="825759"/>
                </a:lnTo>
                <a:lnTo>
                  <a:pt x="2911095" y="825759"/>
                </a:lnTo>
                <a:lnTo>
                  <a:pt x="2950152" y="813615"/>
                </a:lnTo>
                <a:close/>
              </a:path>
              <a:path w="6346825" h="1433195">
                <a:moveTo>
                  <a:pt x="3368624" y="704324"/>
                </a:moveTo>
                <a:lnTo>
                  <a:pt x="3367456" y="704324"/>
                </a:lnTo>
                <a:lnTo>
                  <a:pt x="3328398" y="716467"/>
                </a:lnTo>
                <a:lnTo>
                  <a:pt x="3299073" y="728611"/>
                </a:lnTo>
                <a:lnTo>
                  <a:pt x="3270137" y="728611"/>
                </a:lnTo>
                <a:lnTo>
                  <a:pt x="3231079" y="740754"/>
                </a:lnTo>
                <a:lnTo>
                  <a:pt x="3172558" y="765041"/>
                </a:lnTo>
                <a:lnTo>
                  <a:pt x="3133760" y="765041"/>
                </a:lnTo>
                <a:lnTo>
                  <a:pt x="3046044" y="801472"/>
                </a:lnTo>
                <a:lnTo>
                  <a:pt x="2978310" y="801472"/>
                </a:lnTo>
                <a:lnTo>
                  <a:pt x="2948725" y="813615"/>
                </a:lnTo>
                <a:lnTo>
                  <a:pt x="3008154" y="813615"/>
                </a:lnTo>
                <a:lnTo>
                  <a:pt x="3047471" y="801472"/>
                </a:lnTo>
                <a:lnTo>
                  <a:pt x="3076796" y="789328"/>
                </a:lnTo>
                <a:lnTo>
                  <a:pt x="3135188" y="777185"/>
                </a:lnTo>
                <a:lnTo>
                  <a:pt x="3134928" y="777185"/>
                </a:lnTo>
                <a:lnTo>
                  <a:pt x="3173986" y="765041"/>
                </a:lnTo>
                <a:lnTo>
                  <a:pt x="3232507" y="740754"/>
                </a:lnTo>
                <a:lnTo>
                  <a:pt x="3271305" y="740754"/>
                </a:lnTo>
                <a:lnTo>
                  <a:pt x="3329826" y="716467"/>
                </a:lnTo>
                <a:lnTo>
                  <a:pt x="3329566" y="716467"/>
                </a:lnTo>
                <a:lnTo>
                  <a:pt x="3368624" y="704324"/>
                </a:lnTo>
                <a:close/>
              </a:path>
              <a:path w="6346825" h="1433195">
                <a:moveTo>
                  <a:pt x="3495138" y="667893"/>
                </a:moveTo>
                <a:lnTo>
                  <a:pt x="3493970" y="667893"/>
                </a:lnTo>
                <a:lnTo>
                  <a:pt x="3454913" y="680036"/>
                </a:lnTo>
                <a:lnTo>
                  <a:pt x="3425588" y="692180"/>
                </a:lnTo>
                <a:lnTo>
                  <a:pt x="3367196" y="704324"/>
                </a:lnTo>
                <a:lnTo>
                  <a:pt x="3397949" y="704324"/>
                </a:lnTo>
                <a:lnTo>
                  <a:pt x="3456340" y="680036"/>
                </a:lnTo>
                <a:lnTo>
                  <a:pt x="3456081" y="680036"/>
                </a:lnTo>
                <a:lnTo>
                  <a:pt x="3495138" y="667893"/>
                </a:lnTo>
                <a:close/>
              </a:path>
              <a:path w="6346825" h="1433195">
                <a:moveTo>
                  <a:pt x="4040124" y="522171"/>
                </a:moveTo>
                <a:lnTo>
                  <a:pt x="4038956" y="522171"/>
                </a:lnTo>
                <a:lnTo>
                  <a:pt x="3999899" y="534314"/>
                </a:lnTo>
                <a:lnTo>
                  <a:pt x="3970574" y="546458"/>
                </a:lnTo>
                <a:lnTo>
                  <a:pt x="3941638" y="546458"/>
                </a:lnTo>
                <a:lnTo>
                  <a:pt x="3902580" y="558601"/>
                </a:lnTo>
                <a:lnTo>
                  <a:pt x="3873255" y="570745"/>
                </a:lnTo>
                <a:lnTo>
                  <a:pt x="3814863" y="582888"/>
                </a:lnTo>
                <a:lnTo>
                  <a:pt x="3815123" y="582888"/>
                </a:lnTo>
                <a:lnTo>
                  <a:pt x="3776066" y="595032"/>
                </a:lnTo>
                <a:lnTo>
                  <a:pt x="3717544" y="619319"/>
                </a:lnTo>
                <a:lnTo>
                  <a:pt x="3678747" y="619319"/>
                </a:lnTo>
                <a:lnTo>
                  <a:pt x="3591030" y="655749"/>
                </a:lnTo>
                <a:lnTo>
                  <a:pt x="3523296" y="655749"/>
                </a:lnTo>
                <a:lnTo>
                  <a:pt x="3493711" y="667893"/>
                </a:lnTo>
                <a:lnTo>
                  <a:pt x="3553140" y="667893"/>
                </a:lnTo>
                <a:lnTo>
                  <a:pt x="3592457" y="655749"/>
                </a:lnTo>
                <a:lnTo>
                  <a:pt x="3621783" y="643606"/>
                </a:lnTo>
                <a:lnTo>
                  <a:pt x="3680174" y="631462"/>
                </a:lnTo>
                <a:lnTo>
                  <a:pt x="3679914" y="631462"/>
                </a:lnTo>
                <a:lnTo>
                  <a:pt x="3718972" y="619319"/>
                </a:lnTo>
                <a:lnTo>
                  <a:pt x="3777493" y="595032"/>
                </a:lnTo>
                <a:lnTo>
                  <a:pt x="3816291" y="595032"/>
                </a:lnTo>
                <a:lnTo>
                  <a:pt x="3904008" y="558601"/>
                </a:lnTo>
                <a:lnTo>
                  <a:pt x="3942805" y="558601"/>
                </a:lnTo>
                <a:lnTo>
                  <a:pt x="4001326" y="534314"/>
                </a:lnTo>
                <a:lnTo>
                  <a:pt x="4001067" y="534314"/>
                </a:lnTo>
                <a:lnTo>
                  <a:pt x="4040124" y="522171"/>
                </a:lnTo>
                <a:close/>
              </a:path>
              <a:path w="6346825" h="1433195">
                <a:moveTo>
                  <a:pt x="4098645" y="510027"/>
                </a:moveTo>
                <a:lnTo>
                  <a:pt x="4067893" y="510027"/>
                </a:lnTo>
                <a:lnTo>
                  <a:pt x="4038697" y="522171"/>
                </a:lnTo>
                <a:lnTo>
                  <a:pt x="4069450" y="522171"/>
                </a:lnTo>
                <a:lnTo>
                  <a:pt x="4098645" y="510027"/>
                </a:lnTo>
                <a:close/>
              </a:path>
              <a:path w="6346825" h="1433195">
                <a:moveTo>
                  <a:pt x="4225160" y="473597"/>
                </a:moveTo>
                <a:lnTo>
                  <a:pt x="4194407" y="473597"/>
                </a:lnTo>
                <a:lnTo>
                  <a:pt x="4136016" y="497884"/>
                </a:lnTo>
                <a:lnTo>
                  <a:pt x="4136275" y="497884"/>
                </a:lnTo>
                <a:lnTo>
                  <a:pt x="4097218" y="510027"/>
                </a:lnTo>
                <a:lnTo>
                  <a:pt x="4098386" y="510027"/>
                </a:lnTo>
                <a:lnTo>
                  <a:pt x="4137443" y="497884"/>
                </a:lnTo>
                <a:lnTo>
                  <a:pt x="4166769" y="485740"/>
                </a:lnTo>
                <a:lnTo>
                  <a:pt x="4225160" y="473597"/>
                </a:lnTo>
                <a:close/>
              </a:path>
              <a:path w="6346825" h="1433195">
                <a:moveTo>
                  <a:pt x="4546313" y="376449"/>
                </a:moveTo>
                <a:lnTo>
                  <a:pt x="4545145" y="376449"/>
                </a:lnTo>
                <a:lnTo>
                  <a:pt x="4486364" y="400736"/>
                </a:lnTo>
                <a:lnTo>
                  <a:pt x="4447566" y="400736"/>
                </a:lnTo>
                <a:lnTo>
                  <a:pt x="4359849" y="437166"/>
                </a:lnTo>
                <a:lnTo>
                  <a:pt x="4321052" y="437166"/>
                </a:lnTo>
                <a:lnTo>
                  <a:pt x="4262531" y="461453"/>
                </a:lnTo>
                <a:lnTo>
                  <a:pt x="4262790" y="461453"/>
                </a:lnTo>
                <a:lnTo>
                  <a:pt x="4223733" y="473597"/>
                </a:lnTo>
                <a:lnTo>
                  <a:pt x="4224901" y="473597"/>
                </a:lnTo>
                <a:lnTo>
                  <a:pt x="4263958" y="461453"/>
                </a:lnTo>
                <a:lnTo>
                  <a:pt x="4293283" y="449310"/>
                </a:lnTo>
                <a:lnTo>
                  <a:pt x="4322219" y="449310"/>
                </a:lnTo>
                <a:lnTo>
                  <a:pt x="4361277" y="437166"/>
                </a:lnTo>
                <a:lnTo>
                  <a:pt x="4390602" y="425023"/>
                </a:lnTo>
                <a:lnTo>
                  <a:pt x="4448994" y="412879"/>
                </a:lnTo>
                <a:lnTo>
                  <a:pt x="4448734" y="412879"/>
                </a:lnTo>
                <a:lnTo>
                  <a:pt x="4487791" y="400736"/>
                </a:lnTo>
                <a:lnTo>
                  <a:pt x="4546313" y="376449"/>
                </a:lnTo>
                <a:close/>
              </a:path>
              <a:path w="6346825" h="1433195">
                <a:moveTo>
                  <a:pt x="4643632" y="364305"/>
                </a:moveTo>
                <a:lnTo>
                  <a:pt x="4612879" y="364305"/>
                </a:lnTo>
                <a:lnTo>
                  <a:pt x="4583683" y="376449"/>
                </a:lnTo>
                <a:lnTo>
                  <a:pt x="4584851" y="376449"/>
                </a:lnTo>
                <a:lnTo>
                  <a:pt x="4643632" y="364305"/>
                </a:lnTo>
                <a:close/>
              </a:path>
              <a:path w="6346825" h="1433195">
                <a:moveTo>
                  <a:pt x="4770146" y="327874"/>
                </a:moveTo>
                <a:lnTo>
                  <a:pt x="4739393" y="327874"/>
                </a:lnTo>
                <a:lnTo>
                  <a:pt x="4681002" y="352162"/>
                </a:lnTo>
                <a:lnTo>
                  <a:pt x="4681262" y="352162"/>
                </a:lnTo>
                <a:lnTo>
                  <a:pt x="4642204" y="364305"/>
                </a:lnTo>
                <a:lnTo>
                  <a:pt x="4643372" y="364305"/>
                </a:lnTo>
                <a:lnTo>
                  <a:pt x="4682429" y="352162"/>
                </a:lnTo>
                <a:lnTo>
                  <a:pt x="4711755" y="340018"/>
                </a:lnTo>
                <a:lnTo>
                  <a:pt x="4770146" y="327874"/>
                </a:lnTo>
                <a:close/>
              </a:path>
              <a:path w="6346825" h="1433195">
                <a:moveTo>
                  <a:pt x="4935588" y="279300"/>
                </a:moveTo>
                <a:lnTo>
                  <a:pt x="4934421" y="279300"/>
                </a:lnTo>
                <a:lnTo>
                  <a:pt x="4904836" y="291444"/>
                </a:lnTo>
                <a:lnTo>
                  <a:pt x="4866038" y="291444"/>
                </a:lnTo>
                <a:lnTo>
                  <a:pt x="4807517" y="315731"/>
                </a:lnTo>
                <a:lnTo>
                  <a:pt x="4807776" y="315731"/>
                </a:lnTo>
                <a:lnTo>
                  <a:pt x="4768719" y="327874"/>
                </a:lnTo>
                <a:lnTo>
                  <a:pt x="4769887" y="327874"/>
                </a:lnTo>
                <a:lnTo>
                  <a:pt x="4808944" y="315731"/>
                </a:lnTo>
                <a:lnTo>
                  <a:pt x="4838269" y="303587"/>
                </a:lnTo>
                <a:lnTo>
                  <a:pt x="4867206" y="303587"/>
                </a:lnTo>
                <a:lnTo>
                  <a:pt x="4906263" y="291444"/>
                </a:lnTo>
                <a:lnTo>
                  <a:pt x="4935588" y="279300"/>
                </a:lnTo>
                <a:close/>
              </a:path>
              <a:path w="6346825" h="1433195">
                <a:moveTo>
                  <a:pt x="5130097" y="230726"/>
                </a:moveTo>
                <a:lnTo>
                  <a:pt x="5128929" y="230726"/>
                </a:lnTo>
                <a:lnTo>
                  <a:pt x="5089871" y="242870"/>
                </a:lnTo>
                <a:lnTo>
                  <a:pt x="5060546" y="255013"/>
                </a:lnTo>
                <a:lnTo>
                  <a:pt x="5031610" y="255013"/>
                </a:lnTo>
                <a:lnTo>
                  <a:pt x="4992552" y="267157"/>
                </a:lnTo>
                <a:lnTo>
                  <a:pt x="4963227" y="279300"/>
                </a:lnTo>
                <a:lnTo>
                  <a:pt x="4964395" y="279300"/>
                </a:lnTo>
                <a:lnTo>
                  <a:pt x="4993980" y="267157"/>
                </a:lnTo>
                <a:lnTo>
                  <a:pt x="5032778" y="267157"/>
                </a:lnTo>
                <a:lnTo>
                  <a:pt x="5091299" y="242870"/>
                </a:lnTo>
                <a:lnTo>
                  <a:pt x="5091039" y="242870"/>
                </a:lnTo>
                <a:lnTo>
                  <a:pt x="5130097" y="230726"/>
                </a:lnTo>
                <a:close/>
              </a:path>
              <a:path w="6346825" h="1433195">
                <a:moveTo>
                  <a:pt x="5217813" y="218583"/>
                </a:moveTo>
                <a:lnTo>
                  <a:pt x="5158254" y="218583"/>
                </a:lnTo>
                <a:lnTo>
                  <a:pt x="5128669" y="230726"/>
                </a:lnTo>
                <a:lnTo>
                  <a:pt x="5188228" y="230726"/>
                </a:lnTo>
                <a:lnTo>
                  <a:pt x="5217813" y="218583"/>
                </a:lnTo>
                <a:close/>
              </a:path>
              <a:path w="6346825" h="1433195">
                <a:moveTo>
                  <a:pt x="5451119" y="157865"/>
                </a:moveTo>
                <a:lnTo>
                  <a:pt x="5450341" y="157865"/>
                </a:lnTo>
                <a:lnTo>
                  <a:pt x="5411024" y="170009"/>
                </a:lnTo>
                <a:lnTo>
                  <a:pt x="5381698" y="182152"/>
                </a:lnTo>
                <a:lnTo>
                  <a:pt x="5313964" y="182152"/>
                </a:lnTo>
                <a:lnTo>
                  <a:pt x="5255184" y="206439"/>
                </a:lnTo>
                <a:lnTo>
                  <a:pt x="5255443" y="206439"/>
                </a:lnTo>
                <a:lnTo>
                  <a:pt x="5216386" y="218583"/>
                </a:lnTo>
                <a:lnTo>
                  <a:pt x="5217554" y="218583"/>
                </a:lnTo>
                <a:lnTo>
                  <a:pt x="5256611" y="206439"/>
                </a:lnTo>
                <a:lnTo>
                  <a:pt x="5285937" y="194296"/>
                </a:lnTo>
                <a:lnTo>
                  <a:pt x="5353671" y="194296"/>
                </a:lnTo>
                <a:lnTo>
                  <a:pt x="5412451" y="170009"/>
                </a:lnTo>
                <a:lnTo>
                  <a:pt x="5412192" y="170009"/>
                </a:lnTo>
                <a:lnTo>
                  <a:pt x="5451119" y="157865"/>
                </a:lnTo>
                <a:close/>
              </a:path>
              <a:path w="6346825" h="1433195">
                <a:moveTo>
                  <a:pt x="5538966" y="145722"/>
                </a:moveTo>
                <a:lnTo>
                  <a:pt x="5508213" y="145722"/>
                </a:lnTo>
                <a:lnTo>
                  <a:pt x="5479017" y="157865"/>
                </a:lnTo>
                <a:lnTo>
                  <a:pt x="5480185" y="157865"/>
                </a:lnTo>
                <a:lnTo>
                  <a:pt x="5538966" y="145722"/>
                </a:lnTo>
                <a:close/>
              </a:path>
              <a:path w="6346825" h="1433195">
                <a:moveTo>
                  <a:pt x="5577634" y="133578"/>
                </a:moveTo>
                <a:lnTo>
                  <a:pt x="5576855" y="133578"/>
                </a:lnTo>
                <a:lnTo>
                  <a:pt x="5537538" y="145722"/>
                </a:lnTo>
                <a:lnTo>
                  <a:pt x="5538706" y="145722"/>
                </a:lnTo>
                <a:lnTo>
                  <a:pt x="5577634" y="133578"/>
                </a:lnTo>
                <a:close/>
              </a:path>
              <a:path w="6346825" h="1433195">
                <a:moveTo>
                  <a:pt x="5704408" y="109291"/>
                </a:moveTo>
                <a:lnTo>
                  <a:pt x="5673915" y="109291"/>
                </a:lnTo>
                <a:lnTo>
                  <a:pt x="5634857" y="121435"/>
                </a:lnTo>
                <a:lnTo>
                  <a:pt x="5605532" y="133578"/>
                </a:lnTo>
                <a:lnTo>
                  <a:pt x="5606700" y="133578"/>
                </a:lnTo>
                <a:lnTo>
                  <a:pt x="5636285" y="121435"/>
                </a:lnTo>
                <a:lnTo>
                  <a:pt x="5675083" y="121435"/>
                </a:lnTo>
                <a:lnTo>
                  <a:pt x="5704408" y="109291"/>
                </a:lnTo>
                <a:close/>
              </a:path>
              <a:path w="6346825" h="1433195">
                <a:moveTo>
                  <a:pt x="5801467" y="85004"/>
                </a:moveTo>
                <a:lnTo>
                  <a:pt x="5800689" y="85004"/>
                </a:lnTo>
                <a:lnTo>
                  <a:pt x="5761372" y="97148"/>
                </a:lnTo>
                <a:lnTo>
                  <a:pt x="5732047" y="109291"/>
                </a:lnTo>
                <a:lnTo>
                  <a:pt x="5733214" y="109291"/>
                </a:lnTo>
                <a:lnTo>
                  <a:pt x="5762799" y="97148"/>
                </a:lnTo>
                <a:lnTo>
                  <a:pt x="5762540" y="97148"/>
                </a:lnTo>
                <a:lnTo>
                  <a:pt x="5801467" y="85004"/>
                </a:lnTo>
                <a:close/>
              </a:path>
              <a:path w="6346825" h="1433195">
                <a:moveTo>
                  <a:pt x="5898786" y="72861"/>
                </a:moveTo>
                <a:lnTo>
                  <a:pt x="5858691" y="72861"/>
                </a:lnTo>
                <a:lnTo>
                  <a:pt x="5829366" y="85004"/>
                </a:lnTo>
                <a:lnTo>
                  <a:pt x="5859859" y="85004"/>
                </a:lnTo>
                <a:lnTo>
                  <a:pt x="5898786" y="72861"/>
                </a:lnTo>
                <a:close/>
              </a:path>
              <a:path w="6346825" h="1433195">
                <a:moveTo>
                  <a:pt x="5957437" y="60717"/>
                </a:moveTo>
                <a:lnTo>
                  <a:pt x="5956269" y="60717"/>
                </a:lnTo>
                <a:lnTo>
                  <a:pt x="5926685" y="72861"/>
                </a:lnTo>
                <a:lnTo>
                  <a:pt x="5927852" y="72861"/>
                </a:lnTo>
                <a:lnTo>
                  <a:pt x="5957437" y="60717"/>
                </a:lnTo>
                <a:close/>
              </a:path>
              <a:path w="6346825" h="1433195">
                <a:moveTo>
                  <a:pt x="6025431" y="48574"/>
                </a:moveTo>
                <a:lnTo>
                  <a:pt x="6024263" y="48574"/>
                </a:lnTo>
                <a:lnTo>
                  <a:pt x="5985335" y="60717"/>
                </a:lnTo>
                <a:lnTo>
                  <a:pt x="5986114" y="60717"/>
                </a:lnTo>
                <a:lnTo>
                  <a:pt x="6025431" y="48574"/>
                </a:lnTo>
                <a:close/>
              </a:path>
              <a:path w="6346825" h="1433195">
                <a:moveTo>
                  <a:pt x="6122620" y="36430"/>
                </a:moveTo>
                <a:lnTo>
                  <a:pt x="6053588" y="36430"/>
                </a:lnTo>
                <a:lnTo>
                  <a:pt x="6024003" y="48574"/>
                </a:lnTo>
                <a:lnTo>
                  <a:pt x="6083433" y="48574"/>
                </a:lnTo>
                <a:lnTo>
                  <a:pt x="6122620" y="36430"/>
                </a:lnTo>
                <a:close/>
              </a:path>
              <a:path w="6346825" h="1433195">
                <a:moveTo>
                  <a:pt x="6219939" y="12143"/>
                </a:moveTo>
                <a:lnTo>
                  <a:pt x="6219160" y="12143"/>
                </a:lnTo>
                <a:lnTo>
                  <a:pt x="6179844" y="24287"/>
                </a:lnTo>
                <a:lnTo>
                  <a:pt x="6150518" y="36430"/>
                </a:lnTo>
                <a:lnTo>
                  <a:pt x="6151686" y="36430"/>
                </a:lnTo>
                <a:lnTo>
                  <a:pt x="6181271" y="24287"/>
                </a:lnTo>
                <a:lnTo>
                  <a:pt x="6181011" y="24287"/>
                </a:lnTo>
                <a:lnTo>
                  <a:pt x="6219939" y="12143"/>
                </a:lnTo>
                <a:close/>
              </a:path>
              <a:path w="6346825" h="1433195">
                <a:moveTo>
                  <a:pt x="6346454" y="0"/>
                </a:moveTo>
                <a:lnTo>
                  <a:pt x="6277422" y="0"/>
                </a:lnTo>
                <a:lnTo>
                  <a:pt x="6247837" y="12143"/>
                </a:lnTo>
                <a:lnTo>
                  <a:pt x="6307267" y="12143"/>
                </a:lnTo>
                <a:lnTo>
                  <a:pt x="634645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82591" y="5363653"/>
            <a:ext cx="6413500" cy="328295"/>
          </a:xfrm>
          <a:custGeom>
            <a:avLst/>
            <a:gdLst/>
            <a:ahLst/>
            <a:cxnLst/>
            <a:rect l="l" t="t" r="r" b="b"/>
            <a:pathLst>
              <a:path w="6413500" h="328295">
                <a:moveTo>
                  <a:pt x="0" y="327874"/>
                </a:moveTo>
                <a:lnTo>
                  <a:pt x="38927" y="327874"/>
                </a:lnTo>
                <a:lnTo>
                  <a:pt x="68123" y="327874"/>
                </a:lnTo>
                <a:lnTo>
                  <a:pt x="97318" y="327874"/>
                </a:lnTo>
                <a:lnTo>
                  <a:pt x="136246" y="318767"/>
                </a:lnTo>
                <a:lnTo>
                  <a:pt x="165442" y="318767"/>
                </a:lnTo>
                <a:lnTo>
                  <a:pt x="194637" y="318767"/>
                </a:lnTo>
                <a:lnTo>
                  <a:pt x="233565" y="318767"/>
                </a:lnTo>
                <a:lnTo>
                  <a:pt x="262761" y="318767"/>
                </a:lnTo>
                <a:lnTo>
                  <a:pt x="291956" y="309659"/>
                </a:lnTo>
                <a:lnTo>
                  <a:pt x="321152" y="309659"/>
                </a:lnTo>
                <a:lnTo>
                  <a:pt x="360080" y="309659"/>
                </a:lnTo>
                <a:lnTo>
                  <a:pt x="389275" y="309659"/>
                </a:lnTo>
                <a:lnTo>
                  <a:pt x="418471" y="300552"/>
                </a:lnTo>
                <a:lnTo>
                  <a:pt x="457399" y="300552"/>
                </a:lnTo>
                <a:lnTo>
                  <a:pt x="486594" y="300552"/>
                </a:lnTo>
                <a:lnTo>
                  <a:pt x="515790" y="300552"/>
                </a:lnTo>
                <a:lnTo>
                  <a:pt x="544986" y="300552"/>
                </a:lnTo>
                <a:lnTo>
                  <a:pt x="583913" y="291444"/>
                </a:lnTo>
                <a:lnTo>
                  <a:pt x="613109" y="291444"/>
                </a:lnTo>
                <a:lnTo>
                  <a:pt x="642305" y="291444"/>
                </a:lnTo>
                <a:lnTo>
                  <a:pt x="681232" y="291444"/>
                </a:lnTo>
                <a:lnTo>
                  <a:pt x="710428" y="282336"/>
                </a:lnTo>
                <a:lnTo>
                  <a:pt x="739624" y="282336"/>
                </a:lnTo>
                <a:lnTo>
                  <a:pt x="778551" y="282336"/>
                </a:lnTo>
                <a:lnTo>
                  <a:pt x="807747" y="282336"/>
                </a:lnTo>
                <a:lnTo>
                  <a:pt x="836942" y="273229"/>
                </a:lnTo>
                <a:lnTo>
                  <a:pt x="866138" y="273229"/>
                </a:lnTo>
                <a:lnTo>
                  <a:pt x="905066" y="273229"/>
                </a:lnTo>
                <a:lnTo>
                  <a:pt x="934261" y="273229"/>
                </a:lnTo>
                <a:lnTo>
                  <a:pt x="963457" y="264121"/>
                </a:lnTo>
                <a:lnTo>
                  <a:pt x="1002385" y="264121"/>
                </a:lnTo>
                <a:lnTo>
                  <a:pt x="1031580" y="264121"/>
                </a:lnTo>
                <a:lnTo>
                  <a:pt x="1060776" y="264121"/>
                </a:lnTo>
                <a:lnTo>
                  <a:pt x="1089972" y="255013"/>
                </a:lnTo>
                <a:lnTo>
                  <a:pt x="1128899" y="255013"/>
                </a:lnTo>
                <a:lnTo>
                  <a:pt x="1158095" y="255013"/>
                </a:lnTo>
                <a:lnTo>
                  <a:pt x="1187291" y="245906"/>
                </a:lnTo>
                <a:lnTo>
                  <a:pt x="1226218" y="245906"/>
                </a:lnTo>
                <a:lnTo>
                  <a:pt x="1255414" y="245906"/>
                </a:lnTo>
                <a:lnTo>
                  <a:pt x="1284610" y="245906"/>
                </a:lnTo>
                <a:lnTo>
                  <a:pt x="1313805" y="236798"/>
                </a:lnTo>
                <a:lnTo>
                  <a:pt x="1352733" y="236798"/>
                </a:lnTo>
                <a:lnTo>
                  <a:pt x="1381929" y="236798"/>
                </a:lnTo>
                <a:lnTo>
                  <a:pt x="1411124" y="227690"/>
                </a:lnTo>
                <a:lnTo>
                  <a:pt x="1450052" y="227690"/>
                </a:lnTo>
                <a:lnTo>
                  <a:pt x="1479248" y="227690"/>
                </a:lnTo>
                <a:lnTo>
                  <a:pt x="1508443" y="218583"/>
                </a:lnTo>
                <a:lnTo>
                  <a:pt x="1547371" y="218583"/>
                </a:lnTo>
                <a:lnTo>
                  <a:pt x="1576566" y="218583"/>
                </a:lnTo>
                <a:lnTo>
                  <a:pt x="1605762" y="209475"/>
                </a:lnTo>
                <a:lnTo>
                  <a:pt x="1634958" y="209475"/>
                </a:lnTo>
                <a:lnTo>
                  <a:pt x="1673885" y="209475"/>
                </a:lnTo>
                <a:lnTo>
                  <a:pt x="1703081" y="209475"/>
                </a:lnTo>
                <a:lnTo>
                  <a:pt x="1732277" y="200368"/>
                </a:lnTo>
                <a:lnTo>
                  <a:pt x="1771204" y="200368"/>
                </a:lnTo>
                <a:lnTo>
                  <a:pt x="1800400" y="200368"/>
                </a:lnTo>
                <a:lnTo>
                  <a:pt x="1829596" y="191260"/>
                </a:lnTo>
                <a:lnTo>
                  <a:pt x="1858791" y="191260"/>
                </a:lnTo>
                <a:lnTo>
                  <a:pt x="1897719" y="191260"/>
                </a:lnTo>
                <a:lnTo>
                  <a:pt x="1926915" y="182152"/>
                </a:lnTo>
                <a:lnTo>
                  <a:pt x="1956110" y="182152"/>
                </a:lnTo>
                <a:lnTo>
                  <a:pt x="1995038" y="173045"/>
                </a:lnTo>
                <a:lnTo>
                  <a:pt x="2024234" y="173045"/>
                </a:lnTo>
                <a:lnTo>
                  <a:pt x="2053429" y="173045"/>
                </a:lnTo>
                <a:lnTo>
                  <a:pt x="2092357" y="163937"/>
                </a:lnTo>
                <a:lnTo>
                  <a:pt x="2121553" y="163937"/>
                </a:lnTo>
                <a:lnTo>
                  <a:pt x="2150748" y="163937"/>
                </a:lnTo>
                <a:lnTo>
                  <a:pt x="2179944" y="154829"/>
                </a:lnTo>
                <a:lnTo>
                  <a:pt x="2218872" y="154829"/>
                </a:lnTo>
                <a:lnTo>
                  <a:pt x="2248067" y="154829"/>
                </a:lnTo>
                <a:lnTo>
                  <a:pt x="2277263" y="145722"/>
                </a:lnTo>
                <a:lnTo>
                  <a:pt x="2316190" y="145722"/>
                </a:lnTo>
                <a:lnTo>
                  <a:pt x="2345386" y="145722"/>
                </a:lnTo>
                <a:lnTo>
                  <a:pt x="2374582" y="136614"/>
                </a:lnTo>
                <a:lnTo>
                  <a:pt x="2403778" y="136614"/>
                </a:lnTo>
                <a:lnTo>
                  <a:pt x="2442705" y="136614"/>
                </a:lnTo>
                <a:lnTo>
                  <a:pt x="2471901" y="127506"/>
                </a:lnTo>
                <a:lnTo>
                  <a:pt x="2501096" y="127506"/>
                </a:lnTo>
                <a:lnTo>
                  <a:pt x="2540024" y="127506"/>
                </a:lnTo>
                <a:lnTo>
                  <a:pt x="2569220" y="118399"/>
                </a:lnTo>
                <a:lnTo>
                  <a:pt x="2598415" y="118399"/>
                </a:lnTo>
                <a:lnTo>
                  <a:pt x="2627611" y="118399"/>
                </a:lnTo>
                <a:lnTo>
                  <a:pt x="2666539" y="109291"/>
                </a:lnTo>
                <a:lnTo>
                  <a:pt x="2695734" y="109291"/>
                </a:lnTo>
                <a:lnTo>
                  <a:pt x="2724930" y="100184"/>
                </a:lnTo>
                <a:lnTo>
                  <a:pt x="2763858" y="100184"/>
                </a:lnTo>
                <a:lnTo>
                  <a:pt x="2793053" y="100184"/>
                </a:lnTo>
                <a:lnTo>
                  <a:pt x="2822249" y="91076"/>
                </a:lnTo>
                <a:lnTo>
                  <a:pt x="2861177" y="91076"/>
                </a:lnTo>
                <a:lnTo>
                  <a:pt x="2890372" y="91076"/>
                </a:lnTo>
                <a:lnTo>
                  <a:pt x="2919568" y="81968"/>
                </a:lnTo>
                <a:lnTo>
                  <a:pt x="2948764" y="81968"/>
                </a:lnTo>
                <a:lnTo>
                  <a:pt x="2987691" y="81968"/>
                </a:lnTo>
                <a:lnTo>
                  <a:pt x="3016887" y="81968"/>
                </a:lnTo>
                <a:lnTo>
                  <a:pt x="3046083" y="72861"/>
                </a:lnTo>
                <a:lnTo>
                  <a:pt x="3085010" y="72861"/>
                </a:lnTo>
                <a:lnTo>
                  <a:pt x="3114206" y="72861"/>
                </a:lnTo>
                <a:lnTo>
                  <a:pt x="3143402" y="63753"/>
                </a:lnTo>
                <a:lnTo>
                  <a:pt x="3172597" y="63753"/>
                </a:lnTo>
                <a:lnTo>
                  <a:pt x="3211525" y="63753"/>
                </a:lnTo>
                <a:lnTo>
                  <a:pt x="3240720" y="54645"/>
                </a:lnTo>
                <a:lnTo>
                  <a:pt x="3269916" y="54645"/>
                </a:lnTo>
                <a:lnTo>
                  <a:pt x="3308844" y="54645"/>
                </a:lnTo>
                <a:lnTo>
                  <a:pt x="3338039" y="54645"/>
                </a:lnTo>
                <a:lnTo>
                  <a:pt x="3367235" y="45538"/>
                </a:lnTo>
                <a:lnTo>
                  <a:pt x="3406163" y="45538"/>
                </a:lnTo>
                <a:lnTo>
                  <a:pt x="3435358" y="45538"/>
                </a:lnTo>
                <a:lnTo>
                  <a:pt x="3464554" y="45538"/>
                </a:lnTo>
                <a:lnTo>
                  <a:pt x="3493750" y="36430"/>
                </a:lnTo>
                <a:lnTo>
                  <a:pt x="3532677" y="36430"/>
                </a:lnTo>
                <a:lnTo>
                  <a:pt x="3561873" y="36430"/>
                </a:lnTo>
                <a:lnTo>
                  <a:pt x="3591069" y="36430"/>
                </a:lnTo>
                <a:lnTo>
                  <a:pt x="3629996" y="27322"/>
                </a:lnTo>
                <a:lnTo>
                  <a:pt x="3659192" y="27322"/>
                </a:lnTo>
                <a:lnTo>
                  <a:pt x="3688388" y="27322"/>
                </a:lnTo>
                <a:lnTo>
                  <a:pt x="3717583" y="27322"/>
                </a:lnTo>
                <a:lnTo>
                  <a:pt x="3756511" y="27322"/>
                </a:lnTo>
                <a:lnTo>
                  <a:pt x="3785707" y="18215"/>
                </a:lnTo>
                <a:lnTo>
                  <a:pt x="3941417" y="18215"/>
                </a:lnTo>
                <a:lnTo>
                  <a:pt x="3980344" y="9107"/>
                </a:lnTo>
                <a:lnTo>
                  <a:pt x="4262569" y="9107"/>
                </a:lnTo>
                <a:lnTo>
                  <a:pt x="4301497" y="0"/>
                </a:lnTo>
                <a:lnTo>
                  <a:pt x="4622650" y="0"/>
                </a:lnTo>
                <a:lnTo>
                  <a:pt x="4651845" y="9107"/>
                </a:lnTo>
                <a:lnTo>
                  <a:pt x="4943802" y="9107"/>
                </a:lnTo>
                <a:lnTo>
                  <a:pt x="4972998" y="18215"/>
                </a:lnTo>
                <a:lnTo>
                  <a:pt x="5002193" y="18215"/>
                </a:lnTo>
                <a:lnTo>
                  <a:pt x="5031389" y="18215"/>
                </a:lnTo>
                <a:lnTo>
                  <a:pt x="5070317" y="18215"/>
                </a:lnTo>
                <a:lnTo>
                  <a:pt x="5099512" y="18215"/>
                </a:lnTo>
                <a:lnTo>
                  <a:pt x="5128708" y="27322"/>
                </a:lnTo>
                <a:lnTo>
                  <a:pt x="5167636" y="27322"/>
                </a:lnTo>
                <a:lnTo>
                  <a:pt x="5196831" y="27322"/>
                </a:lnTo>
                <a:lnTo>
                  <a:pt x="5226027" y="27322"/>
                </a:lnTo>
                <a:lnTo>
                  <a:pt x="5255223" y="36430"/>
                </a:lnTo>
                <a:lnTo>
                  <a:pt x="5294150" y="36430"/>
                </a:lnTo>
                <a:lnTo>
                  <a:pt x="5323346" y="36430"/>
                </a:lnTo>
                <a:lnTo>
                  <a:pt x="5352542" y="36430"/>
                </a:lnTo>
                <a:lnTo>
                  <a:pt x="5391469" y="45538"/>
                </a:lnTo>
                <a:lnTo>
                  <a:pt x="5420665" y="45538"/>
                </a:lnTo>
                <a:lnTo>
                  <a:pt x="5449861" y="45538"/>
                </a:lnTo>
                <a:lnTo>
                  <a:pt x="5488788" y="54645"/>
                </a:lnTo>
                <a:lnTo>
                  <a:pt x="5517984" y="54645"/>
                </a:lnTo>
                <a:lnTo>
                  <a:pt x="5547180" y="54645"/>
                </a:lnTo>
                <a:lnTo>
                  <a:pt x="5576375" y="63753"/>
                </a:lnTo>
                <a:lnTo>
                  <a:pt x="5615303" y="63753"/>
                </a:lnTo>
                <a:lnTo>
                  <a:pt x="5644499" y="72861"/>
                </a:lnTo>
                <a:lnTo>
                  <a:pt x="5673694" y="72861"/>
                </a:lnTo>
                <a:lnTo>
                  <a:pt x="5712622" y="81968"/>
                </a:lnTo>
                <a:lnTo>
                  <a:pt x="5741817" y="81968"/>
                </a:lnTo>
                <a:lnTo>
                  <a:pt x="5771013" y="81968"/>
                </a:lnTo>
                <a:lnTo>
                  <a:pt x="5800209" y="91076"/>
                </a:lnTo>
                <a:lnTo>
                  <a:pt x="5839136" y="91076"/>
                </a:lnTo>
                <a:lnTo>
                  <a:pt x="5868332" y="100184"/>
                </a:lnTo>
                <a:lnTo>
                  <a:pt x="5897528" y="100184"/>
                </a:lnTo>
                <a:lnTo>
                  <a:pt x="5936455" y="109291"/>
                </a:lnTo>
                <a:lnTo>
                  <a:pt x="5965651" y="109291"/>
                </a:lnTo>
                <a:lnTo>
                  <a:pt x="5994847" y="118399"/>
                </a:lnTo>
                <a:lnTo>
                  <a:pt x="6024042" y="118399"/>
                </a:lnTo>
                <a:lnTo>
                  <a:pt x="6062970" y="127506"/>
                </a:lnTo>
                <a:lnTo>
                  <a:pt x="6092166" y="136614"/>
                </a:lnTo>
                <a:lnTo>
                  <a:pt x="6121361" y="136614"/>
                </a:lnTo>
                <a:lnTo>
                  <a:pt x="6160289" y="145722"/>
                </a:lnTo>
                <a:lnTo>
                  <a:pt x="6189485" y="145722"/>
                </a:lnTo>
                <a:lnTo>
                  <a:pt x="6218680" y="154829"/>
                </a:lnTo>
                <a:lnTo>
                  <a:pt x="6257608" y="163937"/>
                </a:lnTo>
                <a:lnTo>
                  <a:pt x="6286804" y="163937"/>
                </a:lnTo>
                <a:lnTo>
                  <a:pt x="6315999" y="173045"/>
                </a:lnTo>
                <a:lnTo>
                  <a:pt x="6345195" y="173045"/>
                </a:lnTo>
                <a:lnTo>
                  <a:pt x="6384123" y="182152"/>
                </a:lnTo>
                <a:lnTo>
                  <a:pt x="6413318" y="191260"/>
                </a:lnTo>
              </a:path>
            </a:pathLst>
          </a:custGeom>
          <a:ln w="910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82591" y="1583983"/>
            <a:ext cx="6413500" cy="2823845"/>
          </a:xfrm>
          <a:custGeom>
            <a:avLst/>
            <a:gdLst/>
            <a:ahLst/>
            <a:cxnLst/>
            <a:rect l="l" t="t" r="r" b="b"/>
            <a:pathLst>
              <a:path w="6413500" h="2823845">
                <a:moveTo>
                  <a:pt x="0" y="2823367"/>
                </a:moveTo>
                <a:lnTo>
                  <a:pt x="38927" y="2823367"/>
                </a:lnTo>
                <a:lnTo>
                  <a:pt x="68123" y="2814260"/>
                </a:lnTo>
                <a:lnTo>
                  <a:pt x="97318" y="2805152"/>
                </a:lnTo>
                <a:lnTo>
                  <a:pt x="136246" y="2796044"/>
                </a:lnTo>
                <a:lnTo>
                  <a:pt x="165442" y="2786937"/>
                </a:lnTo>
                <a:lnTo>
                  <a:pt x="194637" y="2777829"/>
                </a:lnTo>
                <a:lnTo>
                  <a:pt x="233565" y="2768721"/>
                </a:lnTo>
                <a:lnTo>
                  <a:pt x="262761" y="2759614"/>
                </a:lnTo>
                <a:lnTo>
                  <a:pt x="291956" y="2750506"/>
                </a:lnTo>
                <a:lnTo>
                  <a:pt x="321152" y="2750506"/>
                </a:lnTo>
                <a:lnTo>
                  <a:pt x="360080" y="2741399"/>
                </a:lnTo>
                <a:lnTo>
                  <a:pt x="389275" y="2732291"/>
                </a:lnTo>
                <a:lnTo>
                  <a:pt x="418471" y="2723183"/>
                </a:lnTo>
                <a:lnTo>
                  <a:pt x="457399" y="2714076"/>
                </a:lnTo>
                <a:lnTo>
                  <a:pt x="486594" y="2704968"/>
                </a:lnTo>
                <a:lnTo>
                  <a:pt x="515790" y="2695860"/>
                </a:lnTo>
                <a:lnTo>
                  <a:pt x="544986" y="2686753"/>
                </a:lnTo>
                <a:lnTo>
                  <a:pt x="583913" y="2677645"/>
                </a:lnTo>
                <a:lnTo>
                  <a:pt x="613109" y="2668537"/>
                </a:lnTo>
                <a:lnTo>
                  <a:pt x="642305" y="2659430"/>
                </a:lnTo>
                <a:lnTo>
                  <a:pt x="681232" y="2650322"/>
                </a:lnTo>
                <a:lnTo>
                  <a:pt x="710428" y="2641215"/>
                </a:lnTo>
                <a:lnTo>
                  <a:pt x="739624" y="2632107"/>
                </a:lnTo>
                <a:lnTo>
                  <a:pt x="778551" y="2622999"/>
                </a:lnTo>
                <a:lnTo>
                  <a:pt x="807747" y="2613892"/>
                </a:lnTo>
                <a:lnTo>
                  <a:pt x="836942" y="2604784"/>
                </a:lnTo>
                <a:lnTo>
                  <a:pt x="866138" y="2595676"/>
                </a:lnTo>
                <a:lnTo>
                  <a:pt x="905066" y="2586569"/>
                </a:lnTo>
                <a:lnTo>
                  <a:pt x="934261" y="2577461"/>
                </a:lnTo>
                <a:lnTo>
                  <a:pt x="963457" y="2568353"/>
                </a:lnTo>
                <a:lnTo>
                  <a:pt x="1002385" y="2559246"/>
                </a:lnTo>
                <a:lnTo>
                  <a:pt x="1031580" y="2550138"/>
                </a:lnTo>
                <a:lnTo>
                  <a:pt x="1060776" y="2541031"/>
                </a:lnTo>
                <a:lnTo>
                  <a:pt x="1089972" y="2531923"/>
                </a:lnTo>
                <a:lnTo>
                  <a:pt x="1128899" y="2513708"/>
                </a:lnTo>
                <a:lnTo>
                  <a:pt x="1158095" y="2504600"/>
                </a:lnTo>
                <a:lnTo>
                  <a:pt x="1187291" y="2495492"/>
                </a:lnTo>
                <a:lnTo>
                  <a:pt x="1226218" y="2486385"/>
                </a:lnTo>
                <a:lnTo>
                  <a:pt x="1255414" y="2477277"/>
                </a:lnTo>
                <a:lnTo>
                  <a:pt x="1284610" y="2468169"/>
                </a:lnTo>
                <a:lnTo>
                  <a:pt x="1313805" y="2459062"/>
                </a:lnTo>
                <a:lnTo>
                  <a:pt x="1352733" y="2449954"/>
                </a:lnTo>
                <a:lnTo>
                  <a:pt x="1381929" y="2431739"/>
                </a:lnTo>
                <a:lnTo>
                  <a:pt x="1411124" y="2422631"/>
                </a:lnTo>
                <a:lnTo>
                  <a:pt x="1450052" y="2413524"/>
                </a:lnTo>
                <a:lnTo>
                  <a:pt x="1479248" y="2404416"/>
                </a:lnTo>
                <a:lnTo>
                  <a:pt x="1508443" y="2395308"/>
                </a:lnTo>
                <a:lnTo>
                  <a:pt x="1547371" y="2386201"/>
                </a:lnTo>
                <a:lnTo>
                  <a:pt x="1576566" y="2367985"/>
                </a:lnTo>
                <a:lnTo>
                  <a:pt x="1605762" y="2358878"/>
                </a:lnTo>
                <a:lnTo>
                  <a:pt x="1634958" y="2349770"/>
                </a:lnTo>
                <a:lnTo>
                  <a:pt x="1673885" y="2340662"/>
                </a:lnTo>
                <a:lnTo>
                  <a:pt x="1703081" y="2331555"/>
                </a:lnTo>
                <a:lnTo>
                  <a:pt x="1732277" y="2313340"/>
                </a:lnTo>
                <a:lnTo>
                  <a:pt x="1771204" y="2304232"/>
                </a:lnTo>
                <a:lnTo>
                  <a:pt x="1800400" y="2295124"/>
                </a:lnTo>
                <a:lnTo>
                  <a:pt x="1829596" y="2286017"/>
                </a:lnTo>
                <a:lnTo>
                  <a:pt x="1858791" y="2267801"/>
                </a:lnTo>
                <a:lnTo>
                  <a:pt x="1897719" y="2258694"/>
                </a:lnTo>
                <a:lnTo>
                  <a:pt x="1926915" y="2249586"/>
                </a:lnTo>
                <a:lnTo>
                  <a:pt x="1956110" y="2240478"/>
                </a:lnTo>
                <a:lnTo>
                  <a:pt x="1995038" y="2222263"/>
                </a:lnTo>
                <a:lnTo>
                  <a:pt x="2024234" y="2213156"/>
                </a:lnTo>
                <a:lnTo>
                  <a:pt x="2053429" y="2204048"/>
                </a:lnTo>
                <a:lnTo>
                  <a:pt x="2092357" y="2194940"/>
                </a:lnTo>
                <a:lnTo>
                  <a:pt x="2121553" y="2176725"/>
                </a:lnTo>
                <a:lnTo>
                  <a:pt x="2150748" y="2167617"/>
                </a:lnTo>
                <a:lnTo>
                  <a:pt x="2179944" y="2158510"/>
                </a:lnTo>
                <a:lnTo>
                  <a:pt x="2218872" y="2140294"/>
                </a:lnTo>
                <a:lnTo>
                  <a:pt x="2248067" y="2131187"/>
                </a:lnTo>
                <a:lnTo>
                  <a:pt x="2277263" y="2122079"/>
                </a:lnTo>
                <a:lnTo>
                  <a:pt x="2316190" y="2103864"/>
                </a:lnTo>
                <a:lnTo>
                  <a:pt x="2345386" y="2094756"/>
                </a:lnTo>
                <a:lnTo>
                  <a:pt x="2374582" y="2076541"/>
                </a:lnTo>
                <a:lnTo>
                  <a:pt x="2403778" y="2067433"/>
                </a:lnTo>
                <a:lnTo>
                  <a:pt x="2442705" y="2058326"/>
                </a:lnTo>
                <a:lnTo>
                  <a:pt x="2471901" y="2040110"/>
                </a:lnTo>
                <a:lnTo>
                  <a:pt x="2501096" y="2031003"/>
                </a:lnTo>
                <a:lnTo>
                  <a:pt x="2540024" y="2021895"/>
                </a:lnTo>
                <a:lnTo>
                  <a:pt x="2569220" y="2003680"/>
                </a:lnTo>
                <a:lnTo>
                  <a:pt x="2598415" y="1994572"/>
                </a:lnTo>
                <a:lnTo>
                  <a:pt x="2627611" y="1976357"/>
                </a:lnTo>
                <a:lnTo>
                  <a:pt x="2666539" y="1967249"/>
                </a:lnTo>
                <a:lnTo>
                  <a:pt x="2695734" y="1949034"/>
                </a:lnTo>
                <a:lnTo>
                  <a:pt x="2724930" y="1939926"/>
                </a:lnTo>
                <a:lnTo>
                  <a:pt x="2763858" y="1930819"/>
                </a:lnTo>
                <a:lnTo>
                  <a:pt x="2793053" y="1912604"/>
                </a:lnTo>
                <a:lnTo>
                  <a:pt x="2822249" y="1903496"/>
                </a:lnTo>
                <a:lnTo>
                  <a:pt x="2861177" y="1885281"/>
                </a:lnTo>
                <a:lnTo>
                  <a:pt x="2890372" y="1876173"/>
                </a:lnTo>
                <a:lnTo>
                  <a:pt x="2919568" y="1857958"/>
                </a:lnTo>
                <a:lnTo>
                  <a:pt x="2948764" y="1848850"/>
                </a:lnTo>
                <a:lnTo>
                  <a:pt x="2987691" y="1830635"/>
                </a:lnTo>
                <a:lnTo>
                  <a:pt x="3016887" y="1821527"/>
                </a:lnTo>
                <a:lnTo>
                  <a:pt x="3046083" y="1803312"/>
                </a:lnTo>
                <a:lnTo>
                  <a:pt x="3085010" y="1794204"/>
                </a:lnTo>
                <a:lnTo>
                  <a:pt x="3114206" y="1775989"/>
                </a:lnTo>
                <a:lnTo>
                  <a:pt x="3143402" y="1766881"/>
                </a:lnTo>
                <a:lnTo>
                  <a:pt x="3172597" y="1748666"/>
                </a:lnTo>
                <a:lnTo>
                  <a:pt x="3211525" y="1739558"/>
                </a:lnTo>
                <a:lnTo>
                  <a:pt x="3240720" y="1721343"/>
                </a:lnTo>
                <a:lnTo>
                  <a:pt x="3269916" y="1703128"/>
                </a:lnTo>
                <a:lnTo>
                  <a:pt x="3308844" y="1694020"/>
                </a:lnTo>
                <a:lnTo>
                  <a:pt x="3338039" y="1675805"/>
                </a:lnTo>
                <a:lnTo>
                  <a:pt x="3367235" y="1666697"/>
                </a:lnTo>
                <a:lnTo>
                  <a:pt x="3406163" y="1648482"/>
                </a:lnTo>
                <a:lnTo>
                  <a:pt x="3435358" y="1630267"/>
                </a:lnTo>
                <a:lnTo>
                  <a:pt x="3464554" y="1621159"/>
                </a:lnTo>
                <a:lnTo>
                  <a:pt x="3493750" y="1602944"/>
                </a:lnTo>
                <a:lnTo>
                  <a:pt x="3532677" y="1593836"/>
                </a:lnTo>
                <a:lnTo>
                  <a:pt x="3561873" y="1575621"/>
                </a:lnTo>
                <a:lnTo>
                  <a:pt x="3591069" y="1557406"/>
                </a:lnTo>
                <a:lnTo>
                  <a:pt x="3629996" y="1548298"/>
                </a:lnTo>
                <a:lnTo>
                  <a:pt x="3659192" y="1530083"/>
                </a:lnTo>
                <a:lnTo>
                  <a:pt x="3688388" y="1511867"/>
                </a:lnTo>
                <a:lnTo>
                  <a:pt x="3717583" y="1502760"/>
                </a:lnTo>
                <a:lnTo>
                  <a:pt x="3756511" y="1484545"/>
                </a:lnTo>
                <a:lnTo>
                  <a:pt x="3785707" y="1466329"/>
                </a:lnTo>
                <a:lnTo>
                  <a:pt x="3814902" y="1457222"/>
                </a:lnTo>
                <a:lnTo>
                  <a:pt x="3853830" y="1439006"/>
                </a:lnTo>
                <a:lnTo>
                  <a:pt x="3883026" y="1420791"/>
                </a:lnTo>
                <a:lnTo>
                  <a:pt x="3912221" y="1411683"/>
                </a:lnTo>
                <a:lnTo>
                  <a:pt x="3941417" y="1393468"/>
                </a:lnTo>
                <a:lnTo>
                  <a:pt x="3980344" y="1375253"/>
                </a:lnTo>
                <a:lnTo>
                  <a:pt x="4009540" y="1366145"/>
                </a:lnTo>
                <a:lnTo>
                  <a:pt x="4038736" y="1347930"/>
                </a:lnTo>
                <a:lnTo>
                  <a:pt x="4077663" y="1329715"/>
                </a:lnTo>
                <a:lnTo>
                  <a:pt x="4106859" y="1311499"/>
                </a:lnTo>
                <a:lnTo>
                  <a:pt x="4136055" y="1302392"/>
                </a:lnTo>
                <a:lnTo>
                  <a:pt x="4174982" y="1284176"/>
                </a:lnTo>
                <a:lnTo>
                  <a:pt x="4204178" y="1265961"/>
                </a:lnTo>
                <a:lnTo>
                  <a:pt x="4233374" y="1247746"/>
                </a:lnTo>
                <a:lnTo>
                  <a:pt x="4262569" y="1229531"/>
                </a:lnTo>
                <a:lnTo>
                  <a:pt x="4301497" y="1220423"/>
                </a:lnTo>
                <a:lnTo>
                  <a:pt x="4330693" y="1202208"/>
                </a:lnTo>
                <a:lnTo>
                  <a:pt x="4359888" y="1183992"/>
                </a:lnTo>
                <a:lnTo>
                  <a:pt x="4398816" y="1165777"/>
                </a:lnTo>
                <a:lnTo>
                  <a:pt x="4428012" y="1147562"/>
                </a:lnTo>
                <a:lnTo>
                  <a:pt x="4457207" y="1138454"/>
                </a:lnTo>
                <a:lnTo>
                  <a:pt x="4486403" y="1120239"/>
                </a:lnTo>
                <a:lnTo>
                  <a:pt x="4525331" y="1102024"/>
                </a:lnTo>
                <a:lnTo>
                  <a:pt x="4554526" y="1083808"/>
                </a:lnTo>
                <a:lnTo>
                  <a:pt x="4583722" y="1065593"/>
                </a:lnTo>
                <a:lnTo>
                  <a:pt x="4622650" y="1047378"/>
                </a:lnTo>
                <a:lnTo>
                  <a:pt x="4651845" y="1038270"/>
                </a:lnTo>
                <a:lnTo>
                  <a:pt x="4681041" y="1020055"/>
                </a:lnTo>
                <a:lnTo>
                  <a:pt x="4719969" y="1001840"/>
                </a:lnTo>
                <a:lnTo>
                  <a:pt x="4749164" y="983624"/>
                </a:lnTo>
                <a:lnTo>
                  <a:pt x="4778360" y="965409"/>
                </a:lnTo>
                <a:lnTo>
                  <a:pt x="4807556" y="947194"/>
                </a:lnTo>
                <a:lnTo>
                  <a:pt x="4846483" y="928979"/>
                </a:lnTo>
                <a:lnTo>
                  <a:pt x="4875679" y="910763"/>
                </a:lnTo>
                <a:lnTo>
                  <a:pt x="4904875" y="892548"/>
                </a:lnTo>
                <a:lnTo>
                  <a:pt x="4943802" y="874333"/>
                </a:lnTo>
                <a:lnTo>
                  <a:pt x="4972998" y="856117"/>
                </a:lnTo>
                <a:lnTo>
                  <a:pt x="5002193" y="847010"/>
                </a:lnTo>
                <a:lnTo>
                  <a:pt x="5031389" y="828795"/>
                </a:lnTo>
                <a:lnTo>
                  <a:pt x="5070317" y="810579"/>
                </a:lnTo>
                <a:lnTo>
                  <a:pt x="5099512" y="792364"/>
                </a:lnTo>
                <a:lnTo>
                  <a:pt x="5128708" y="774149"/>
                </a:lnTo>
                <a:lnTo>
                  <a:pt x="5167636" y="755933"/>
                </a:lnTo>
                <a:lnTo>
                  <a:pt x="5196831" y="737718"/>
                </a:lnTo>
                <a:lnTo>
                  <a:pt x="5226027" y="719503"/>
                </a:lnTo>
                <a:lnTo>
                  <a:pt x="5255223" y="701288"/>
                </a:lnTo>
                <a:lnTo>
                  <a:pt x="5294150" y="683072"/>
                </a:lnTo>
                <a:lnTo>
                  <a:pt x="5323346" y="664857"/>
                </a:lnTo>
                <a:lnTo>
                  <a:pt x="5352542" y="646642"/>
                </a:lnTo>
                <a:lnTo>
                  <a:pt x="5391469" y="628427"/>
                </a:lnTo>
                <a:lnTo>
                  <a:pt x="5420665" y="610211"/>
                </a:lnTo>
                <a:lnTo>
                  <a:pt x="5449861" y="591996"/>
                </a:lnTo>
                <a:lnTo>
                  <a:pt x="5488788" y="573781"/>
                </a:lnTo>
                <a:lnTo>
                  <a:pt x="5517984" y="546458"/>
                </a:lnTo>
                <a:lnTo>
                  <a:pt x="5547180" y="528243"/>
                </a:lnTo>
                <a:lnTo>
                  <a:pt x="5576375" y="510027"/>
                </a:lnTo>
                <a:lnTo>
                  <a:pt x="5615303" y="491812"/>
                </a:lnTo>
                <a:lnTo>
                  <a:pt x="5644499" y="473597"/>
                </a:lnTo>
                <a:lnTo>
                  <a:pt x="5673694" y="455381"/>
                </a:lnTo>
                <a:lnTo>
                  <a:pt x="5712622" y="437166"/>
                </a:lnTo>
                <a:lnTo>
                  <a:pt x="5741817" y="418951"/>
                </a:lnTo>
                <a:lnTo>
                  <a:pt x="5771013" y="400736"/>
                </a:lnTo>
                <a:lnTo>
                  <a:pt x="5800209" y="382520"/>
                </a:lnTo>
                <a:lnTo>
                  <a:pt x="5839136" y="364305"/>
                </a:lnTo>
                <a:lnTo>
                  <a:pt x="5868332" y="336982"/>
                </a:lnTo>
                <a:lnTo>
                  <a:pt x="5897528" y="318767"/>
                </a:lnTo>
                <a:lnTo>
                  <a:pt x="5936455" y="300552"/>
                </a:lnTo>
                <a:lnTo>
                  <a:pt x="5965651" y="282336"/>
                </a:lnTo>
                <a:lnTo>
                  <a:pt x="5994847" y="264121"/>
                </a:lnTo>
                <a:lnTo>
                  <a:pt x="6024042" y="245906"/>
                </a:lnTo>
                <a:lnTo>
                  <a:pt x="6062970" y="218583"/>
                </a:lnTo>
                <a:lnTo>
                  <a:pt x="6092166" y="200368"/>
                </a:lnTo>
                <a:lnTo>
                  <a:pt x="6121361" y="182152"/>
                </a:lnTo>
                <a:lnTo>
                  <a:pt x="6160289" y="163937"/>
                </a:lnTo>
                <a:lnTo>
                  <a:pt x="6189485" y="145722"/>
                </a:lnTo>
                <a:lnTo>
                  <a:pt x="6218680" y="118399"/>
                </a:lnTo>
                <a:lnTo>
                  <a:pt x="6257608" y="100184"/>
                </a:lnTo>
                <a:lnTo>
                  <a:pt x="6286804" y="81968"/>
                </a:lnTo>
                <a:lnTo>
                  <a:pt x="6315999" y="63753"/>
                </a:lnTo>
                <a:lnTo>
                  <a:pt x="6345195" y="36430"/>
                </a:lnTo>
                <a:lnTo>
                  <a:pt x="6384123" y="18215"/>
                </a:lnTo>
                <a:lnTo>
                  <a:pt x="6413318" y="0"/>
                </a:lnTo>
              </a:path>
            </a:pathLst>
          </a:custGeom>
          <a:ln w="920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71170" y="5739343"/>
            <a:ext cx="6783705" cy="0"/>
          </a:xfrm>
          <a:custGeom>
            <a:avLst/>
            <a:gdLst/>
            <a:ahLst/>
            <a:cxnLst/>
            <a:rect l="l" t="t" r="r" b="b"/>
            <a:pathLst>
              <a:path w="6783705" h="0">
                <a:moveTo>
                  <a:pt x="0" y="0"/>
                </a:moveTo>
                <a:lnTo>
                  <a:pt x="6783130" y="0"/>
                </a:lnTo>
              </a:path>
            </a:pathLst>
          </a:custGeom>
          <a:ln w="45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56733" y="1529337"/>
            <a:ext cx="0" cy="4208145"/>
          </a:xfrm>
          <a:custGeom>
            <a:avLst/>
            <a:gdLst/>
            <a:ahLst/>
            <a:cxnLst/>
            <a:rect l="l" t="t" r="r" b="b"/>
            <a:pathLst>
              <a:path w="0" h="4208145">
                <a:moveTo>
                  <a:pt x="0" y="0"/>
                </a:moveTo>
                <a:lnTo>
                  <a:pt x="0" y="4207728"/>
                </a:lnTo>
              </a:path>
            </a:pathLst>
          </a:custGeom>
          <a:ln w="48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71170" y="1527060"/>
            <a:ext cx="6783705" cy="0"/>
          </a:xfrm>
          <a:custGeom>
            <a:avLst/>
            <a:gdLst/>
            <a:ahLst/>
            <a:cxnLst/>
            <a:rect l="l" t="t" r="r" b="b"/>
            <a:pathLst>
              <a:path w="6783705" h="0">
                <a:moveTo>
                  <a:pt x="0" y="0"/>
                </a:moveTo>
                <a:lnTo>
                  <a:pt x="6783130" y="0"/>
                </a:lnTo>
              </a:path>
            </a:pathLst>
          </a:custGeom>
          <a:ln w="45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68737" y="1529337"/>
            <a:ext cx="0" cy="4208145"/>
          </a:xfrm>
          <a:custGeom>
            <a:avLst/>
            <a:gdLst/>
            <a:ahLst/>
            <a:cxnLst/>
            <a:rect l="l" t="t" r="r" b="b"/>
            <a:pathLst>
              <a:path w="0" h="4208145">
                <a:moveTo>
                  <a:pt x="0" y="0"/>
                </a:moveTo>
                <a:lnTo>
                  <a:pt x="0" y="4207728"/>
                </a:lnTo>
              </a:path>
            </a:pathLst>
          </a:custGeom>
          <a:ln w="48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71170" y="5739343"/>
            <a:ext cx="6783705" cy="0"/>
          </a:xfrm>
          <a:custGeom>
            <a:avLst/>
            <a:gdLst/>
            <a:ahLst/>
            <a:cxnLst/>
            <a:rect l="l" t="t" r="r" b="b"/>
            <a:pathLst>
              <a:path w="6783705" h="0">
                <a:moveTo>
                  <a:pt x="0" y="0"/>
                </a:moveTo>
                <a:lnTo>
                  <a:pt x="6783130" y="0"/>
                </a:lnTo>
              </a:path>
            </a:pathLst>
          </a:custGeom>
          <a:ln w="45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19830" y="5737066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645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37013" y="5737066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645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54196" y="5737066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645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171380" y="5737066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645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68737" y="1529337"/>
            <a:ext cx="0" cy="4208145"/>
          </a:xfrm>
          <a:custGeom>
            <a:avLst/>
            <a:gdLst/>
            <a:ahLst/>
            <a:cxnLst/>
            <a:rect l="l" t="t" r="r" b="b"/>
            <a:pathLst>
              <a:path w="0" h="4208145">
                <a:moveTo>
                  <a:pt x="0" y="0"/>
                </a:moveTo>
                <a:lnTo>
                  <a:pt x="0" y="4207728"/>
                </a:lnTo>
              </a:path>
            </a:pathLst>
          </a:custGeom>
          <a:ln w="48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12779" y="5154177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12779" y="4352705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12779" y="3560340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12779" y="2758868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12779" y="1957396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29561" y="1583983"/>
            <a:ext cx="1391920" cy="154940"/>
          </a:xfrm>
          <a:custGeom>
            <a:avLst/>
            <a:gdLst/>
            <a:ahLst/>
            <a:cxnLst/>
            <a:rect l="l" t="t" r="r" b="b"/>
            <a:pathLst>
              <a:path w="1391920" h="154939">
                <a:moveTo>
                  <a:pt x="0" y="154829"/>
                </a:moveTo>
                <a:lnTo>
                  <a:pt x="1391660" y="154829"/>
                </a:lnTo>
                <a:lnTo>
                  <a:pt x="1391660" y="0"/>
                </a:lnTo>
                <a:lnTo>
                  <a:pt x="0" y="0"/>
                </a:lnTo>
                <a:lnTo>
                  <a:pt x="0" y="154829"/>
                </a:lnTo>
                <a:close/>
              </a:path>
            </a:pathLst>
          </a:custGeom>
          <a:ln w="91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468489" y="1595661"/>
            <a:ext cx="132143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10"/>
              </a:lnSpc>
            </a:pPr>
            <a:r>
              <a:rPr dirty="0" sz="900" spc="35">
                <a:latin typeface="Times New Roman"/>
                <a:cs typeface="Times New Roman"/>
              </a:rPr>
              <a:t>p-value </a:t>
            </a:r>
            <a:r>
              <a:rPr dirty="0" sz="900" spc="50">
                <a:latin typeface="Times New Roman"/>
                <a:cs typeface="Times New Roman"/>
              </a:rPr>
              <a:t>= </a:t>
            </a:r>
            <a:r>
              <a:rPr dirty="0" sz="900" spc="5">
                <a:latin typeface="Times New Roman"/>
                <a:cs typeface="Times New Roman"/>
              </a:rPr>
              <a:t>0.0257 </a:t>
            </a:r>
            <a:r>
              <a:rPr dirty="0" sz="900" spc="30">
                <a:latin typeface="Times New Roman"/>
                <a:cs typeface="Times New Roman"/>
              </a:rPr>
              <a:t>for</a:t>
            </a:r>
            <a:r>
              <a:rPr dirty="0" sz="900" spc="-160">
                <a:latin typeface="Times New Roman"/>
                <a:cs typeface="Times New Roman"/>
              </a:rPr>
              <a:t> </a:t>
            </a:r>
            <a:r>
              <a:rPr dirty="0" sz="900" spc="50">
                <a:latin typeface="Times New Roman"/>
                <a:cs typeface="Times New Roman"/>
              </a:rPr>
              <a:t>slope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71170" y="1529337"/>
            <a:ext cx="6783705" cy="4208145"/>
          </a:xfrm>
          <a:custGeom>
            <a:avLst/>
            <a:gdLst/>
            <a:ahLst/>
            <a:cxnLst/>
            <a:rect l="l" t="t" r="r" b="b"/>
            <a:pathLst>
              <a:path w="6783705" h="4208145">
                <a:moveTo>
                  <a:pt x="0" y="4207728"/>
                </a:moveTo>
                <a:lnTo>
                  <a:pt x="6783130" y="4207728"/>
                </a:lnTo>
                <a:lnTo>
                  <a:pt x="6783130" y="0"/>
                </a:lnTo>
                <a:lnTo>
                  <a:pt x="0" y="0"/>
                </a:lnTo>
                <a:lnTo>
                  <a:pt x="0" y="42077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19830" y="1538445"/>
            <a:ext cx="0" cy="4198620"/>
          </a:xfrm>
          <a:custGeom>
            <a:avLst/>
            <a:gdLst/>
            <a:ahLst/>
            <a:cxnLst/>
            <a:rect l="l" t="t" r="r" b="b"/>
            <a:pathLst>
              <a:path w="0" h="4198620">
                <a:moveTo>
                  <a:pt x="0" y="4198621"/>
                </a:moveTo>
                <a:lnTo>
                  <a:pt x="0" y="0"/>
                </a:lnTo>
              </a:path>
            </a:pathLst>
          </a:custGeom>
          <a:ln w="9731">
            <a:solidFill>
              <a:srgbClr val="EBE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37013" y="1538445"/>
            <a:ext cx="0" cy="4198620"/>
          </a:xfrm>
          <a:custGeom>
            <a:avLst/>
            <a:gdLst/>
            <a:ahLst/>
            <a:cxnLst/>
            <a:rect l="l" t="t" r="r" b="b"/>
            <a:pathLst>
              <a:path w="0" h="4198620">
                <a:moveTo>
                  <a:pt x="0" y="4198621"/>
                </a:moveTo>
                <a:lnTo>
                  <a:pt x="0" y="0"/>
                </a:lnTo>
              </a:path>
            </a:pathLst>
          </a:custGeom>
          <a:ln w="9731">
            <a:solidFill>
              <a:srgbClr val="EBE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54196" y="1538445"/>
            <a:ext cx="0" cy="4198620"/>
          </a:xfrm>
          <a:custGeom>
            <a:avLst/>
            <a:gdLst/>
            <a:ahLst/>
            <a:cxnLst/>
            <a:rect l="l" t="t" r="r" b="b"/>
            <a:pathLst>
              <a:path w="0" h="4198620">
                <a:moveTo>
                  <a:pt x="0" y="4198621"/>
                </a:moveTo>
                <a:lnTo>
                  <a:pt x="0" y="0"/>
                </a:lnTo>
              </a:path>
            </a:pathLst>
          </a:custGeom>
          <a:ln w="9731">
            <a:solidFill>
              <a:srgbClr val="EBE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171380" y="1538445"/>
            <a:ext cx="0" cy="4198620"/>
          </a:xfrm>
          <a:custGeom>
            <a:avLst/>
            <a:gdLst/>
            <a:ahLst/>
            <a:cxnLst/>
            <a:rect l="l" t="t" r="r" b="b"/>
            <a:pathLst>
              <a:path w="0" h="4198620">
                <a:moveTo>
                  <a:pt x="0" y="4198621"/>
                </a:moveTo>
                <a:lnTo>
                  <a:pt x="0" y="0"/>
                </a:lnTo>
              </a:path>
            </a:pathLst>
          </a:custGeom>
          <a:ln w="9731">
            <a:solidFill>
              <a:srgbClr val="EBE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71170" y="5154177"/>
            <a:ext cx="6773545" cy="0"/>
          </a:xfrm>
          <a:custGeom>
            <a:avLst/>
            <a:gdLst/>
            <a:ahLst/>
            <a:cxnLst/>
            <a:rect l="l" t="t" r="r" b="b"/>
            <a:pathLst>
              <a:path w="6773545" h="0">
                <a:moveTo>
                  <a:pt x="0" y="0"/>
                </a:moveTo>
                <a:lnTo>
                  <a:pt x="6773398" y="0"/>
                </a:lnTo>
              </a:path>
            </a:pathLst>
          </a:custGeom>
          <a:ln w="9107">
            <a:solidFill>
              <a:srgbClr val="EBE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71170" y="4352705"/>
            <a:ext cx="6773545" cy="0"/>
          </a:xfrm>
          <a:custGeom>
            <a:avLst/>
            <a:gdLst/>
            <a:ahLst/>
            <a:cxnLst/>
            <a:rect l="l" t="t" r="r" b="b"/>
            <a:pathLst>
              <a:path w="6773545" h="0">
                <a:moveTo>
                  <a:pt x="0" y="0"/>
                </a:moveTo>
                <a:lnTo>
                  <a:pt x="6773398" y="0"/>
                </a:lnTo>
              </a:path>
            </a:pathLst>
          </a:custGeom>
          <a:ln w="9107">
            <a:solidFill>
              <a:srgbClr val="EBE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71170" y="3560340"/>
            <a:ext cx="6773545" cy="0"/>
          </a:xfrm>
          <a:custGeom>
            <a:avLst/>
            <a:gdLst/>
            <a:ahLst/>
            <a:cxnLst/>
            <a:rect l="l" t="t" r="r" b="b"/>
            <a:pathLst>
              <a:path w="6773545" h="0">
                <a:moveTo>
                  <a:pt x="0" y="0"/>
                </a:moveTo>
                <a:lnTo>
                  <a:pt x="6773398" y="0"/>
                </a:lnTo>
              </a:path>
            </a:pathLst>
          </a:custGeom>
          <a:ln w="9107">
            <a:solidFill>
              <a:srgbClr val="EBE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71170" y="2758868"/>
            <a:ext cx="6773545" cy="0"/>
          </a:xfrm>
          <a:custGeom>
            <a:avLst/>
            <a:gdLst/>
            <a:ahLst/>
            <a:cxnLst/>
            <a:rect l="l" t="t" r="r" b="b"/>
            <a:pathLst>
              <a:path w="6773545" h="0">
                <a:moveTo>
                  <a:pt x="0" y="0"/>
                </a:moveTo>
                <a:lnTo>
                  <a:pt x="6773398" y="0"/>
                </a:lnTo>
              </a:path>
            </a:pathLst>
          </a:custGeom>
          <a:ln w="9107">
            <a:solidFill>
              <a:srgbClr val="EBE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71170" y="1957396"/>
            <a:ext cx="6773545" cy="0"/>
          </a:xfrm>
          <a:custGeom>
            <a:avLst/>
            <a:gdLst/>
            <a:ahLst/>
            <a:cxnLst/>
            <a:rect l="l" t="t" r="r" b="b"/>
            <a:pathLst>
              <a:path w="6773545" h="0">
                <a:moveTo>
                  <a:pt x="0" y="0"/>
                </a:moveTo>
                <a:lnTo>
                  <a:pt x="6773398" y="0"/>
                </a:lnTo>
              </a:path>
            </a:pathLst>
          </a:custGeom>
          <a:ln w="9107">
            <a:solidFill>
              <a:srgbClr val="EBEB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20779" y="3623244"/>
            <a:ext cx="6346825" cy="1433195"/>
          </a:xfrm>
          <a:custGeom>
            <a:avLst/>
            <a:gdLst/>
            <a:ahLst/>
            <a:cxnLst/>
            <a:rect l="l" t="t" r="r" b="b"/>
            <a:pathLst>
              <a:path w="6346825" h="1433195">
                <a:moveTo>
                  <a:pt x="128032" y="1408648"/>
                </a:moveTo>
                <a:lnTo>
                  <a:pt x="126864" y="1408648"/>
                </a:lnTo>
                <a:lnTo>
                  <a:pt x="97280" y="1420791"/>
                </a:lnTo>
                <a:lnTo>
                  <a:pt x="29559" y="1420791"/>
                </a:lnTo>
                <a:lnTo>
                  <a:pt x="0" y="1432935"/>
                </a:lnTo>
                <a:lnTo>
                  <a:pt x="59416" y="1432935"/>
                </a:lnTo>
                <a:lnTo>
                  <a:pt x="98707" y="1420791"/>
                </a:lnTo>
                <a:lnTo>
                  <a:pt x="128032" y="1408648"/>
                </a:lnTo>
                <a:close/>
              </a:path>
              <a:path w="6346825" h="1433195">
                <a:moveTo>
                  <a:pt x="195896" y="1396504"/>
                </a:moveTo>
                <a:lnTo>
                  <a:pt x="195118" y="1396504"/>
                </a:lnTo>
                <a:lnTo>
                  <a:pt x="155930" y="1408648"/>
                </a:lnTo>
                <a:lnTo>
                  <a:pt x="156709" y="1408648"/>
                </a:lnTo>
                <a:lnTo>
                  <a:pt x="195896" y="1396504"/>
                </a:lnTo>
                <a:close/>
              </a:path>
              <a:path w="6346825" h="1433195">
                <a:moveTo>
                  <a:pt x="283743" y="1384360"/>
                </a:moveTo>
                <a:lnTo>
                  <a:pt x="282575" y="1384360"/>
                </a:lnTo>
                <a:lnTo>
                  <a:pt x="223794" y="1396504"/>
                </a:lnTo>
                <a:lnTo>
                  <a:pt x="224962" y="1396504"/>
                </a:lnTo>
                <a:lnTo>
                  <a:pt x="283743" y="1384360"/>
                </a:lnTo>
                <a:close/>
              </a:path>
              <a:path w="6346825" h="1433195">
                <a:moveTo>
                  <a:pt x="351866" y="1372217"/>
                </a:moveTo>
                <a:lnTo>
                  <a:pt x="350698" y="1372217"/>
                </a:lnTo>
                <a:lnTo>
                  <a:pt x="321113" y="1384360"/>
                </a:lnTo>
                <a:lnTo>
                  <a:pt x="322281" y="1384360"/>
                </a:lnTo>
                <a:lnTo>
                  <a:pt x="351866" y="1372217"/>
                </a:lnTo>
                <a:close/>
              </a:path>
              <a:path w="6346825" h="1433195">
                <a:moveTo>
                  <a:pt x="419859" y="1360073"/>
                </a:moveTo>
                <a:lnTo>
                  <a:pt x="418692" y="1360073"/>
                </a:lnTo>
                <a:lnTo>
                  <a:pt x="379764" y="1372217"/>
                </a:lnTo>
                <a:lnTo>
                  <a:pt x="380543" y="1372217"/>
                </a:lnTo>
                <a:lnTo>
                  <a:pt x="419859" y="1360073"/>
                </a:lnTo>
                <a:close/>
              </a:path>
              <a:path w="6346825" h="1433195">
                <a:moveTo>
                  <a:pt x="507576" y="1347930"/>
                </a:moveTo>
                <a:lnTo>
                  <a:pt x="448017" y="1347930"/>
                </a:lnTo>
                <a:lnTo>
                  <a:pt x="418432" y="1360073"/>
                </a:lnTo>
                <a:lnTo>
                  <a:pt x="477991" y="1360073"/>
                </a:lnTo>
                <a:lnTo>
                  <a:pt x="507576" y="1347930"/>
                </a:lnTo>
                <a:close/>
              </a:path>
              <a:path w="6346825" h="1433195">
                <a:moveTo>
                  <a:pt x="546244" y="1335786"/>
                </a:moveTo>
                <a:lnTo>
                  <a:pt x="545466" y="1335786"/>
                </a:lnTo>
                <a:lnTo>
                  <a:pt x="506149" y="1347930"/>
                </a:lnTo>
                <a:lnTo>
                  <a:pt x="507317" y="1347930"/>
                </a:lnTo>
                <a:lnTo>
                  <a:pt x="546244" y="1335786"/>
                </a:lnTo>
                <a:close/>
              </a:path>
              <a:path w="6346825" h="1433195">
                <a:moveTo>
                  <a:pt x="604895" y="1323643"/>
                </a:moveTo>
                <a:lnTo>
                  <a:pt x="603727" y="1323643"/>
                </a:lnTo>
                <a:lnTo>
                  <a:pt x="574142" y="1335786"/>
                </a:lnTo>
                <a:lnTo>
                  <a:pt x="575310" y="1335786"/>
                </a:lnTo>
                <a:lnTo>
                  <a:pt x="604895" y="1323643"/>
                </a:lnTo>
                <a:close/>
              </a:path>
              <a:path w="6346825" h="1433195">
                <a:moveTo>
                  <a:pt x="702214" y="1311499"/>
                </a:moveTo>
                <a:lnTo>
                  <a:pt x="701046" y="1311499"/>
                </a:lnTo>
                <a:lnTo>
                  <a:pt x="642266" y="1323643"/>
                </a:lnTo>
                <a:lnTo>
                  <a:pt x="643433" y="1323643"/>
                </a:lnTo>
                <a:lnTo>
                  <a:pt x="702214" y="1311499"/>
                </a:lnTo>
                <a:close/>
              </a:path>
              <a:path w="6346825" h="1433195">
                <a:moveTo>
                  <a:pt x="799533" y="1287212"/>
                </a:moveTo>
                <a:lnTo>
                  <a:pt x="798365" y="1287212"/>
                </a:lnTo>
                <a:lnTo>
                  <a:pt x="739585" y="1311499"/>
                </a:lnTo>
                <a:lnTo>
                  <a:pt x="740752" y="1311499"/>
                </a:lnTo>
                <a:lnTo>
                  <a:pt x="799533" y="1287212"/>
                </a:lnTo>
                <a:close/>
              </a:path>
              <a:path w="6346825" h="1433195">
                <a:moveTo>
                  <a:pt x="896852" y="1275069"/>
                </a:moveTo>
                <a:lnTo>
                  <a:pt x="866359" y="1275069"/>
                </a:lnTo>
                <a:lnTo>
                  <a:pt x="827431" y="1287212"/>
                </a:lnTo>
                <a:lnTo>
                  <a:pt x="867527" y="1287212"/>
                </a:lnTo>
                <a:lnTo>
                  <a:pt x="896852" y="1275069"/>
                </a:lnTo>
                <a:close/>
              </a:path>
              <a:path w="6346825" h="1433195">
                <a:moveTo>
                  <a:pt x="994171" y="1250782"/>
                </a:moveTo>
                <a:lnTo>
                  <a:pt x="993003" y="1250782"/>
                </a:lnTo>
                <a:lnTo>
                  <a:pt x="963418" y="1262925"/>
                </a:lnTo>
                <a:lnTo>
                  <a:pt x="963678" y="1262925"/>
                </a:lnTo>
                <a:lnTo>
                  <a:pt x="924750" y="1275069"/>
                </a:lnTo>
                <a:lnTo>
                  <a:pt x="925529" y="1275069"/>
                </a:lnTo>
                <a:lnTo>
                  <a:pt x="964846" y="1262925"/>
                </a:lnTo>
                <a:lnTo>
                  <a:pt x="994171" y="1250782"/>
                </a:lnTo>
                <a:close/>
              </a:path>
              <a:path w="6346825" h="1433195">
                <a:moveTo>
                  <a:pt x="1091230" y="1238638"/>
                </a:moveTo>
                <a:lnTo>
                  <a:pt x="1051135" y="1238638"/>
                </a:lnTo>
                <a:lnTo>
                  <a:pt x="1021810" y="1250782"/>
                </a:lnTo>
                <a:lnTo>
                  <a:pt x="1052303" y="1250782"/>
                </a:lnTo>
                <a:lnTo>
                  <a:pt x="1091230" y="1238638"/>
                </a:lnTo>
                <a:close/>
              </a:path>
              <a:path w="6346825" h="1433195">
                <a:moveTo>
                  <a:pt x="1188549" y="1214351"/>
                </a:moveTo>
                <a:lnTo>
                  <a:pt x="1187771" y="1214351"/>
                </a:lnTo>
                <a:lnTo>
                  <a:pt x="1148454" y="1226495"/>
                </a:lnTo>
                <a:lnTo>
                  <a:pt x="1119128" y="1238638"/>
                </a:lnTo>
                <a:lnTo>
                  <a:pt x="1120296" y="1238638"/>
                </a:lnTo>
                <a:lnTo>
                  <a:pt x="1149881" y="1226495"/>
                </a:lnTo>
                <a:lnTo>
                  <a:pt x="1149622" y="1226495"/>
                </a:lnTo>
                <a:lnTo>
                  <a:pt x="1188549" y="1214351"/>
                </a:lnTo>
                <a:close/>
              </a:path>
              <a:path w="6346825" h="1433195">
                <a:moveTo>
                  <a:pt x="1276396" y="1202208"/>
                </a:moveTo>
                <a:lnTo>
                  <a:pt x="1245643" y="1202208"/>
                </a:lnTo>
                <a:lnTo>
                  <a:pt x="1216447" y="1214351"/>
                </a:lnTo>
                <a:lnTo>
                  <a:pt x="1217615" y="1214351"/>
                </a:lnTo>
                <a:lnTo>
                  <a:pt x="1276396" y="1202208"/>
                </a:lnTo>
                <a:close/>
              </a:path>
              <a:path w="6346825" h="1433195">
                <a:moveTo>
                  <a:pt x="1315064" y="1190064"/>
                </a:moveTo>
                <a:lnTo>
                  <a:pt x="1314285" y="1190064"/>
                </a:lnTo>
                <a:lnTo>
                  <a:pt x="1274969" y="1202208"/>
                </a:lnTo>
                <a:lnTo>
                  <a:pt x="1276136" y="1202208"/>
                </a:lnTo>
                <a:lnTo>
                  <a:pt x="1315064" y="1190064"/>
                </a:lnTo>
                <a:close/>
              </a:path>
              <a:path w="6346825" h="1433195">
                <a:moveTo>
                  <a:pt x="1471034" y="1165777"/>
                </a:moveTo>
                <a:lnTo>
                  <a:pt x="1411604" y="1165777"/>
                </a:lnTo>
                <a:lnTo>
                  <a:pt x="1372288" y="1177921"/>
                </a:lnTo>
                <a:lnTo>
                  <a:pt x="1342962" y="1190064"/>
                </a:lnTo>
                <a:lnTo>
                  <a:pt x="1344130" y="1190064"/>
                </a:lnTo>
                <a:lnTo>
                  <a:pt x="1373715" y="1177921"/>
                </a:lnTo>
                <a:lnTo>
                  <a:pt x="1441449" y="1177921"/>
                </a:lnTo>
                <a:lnTo>
                  <a:pt x="1471034" y="1165777"/>
                </a:lnTo>
                <a:close/>
              </a:path>
              <a:path w="6346825" h="1433195">
                <a:moveTo>
                  <a:pt x="1539157" y="1141490"/>
                </a:moveTo>
                <a:lnTo>
                  <a:pt x="1537989" y="1141490"/>
                </a:lnTo>
                <a:lnTo>
                  <a:pt x="1508404" y="1153634"/>
                </a:lnTo>
                <a:lnTo>
                  <a:pt x="1508664" y="1153634"/>
                </a:lnTo>
                <a:lnTo>
                  <a:pt x="1469606" y="1165777"/>
                </a:lnTo>
                <a:lnTo>
                  <a:pt x="1470774" y="1165777"/>
                </a:lnTo>
                <a:lnTo>
                  <a:pt x="1509832" y="1153634"/>
                </a:lnTo>
                <a:lnTo>
                  <a:pt x="1539157" y="1141490"/>
                </a:lnTo>
                <a:close/>
              </a:path>
              <a:path w="6346825" h="1433195">
                <a:moveTo>
                  <a:pt x="1665672" y="1117203"/>
                </a:moveTo>
                <a:lnTo>
                  <a:pt x="1664504" y="1117203"/>
                </a:lnTo>
                <a:lnTo>
                  <a:pt x="1634919" y="1129347"/>
                </a:lnTo>
                <a:lnTo>
                  <a:pt x="1596121" y="1129347"/>
                </a:lnTo>
                <a:lnTo>
                  <a:pt x="1566796" y="1141490"/>
                </a:lnTo>
                <a:lnTo>
                  <a:pt x="1597289" y="1141490"/>
                </a:lnTo>
                <a:lnTo>
                  <a:pt x="1636346" y="1129347"/>
                </a:lnTo>
                <a:lnTo>
                  <a:pt x="1665672" y="1117203"/>
                </a:lnTo>
                <a:close/>
              </a:path>
              <a:path w="6346825" h="1433195">
                <a:moveTo>
                  <a:pt x="1733665" y="1105060"/>
                </a:moveTo>
                <a:lnTo>
                  <a:pt x="1732497" y="1105060"/>
                </a:lnTo>
                <a:lnTo>
                  <a:pt x="1693570" y="1117203"/>
                </a:lnTo>
                <a:lnTo>
                  <a:pt x="1694348" y="1117203"/>
                </a:lnTo>
                <a:lnTo>
                  <a:pt x="1733665" y="1105060"/>
                </a:lnTo>
                <a:close/>
              </a:path>
              <a:path w="6346825" h="1433195">
                <a:moveTo>
                  <a:pt x="1792186" y="1092916"/>
                </a:moveTo>
                <a:lnTo>
                  <a:pt x="1791019" y="1092916"/>
                </a:lnTo>
                <a:lnTo>
                  <a:pt x="1732238" y="1105060"/>
                </a:lnTo>
                <a:lnTo>
                  <a:pt x="1762991" y="1105060"/>
                </a:lnTo>
                <a:lnTo>
                  <a:pt x="1792186" y="1092916"/>
                </a:lnTo>
                <a:close/>
              </a:path>
              <a:path w="6346825" h="1433195">
                <a:moveTo>
                  <a:pt x="2054818" y="1032198"/>
                </a:moveTo>
                <a:lnTo>
                  <a:pt x="2053650" y="1032198"/>
                </a:lnTo>
                <a:lnTo>
                  <a:pt x="2014593" y="1044342"/>
                </a:lnTo>
                <a:lnTo>
                  <a:pt x="1985267" y="1056486"/>
                </a:lnTo>
                <a:lnTo>
                  <a:pt x="1917533" y="1056486"/>
                </a:lnTo>
                <a:lnTo>
                  <a:pt x="1858752" y="1080773"/>
                </a:lnTo>
                <a:lnTo>
                  <a:pt x="1859012" y="1080773"/>
                </a:lnTo>
                <a:lnTo>
                  <a:pt x="1820084" y="1092916"/>
                </a:lnTo>
                <a:lnTo>
                  <a:pt x="1820863" y="1092916"/>
                </a:lnTo>
                <a:lnTo>
                  <a:pt x="1860180" y="1080773"/>
                </a:lnTo>
                <a:lnTo>
                  <a:pt x="1889505" y="1068629"/>
                </a:lnTo>
                <a:lnTo>
                  <a:pt x="1957239" y="1068629"/>
                </a:lnTo>
                <a:lnTo>
                  <a:pt x="2016020" y="1044342"/>
                </a:lnTo>
                <a:lnTo>
                  <a:pt x="2015760" y="1044342"/>
                </a:lnTo>
                <a:lnTo>
                  <a:pt x="2054818" y="1032198"/>
                </a:lnTo>
                <a:close/>
              </a:path>
              <a:path w="6346825" h="1433195">
                <a:moveTo>
                  <a:pt x="2142535" y="1020055"/>
                </a:moveTo>
                <a:lnTo>
                  <a:pt x="2082975" y="1020055"/>
                </a:lnTo>
                <a:lnTo>
                  <a:pt x="2053390" y="1032198"/>
                </a:lnTo>
                <a:lnTo>
                  <a:pt x="2112950" y="1032198"/>
                </a:lnTo>
                <a:lnTo>
                  <a:pt x="2142535" y="1020055"/>
                </a:lnTo>
                <a:close/>
              </a:path>
              <a:path w="6346825" h="1433195">
                <a:moveTo>
                  <a:pt x="2434491" y="947194"/>
                </a:moveTo>
                <a:lnTo>
                  <a:pt x="2403998" y="947194"/>
                </a:lnTo>
                <a:lnTo>
                  <a:pt x="2364941" y="959337"/>
                </a:lnTo>
                <a:lnTo>
                  <a:pt x="2335615" y="971481"/>
                </a:lnTo>
                <a:lnTo>
                  <a:pt x="2277224" y="983624"/>
                </a:lnTo>
                <a:lnTo>
                  <a:pt x="2238686" y="983624"/>
                </a:lnTo>
                <a:lnTo>
                  <a:pt x="2179905" y="1007911"/>
                </a:lnTo>
                <a:lnTo>
                  <a:pt x="2180165" y="1007911"/>
                </a:lnTo>
                <a:lnTo>
                  <a:pt x="2141107" y="1020055"/>
                </a:lnTo>
                <a:lnTo>
                  <a:pt x="2142275" y="1020055"/>
                </a:lnTo>
                <a:lnTo>
                  <a:pt x="2181332" y="1007911"/>
                </a:lnTo>
                <a:lnTo>
                  <a:pt x="2210658" y="995768"/>
                </a:lnTo>
                <a:lnTo>
                  <a:pt x="2278392" y="995768"/>
                </a:lnTo>
                <a:lnTo>
                  <a:pt x="2366368" y="959337"/>
                </a:lnTo>
                <a:lnTo>
                  <a:pt x="2405166" y="959337"/>
                </a:lnTo>
                <a:lnTo>
                  <a:pt x="2434491" y="947194"/>
                </a:lnTo>
                <a:close/>
              </a:path>
              <a:path w="6346825" h="1433195">
                <a:moveTo>
                  <a:pt x="2590202" y="910763"/>
                </a:moveTo>
                <a:lnTo>
                  <a:pt x="2559449" y="910763"/>
                </a:lnTo>
                <a:lnTo>
                  <a:pt x="2501058" y="935050"/>
                </a:lnTo>
                <a:lnTo>
                  <a:pt x="2501317" y="935050"/>
                </a:lnTo>
                <a:lnTo>
                  <a:pt x="2462389" y="947194"/>
                </a:lnTo>
                <a:lnTo>
                  <a:pt x="2463168" y="947194"/>
                </a:lnTo>
                <a:lnTo>
                  <a:pt x="2502485" y="935050"/>
                </a:lnTo>
                <a:lnTo>
                  <a:pt x="2531810" y="922907"/>
                </a:lnTo>
                <a:lnTo>
                  <a:pt x="2590202" y="910763"/>
                </a:lnTo>
                <a:close/>
              </a:path>
              <a:path w="6346825" h="1433195">
                <a:moveTo>
                  <a:pt x="2658325" y="886476"/>
                </a:moveTo>
                <a:lnTo>
                  <a:pt x="2657157" y="886476"/>
                </a:lnTo>
                <a:lnTo>
                  <a:pt x="2627572" y="898620"/>
                </a:lnTo>
                <a:lnTo>
                  <a:pt x="2627832" y="898620"/>
                </a:lnTo>
                <a:lnTo>
                  <a:pt x="2588774" y="910763"/>
                </a:lnTo>
                <a:lnTo>
                  <a:pt x="2589942" y="910763"/>
                </a:lnTo>
                <a:lnTo>
                  <a:pt x="2629000" y="898620"/>
                </a:lnTo>
                <a:lnTo>
                  <a:pt x="2658325" y="886476"/>
                </a:lnTo>
                <a:close/>
              </a:path>
              <a:path w="6346825" h="1433195">
                <a:moveTo>
                  <a:pt x="2823637" y="850046"/>
                </a:moveTo>
                <a:lnTo>
                  <a:pt x="2822470" y="850046"/>
                </a:lnTo>
                <a:lnTo>
                  <a:pt x="2783412" y="862189"/>
                </a:lnTo>
                <a:lnTo>
                  <a:pt x="2754087" y="874333"/>
                </a:lnTo>
                <a:lnTo>
                  <a:pt x="2725151" y="874333"/>
                </a:lnTo>
                <a:lnTo>
                  <a:pt x="2686223" y="886476"/>
                </a:lnTo>
                <a:lnTo>
                  <a:pt x="2726318" y="886476"/>
                </a:lnTo>
                <a:lnTo>
                  <a:pt x="2784840" y="862189"/>
                </a:lnTo>
                <a:lnTo>
                  <a:pt x="2784580" y="862189"/>
                </a:lnTo>
                <a:lnTo>
                  <a:pt x="2823637" y="850046"/>
                </a:lnTo>
                <a:close/>
              </a:path>
              <a:path w="6346825" h="1433195">
                <a:moveTo>
                  <a:pt x="2950152" y="813615"/>
                </a:moveTo>
                <a:lnTo>
                  <a:pt x="2948984" y="813615"/>
                </a:lnTo>
                <a:lnTo>
                  <a:pt x="2909927" y="825759"/>
                </a:lnTo>
                <a:lnTo>
                  <a:pt x="2880601" y="837902"/>
                </a:lnTo>
                <a:lnTo>
                  <a:pt x="2822210" y="850046"/>
                </a:lnTo>
                <a:lnTo>
                  <a:pt x="2852963" y="850046"/>
                </a:lnTo>
                <a:lnTo>
                  <a:pt x="2911354" y="825759"/>
                </a:lnTo>
                <a:lnTo>
                  <a:pt x="2911095" y="825759"/>
                </a:lnTo>
                <a:lnTo>
                  <a:pt x="2950152" y="813615"/>
                </a:lnTo>
                <a:close/>
              </a:path>
              <a:path w="6346825" h="1433195">
                <a:moveTo>
                  <a:pt x="3368624" y="704324"/>
                </a:moveTo>
                <a:lnTo>
                  <a:pt x="3367456" y="704324"/>
                </a:lnTo>
                <a:lnTo>
                  <a:pt x="3328398" y="716467"/>
                </a:lnTo>
                <a:lnTo>
                  <a:pt x="3299073" y="728611"/>
                </a:lnTo>
                <a:lnTo>
                  <a:pt x="3270137" y="728611"/>
                </a:lnTo>
                <a:lnTo>
                  <a:pt x="3231079" y="740754"/>
                </a:lnTo>
                <a:lnTo>
                  <a:pt x="3172558" y="765041"/>
                </a:lnTo>
                <a:lnTo>
                  <a:pt x="3133760" y="765041"/>
                </a:lnTo>
                <a:lnTo>
                  <a:pt x="3046044" y="801472"/>
                </a:lnTo>
                <a:lnTo>
                  <a:pt x="2978310" y="801472"/>
                </a:lnTo>
                <a:lnTo>
                  <a:pt x="2948725" y="813615"/>
                </a:lnTo>
                <a:lnTo>
                  <a:pt x="3008154" y="813615"/>
                </a:lnTo>
                <a:lnTo>
                  <a:pt x="3047471" y="801472"/>
                </a:lnTo>
                <a:lnTo>
                  <a:pt x="3076796" y="789328"/>
                </a:lnTo>
                <a:lnTo>
                  <a:pt x="3135188" y="777185"/>
                </a:lnTo>
                <a:lnTo>
                  <a:pt x="3134928" y="777185"/>
                </a:lnTo>
                <a:lnTo>
                  <a:pt x="3173986" y="765041"/>
                </a:lnTo>
                <a:lnTo>
                  <a:pt x="3232507" y="740754"/>
                </a:lnTo>
                <a:lnTo>
                  <a:pt x="3271305" y="740754"/>
                </a:lnTo>
                <a:lnTo>
                  <a:pt x="3329826" y="716467"/>
                </a:lnTo>
                <a:lnTo>
                  <a:pt x="3329566" y="716467"/>
                </a:lnTo>
                <a:lnTo>
                  <a:pt x="3368624" y="704324"/>
                </a:lnTo>
                <a:close/>
              </a:path>
              <a:path w="6346825" h="1433195">
                <a:moveTo>
                  <a:pt x="3495138" y="667893"/>
                </a:moveTo>
                <a:lnTo>
                  <a:pt x="3493970" y="667893"/>
                </a:lnTo>
                <a:lnTo>
                  <a:pt x="3454913" y="680036"/>
                </a:lnTo>
                <a:lnTo>
                  <a:pt x="3425588" y="692180"/>
                </a:lnTo>
                <a:lnTo>
                  <a:pt x="3367196" y="704324"/>
                </a:lnTo>
                <a:lnTo>
                  <a:pt x="3397949" y="704324"/>
                </a:lnTo>
                <a:lnTo>
                  <a:pt x="3456340" y="680036"/>
                </a:lnTo>
                <a:lnTo>
                  <a:pt x="3456081" y="680036"/>
                </a:lnTo>
                <a:lnTo>
                  <a:pt x="3495138" y="667893"/>
                </a:lnTo>
                <a:close/>
              </a:path>
              <a:path w="6346825" h="1433195">
                <a:moveTo>
                  <a:pt x="4040124" y="522171"/>
                </a:moveTo>
                <a:lnTo>
                  <a:pt x="4038956" y="522171"/>
                </a:lnTo>
                <a:lnTo>
                  <a:pt x="3999899" y="534314"/>
                </a:lnTo>
                <a:lnTo>
                  <a:pt x="3970574" y="546458"/>
                </a:lnTo>
                <a:lnTo>
                  <a:pt x="3941638" y="546458"/>
                </a:lnTo>
                <a:lnTo>
                  <a:pt x="3902580" y="558601"/>
                </a:lnTo>
                <a:lnTo>
                  <a:pt x="3873255" y="570745"/>
                </a:lnTo>
                <a:lnTo>
                  <a:pt x="3814863" y="582888"/>
                </a:lnTo>
                <a:lnTo>
                  <a:pt x="3815123" y="582888"/>
                </a:lnTo>
                <a:lnTo>
                  <a:pt x="3776066" y="595032"/>
                </a:lnTo>
                <a:lnTo>
                  <a:pt x="3717544" y="619319"/>
                </a:lnTo>
                <a:lnTo>
                  <a:pt x="3678747" y="619319"/>
                </a:lnTo>
                <a:lnTo>
                  <a:pt x="3591030" y="655749"/>
                </a:lnTo>
                <a:lnTo>
                  <a:pt x="3523296" y="655749"/>
                </a:lnTo>
                <a:lnTo>
                  <a:pt x="3493711" y="667893"/>
                </a:lnTo>
                <a:lnTo>
                  <a:pt x="3553140" y="667893"/>
                </a:lnTo>
                <a:lnTo>
                  <a:pt x="3592457" y="655749"/>
                </a:lnTo>
                <a:lnTo>
                  <a:pt x="3621783" y="643606"/>
                </a:lnTo>
                <a:lnTo>
                  <a:pt x="3680174" y="631462"/>
                </a:lnTo>
                <a:lnTo>
                  <a:pt x="3679914" y="631462"/>
                </a:lnTo>
                <a:lnTo>
                  <a:pt x="3718972" y="619319"/>
                </a:lnTo>
                <a:lnTo>
                  <a:pt x="3777493" y="595032"/>
                </a:lnTo>
                <a:lnTo>
                  <a:pt x="3816291" y="595032"/>
                </a:lnTo>
                <a:lnTo>
                  <a:pt x="3904008" y="558601"/>
                </a:lnTo>
                <a:lnTo>
                  <a:pt x="3942805" y="558601"/>
                </a:lnTo>
                <a:lnTo>
                  <a:pt x="4001326" y="534314"/>
                </a:lnTo>
                <a:lnTo>
                  <a:pt x="4001067" y="534314"/>
                </a:lnTo>
                <a:lnTo>
                  <a:pt x="4040124" y="522171"/>
                </a:lnTo>
                <a:close/>
              </a:path>
              <a:path w="6346825" h="1433195">
                <a:moveTo>
                  <a:pt x="4098645" y="510027"/>
                </a:moveTo>
                <a:lnTo>
                  <a:pt x="4067893" y="510027"/>
                </a:lnTo>
                <a:lnTo>
                  <a:pt x="4038697" y="522171"/>
                </a:lnTo>
                <a:lnTo>
                  <a:pt x="4069450" y="522171"/>
                </a:lnTo>
                <a:lnTo>
                  <a:pt x="4098645" y="510027"/>
                </a:lnTo>
                <a:close/>
              </a:path>
              <a:path w="6346825" h="1433195">
                <a:moveTo>
                  <a:pt x="4225160" y="473597"/>
                </a:moveTo>
                <a:lnTo>
                  <a:pt x="4194407" y="473597"/>
                </a:lnTo>
                <a:lnTo>
                  <a:pt x="4136016" y="497884"/>
                </a:lnTo>
                <a:lnTo>
                  <a:pt x="4136275" y="497884"/>
                </a:lnTo>
                <a:lnTo>
                  <a:pt x="4097218" y="510027"/>
                </a:lnTo>
                <a:lnTo>
                  <a:pt x="4098386" y="510027"/>
                </a:lnTo>
                <a:lnTo>
                  <a:pt x="4137443" y="497884"/>
                </a:lnTo>
                <a:lnTo>
                  <a:pt x="4166769" y="485740"/>
                </a:lnTo>
                <a:lnTo>
                  <a:pt x="4225160" y="473597"/>
                </a:lnTo>
                <a:close/>
              </a:path>
              <a:path w="6346825" h="1433195">
                <a:moveTo>
                  <a:pt x="4546313" y="376449"/>
                </a:moveTo>
                <a:lnTo>
                  <a:pt x="4545145" y="376449"/>
                </a:lnTo>
                <a:lnTo>
                  <a:pt x="4486364" y="400736"/>
                </a:lnTo>
                <a:lnTo>
                  <a:pt x="4447566" y="400736"/>
                </a:lnTo>
                <a:lnTo>
                  <a:pt x="4359849" y="437166"/>
                </a:lnTo>
                <a:lnTo>
                  <a:pt x="4321052" y="437166"/>
                </a:lnTo>
                <a:lnTo>
                  <a:pt x="4262531" y="461453"/>
                </a:lnTo>
                <a:lnTo>
                  <a:pt x="4262790" y="461453"/>
                </a:lnTo>
                <a:lnTo>
                  <a:pt x="4223733" y="473597"/>
                </a:lnTo>
                <a:lnTo>
                  <a:pt x="4224901" y="473597"/>
                </a:lnTo>
                <a:lnTo>
                  <a:pt x="4263958" y="461453"/>
                </a:lnTo>
                <a:lnTo>
                  <a:pt x="4293283" y="449310"/>
                </a:lnTo>
                <a:lnTo>
                  <a:pt x="4322219" y="449310"/>
                </a:lnTo>
                <a:lnTo>
                  <a:pt x="4361277" y="437166"/>
                </a:lnTo>
                <a:lnTo>
                  <a:pt x="4390602" y="425023"/>
                </a:lnTo>
                <a:lnTo>
                  <a:pt x="4448994" y="412879"/>
                </a:lnTo>
                <a:lnTo>
                  <a:pt x="4448734" y="412879"/>
                </a:lnTo>
                <a:lnTo>
                  <a:pt x="4487791" y="400736"/>
                </a:lnTo>
                <a:lnTo>
                  <a:pt x="4546313" y="376449"/>
                </a:lnTo>
                <a:close/>
              </a:path>
              <a:path w="6346825" h="1433195">
                <a:moveTo>
                  <a:pt x="4643632" y="364305"/>
                </a:moveTo>
                <a:lnTo>
                  <a:pt x="4612879" y="364305"/>
                </a:lnTo>
                <a:lnTo>
                  <a:pt x="4583683" y="376449"/>
                </a:lnTo>
                <a:lnTo>
                  <a:pt x="4584851" y="376449"/>
                </a:lnTo>
                <a:lnTo>
                  <a:pt x="4643632" y="364305"/>
                </a:lnTo>
                <a:close/>
              </a:path>
              <a:path w="6346825" h="1433195">
                <a:moveTo>
                  <a:pt x="4770146" y="327874"/>
                </a:moveTo>
                <a:lnTo>
                  <a:pt x="4739393" y="327874"/>
                </a:lnTo>
                <a:lnTo>
                  <a:pt x="4681002" y="352162"/>
                </a:lnTo>
                <a:lnTo>
                  <a:pt x="4681262" y="352162"/>
                </a:lnTo>
                <a:lnTo>
                  <a:pt x="4642204" y="364305"/>
                </a:lnTo>
                <a:lnTo>
                  <a:pt x="4643372" y="364305"/>
                </a:lnTo>
                <a:lnTo>
                  <a:pt x="4682429" y="352162"/>
                </a:lnTo>
                <a:lnTo>
                  <a:pt x="4711755" y="340018"/>
                </a:lnTo>
                <a:lnTo>
                  <a:pt x="4770146" y="327874"/>
                </a:lnTo>
                <a:close/>
              </a:path>
              <a:path w="6346825" h="1433195">
                <a:moveTo>
                  <a:pt x="4935588" y="279300"/>
                </a:moveTo>
                <a:lnTo>
                  <a:pt x="4934421" y="279300"/>
                </a:lnTo>
                <a:lnTo>
                  <a:pt x="4904836" y="291444"/>
                </a:lnTo>
                <a:lnTo>
                  <a:pt x="4866038" y="291444"/>
                </a:lnTo>
                <a:lnTo>
                  <a:pt x="4807517" y="315731"/>
                </a:lnTo>
                <a:lnTo>
                  <a:pt x="4807776" y="315731"/>
                </a:lnTo>
                <a:lnTo>
                  <a:pt x="4768719" y="327874"/>
                </a:lnTo>
                <a:lnTo>
                  <a:pt x="4769887" y="327874"/>
                </a:lnTo>
                <a:lnTo>
                  <a:pt x="4808944" y="315731"/>
                </a:lnTo>
                <a:lnTo>
                  <a:pt x="4838269" y="303587"/>
                </a:lnTo>
                <a:lnTo>
                  <a:pt x="4867206" y="303587"/>
                </a:lnTo>
                <a:lnTo>
                  <a:pt x="4906263" y="291444"/>
                </a:lnTo>
                <a:lnTo>
                  <a:pt x="4935588" y="279300"/>
                </a:lnTo>
                <a:close/>
              </a:path>
              <a:path w="6346825" h="1433195">
                <a:moveTo>
                  <a:pt x="5130097" y="230726"/>
                </a:moveTo>
                <a:lnTo>
                  <a:pt x="5128929" y="230726"/>
                </a:lnTo>
                <a:lnTo>
                  <a:pt x="5089871" y="242870"/>
                </a:lnTo>
                <a:lnTo>
                  <a:pt x="5060546" y="255013"/>
                </a:lnTo>
                <a:lnTo>
                  <a:pt x="5031610" y="255013"/>
                </a:lnTo>
                <a:lnTo>
                  <a:pt x="4992552" y="267157"/>
                </a:lnTo>
                <a:lnTo>
                  <a:pt x="4963227" y="279300"/>
                </a:lnTo>
                <a:lnTo>
                  <a:pt x="4964395" y="279300"/>
                </a:lnTo>
                <a:lnTo>
                  <a:pt x="4993980" y="267157"/>
                </a:lnTo>
                <a:lnTo>
                  <a:pt x="5032778" y="267157"/>
                </a:lnTo>
                <a:lnTo>
                  <a:pt x="5091299" y="242870"/>
                </a:lnTo>
                <a:lnTo>
                  <a:pt x="5091039" y="242870"/>
                </a:lnTo>
                <a:lnTo>
                  <a:pt x="5130097" y="230726"/>
                </a:lnTo>
                <a:close/>
              </a:path>
              <a:path w="6346825" h="1433195">
                <a:moveTo>
                  <a:pt x="5217813" y="218583"/>
                </a:moveTo>
                <a:lnTo>
                  <a:pt x="5158254" y="218583"/>
                </a:lnTo>
                <a:lnTo>
                  <a:pt x="5128669" y="230726"/>
                </a:lnTo>
                <a:lnTo>
                  <a:pt x="5188228" y="230726"/>
                </a:lnTo>
                <a:lnTo>
                  <a:pt x="5217813" y="218583"/>
                </a:lnTo>
                <a:close/>
              </a:path>
              <a:path w="6346825" h="1433195">
                <a:moveTo>
                  <a:pt x="5451119" y="157865"/>
                </a:moveTo>
                <a:lnTo>
                  <a:pt x="5450341" y="157865"/>
                </a:lnTo>
                <a:lnTo>
                  <a:pt x="5411024" y="170009"/>
                </a:lnTo>
                <a:lnTo>
                  <a:pt x="5381698" y="182152"/>
                </a:lnTo>
                <a:lnTo>
                  <a:pt x="5313964" y="182152"/>
                </a:lnTo>
                <a:lnTo>
                  <a:pt x="5255184" y="206439"/>
                </a:lnTo>
                <a:lnTo>
                  <a:pt x="5255443" y="206439"/>
                </a:lnTo>
                <a:lnTo>
                  <a:pt x="5216386" y="218583"/>
                </a:lnTo>
                <a:lnTo>
                  <a:pt x="5217554" y="218583"/>
                </a:lnTo>
                <a:lnTo>
                  <a:pt x="5256611" y="206439"/>
                </a:lnTo>
                <a:lnTo>
                  <a:pt x="5285937" y="194296"/>
                </a:lnTo>
                <a:lnTo>
                  <a:pt x="5353671" y="194296"/>
                </a:lnTo>
                <a:lnTo>
                  <a:pt x="5412451" y="170009"/>
                </a:lnTo>
                <a:lnTo>
                  <a:pt x="5412192" y="170009"/>
                </a:lnTo>
                <a:lnTo>
                  <a:pt x="5451119" y="157865"/>
                </a:lnTo>
                <a:close/>
              </a:path>
              <a:path w="6346825" h="1433195">
                <a:moveTo>
                  <a:pt x="5538966" y="145722"/>
                </a:moveTo>
                <a:lnTo>
                  <a:pt x="5508213" y="145722"/>
                </a:lnTo>
                <a:lnTo>
                  <a:pt x="5479017" y="157865"/>
                </a:lnTo>
                <a:lnTo>
                  <a:pt x="5480185" y="157865"/>
                </a:lnTo>
                <a:lnTo>
                  <a:pt x="5538966" y="145722"/>
                </a:lnTo>
                <a:close/>
              </a:path>
              <a:path w="6346825" h="1433195">
                <a:moveTo>
                  <a:pt x="5577634" y="133578"/>
                </a:moveTo>
                <a:lnTo>
                  <a:pt x="5576855" y="133578"/>
                </a:lnTo>
                <a:lnTo>
                  <a:pt x="5537538" y="145722"/>
                </a:lnTo>
                <a:lnTo>
                  <a:pt x="5538706" y="145722"/>
                </a:lnTo>
                <a:lnTo>
                  <a:pt x="5577634" y="133578"/>
                </a:lnTo>
                <a:close/>
              </a:path>
              <a:path w="6346825" h="1433195">
                <a:moveTo>
                  <a:pt x="5704408" y="109291"/>
                </a:moveTo>
                <a:lnTo>
                  <a:pt x="5673915" y="109291"/>
                </a:lnTo>
                <a:lnTo>
                  <a:pt x="5634857" y="121435"/>
                </a:lnTo>
                <a:lnTo>
                  <a:pt x="5605532" y="133578"/>
                </a:lnTo>
                <a:lnTo>
                  <a:pt x="5606700" y="133578"/>
                </a:lnTo>
                <a:lnTo>
                  <a:pt x="5636285" y="121435"/>
                </a:lnTo>
                <a:lnTo>
                  <a:pt x="5675083" y="121435"/>
                </a:lnTo>
                <a:lnTo>
                  <a:pt x="5704408" y="109291"/>
                </a:lnTo>
                <a:close/>
              </a:path>
              <a:path w="6346825" h="1433195">
                <a:moveTo>
                  <a:pt x="5801467" y="85004"/>
                </a:moveTo>
                <a:lnTo>
                  <a:pt x="5800689" y="85004"/>
                </a:lnTo>
                <a:lnTo>
                  <a:pt x="5761372" y="97148"/>
                </a:lnTo>
                <a:lnTo>
                  <a:pt x="5732047" y="109291"/>
                </a:lnTo>
                <a:lnTo>
                  <a:pt x="5733214" y="109291"/>
                </a:lnTo>
                <a:lnTo>
                  <a:pt x="5762799" y="97148"/>
                </a:lnTo>
                <a:lnTo>
                  <a:pt x="5762540" y="97148"/>
                </a:lnTo>
                <a:lnTo>
                  <a:pt x="5801467" y="85004"/>
                </a:lnTo>
                <a:close/>
              </a:path>
              <a:path w="6346825" h="1433195">
                <a:moveTo>
                  <a:pt x="5898786" y="72861"/>
                </a:moveTo>
                <a:lnTo>
                  <a:pt x="5858691" y="72861"/>
                </a:lnTo>
                <a:lnTo>
                  <a:pt x="5829366" y="85004"/>
                </a:lnTo>
                <a:lnTo>
                  <a:pt x="5859859" y="85004"/>
                </a:lnTo>
                <a:lnTo>
                  <a:pt x="5898786" y="72861"/>
                </a:lnTo>
                <a:close/>
              </a:path>
              <a:path w="6346825" h="1433195">
                <a:moveTo>
                  <a:pt x="5957437" y="60717"/>
                </a:moveTo>
                <a:lnTo>
                  <a:pt x="5956269" y="60717"/>
                </a:lnTo>
                <a:lnTo>
                  <a:pt x="5926685" y="72861"/>
                </a:lnTo>
                <a:lnTo>
                  <a:pt x="5927852" y="72861"/>
                </a:lnTo>
                <a:lnTo>
                  <a:pt x="5957437" y="60717"/>
                </a:lnTo>
                <a:close/>
              </a:path>
              <a:path w="6346825" h="1433195">
                <a:moveTo>
                  <a:pt x="6025431" y="48574"/>
                </a:moveTo>
                <a:lnTo>
                  <a:pt x="6024263" y="48574"/>
                </a:lnTo>
                <a:lnTo>
                  <a:pt x="5985335" y="60717"/>
                </a:lnTo>
                <a:lnTo>
                  <a:pt x="5986114" y="60717"/>
                </a:lnTo>
                <a:lnTo>
                  <a:pt x="6025431" y="48574"/>
                </a:lnTo>
                <a:close/>
              </a:path>
              <a:path w="6346825" h="1433195">
                <a:moveTo>
                  <a:pt x="6122620" y="36430"/>
                </a:moveTo>
                <a:lnTo>
                  <a:pt x="6053588" y="36430"/>
                </a:lnTo>
                <a:lnTo>
                  <a:pt x="6024003" y="48574"/>
                </a:lnTo>
                <a:lnTo>
                  <a:pt x="6083433" y="48574"/>
                </a:lnTo>
                <a:lnTo>
                  <a:pt x="6122620" y="36430"/>
                </a:lnTo>
                <a:close/>
              </a:path>
              <a:path w="6346825" h="1433195">
                <a:moveTo>
                  <a:pt x="6219939" y="12143"/>
                </a:moveTo>
                <a:lnTo>
                  <a:pt x="6219160" y="12143"/>
                </a:lnTo>
                <a:lnTo>
                  <a:pt x="6179844" y="24287"/>
                </a:lnTo>
                <a:lnTo>
                  <a:pt x="6150518" y="36430"/>
                </a:lnTo>
                <a:lnTo>
                  <a:pt x="6151686" y="36430"/>
                </a:lnTo>
                <a:lnTo>
                  <a:pt x="6181271" y="24287"/>
                </a:lnTo>
                <a:lnTo>
                  <a:pt x="6181011" y="24287"/>
                </a:lnTo>
                <a:lnTo>
                  <a:pt x="6219939" y="12143"/>
                </a:lnTo>
                <a:close/>
              </a:path>
              <a:path w="6346825" h="1433195">
                <a:moveTo>
                  <a:pt x="6346454" y="0"/>
                </a:moveTo>
                <a:lnTo>
                  <a:pt x="6277422" y="0"/>
                </a:lnTo>
                <a:lnTo>
                  <a:pt x="6247837" y="12143"/>
                </a:lnTo>
                <a:lnTo>
                  <a:pt x="6307267" y="12143"/>
                </a:lnTo>
                <a:lnTo>
                  <a:pt x="634645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82591" y="5363653"/>
            <a:ext cx="6413500" cy="328295"/>
          </a:xfrm>
          <a:custGeom>
            <a:avLst/>
            <a:gdLst/>
            <a:ahLst/>
            <a:cxnLst/>
            <a:rect l="l" t="t" r="r" b="b"/>
            <a:pathLst>
              <a:path w="6413500" h="328295">
                <a:moveTo>
                  <a:pt x="0" y="327874"/>
                </a:moveTo>
                <a:lnTo>
                  <a:pt x="38927" y="327874"/>
                </a:lnTo>
                <a:lnTo>
                  <a:pt x="68123" y="327874"/>
                </a:lnTo>
                <a:lnTo>
                  <a:pt x="97318" y="327874"/>
                </a:lnTo>
                <a:lnTo>
                  <a:pt x="136246" y="318767"/>
                </a:lnTo>
                <a:lnTo>
                  <a:pt x="165442" y="318767"/>
                </a:lnTo>
                <a:lnTo>
                  <a:pt x="194637" y="318767"/>
                </a:lnTo>
                <a:lnTo>
                  <a:pt x="233565" y="318767"/>
                </a:lnTo>
                <a:lnTo>
                  <a:pt x="262761" y="318767"/>
                </a:lnTo>
                <a:lnTo>
                  <a:pt x="291956" y="309659"/>
                </a:lnTo>
                <a:lnTo>
                  <a:pt x="321152" y="309659"/>
                </a:lnTo>
                <a:lnTo>
                  <a:pt x="360080" y="309659"/>
                </a:lnTo>
                <a:lnTo>
                  <a:pt x="389275" y="309659"/>
                </a:lnTo>
                <a:lnTo>
                  <a:pt x="418471" y="300552"/>
                </a:lnTo>
                <a:lnTo>
                  <a:pt x="457399" y="300552"/>
                </a:lnTo>
                <a:lnTo>
                  <a:pt x="486594" y="300552"/>
                </a:lnTo>
                <a:lnTo>
                  <a:pt x="515790" y="300552"/>
                </a:lnTo>
                <a:lnTo>
                  <a:pt x="544986" y="300552"/>
                </a:lnTo>
                <a:lnTo>
                  <a:pt x="583913" y="291444"/>
                </a:lnTo>
                <a:lnTo>
                  <a:pt x="613109" y="291444"/>
                </a:lnTo>
                <a:lnTo>
                  <a:pt x="642305" y="291444"/>
                </a:lnTo>
                <a:lnTo>
                  <a:pt x="681232" y="291444"/>
                </a:lnTo>
                <a:lnTo>
                  <a:pt x="710428" y="282336"/>
                </a:lnTo>
                <a:lnTo>
                  <a:pt x="739624" y="282336"/>
                </a:lnTo>
                <a:lnTo>
                  <a:pt x="778551" y="282336"/>
                </a:lnTo>
                <a:lnTo>
                  <a:pt x="807747" y="282336"/>
                </a:lnTo>
                <a:lnTo>
                  <a:pt x="836942" y="273229"/>
                </a:lnTo>
                <a:lnTo>
                  <a:pt x="866138" y="273229"/>
                </a:lnTo>
                <a:lnTo>
                  <a:pt x="905066" y="273229"/>
                </a:lnTo>
                <a:lnTo>
                  <a:pt x="934261" y="273229"/>
                </a:lnTo>
                <a:lnTo>
                  <a:pt x="963457" y="264121"/>
                </a:lnTo>
                <a:lnTo>
                  <a:pt x="1002385" y="264121"/>
                </a:lnTo>
                <a:lnTo>
                  <a:pt x="1031580" y="264121"/>
                </a:lnTo>
                <a:lnTo>
                  <a:pt x="1060776" y="264121"/>
                </a:lnTo>
                <a:lnTo>
                  <a:pt x="1089972" y="255013"/>
                </a:lnTo>
                <a:lnTo>
                  <a:pt x="1128899" y="255013"/>
                </a:lnTo>
                <a:lnTo>
                  <a:pt x="1158095" y="255013"/>
                </a:lnTo>
                <a:lnTo>
                  <a:pt x="1187291" y="245906"/>
                </a:lnTo>
                <a:lnTo>
                  <a:pt x="1226218" y="245906"/>
                </a:lnTo>
                <a:lnTo>
                  <a:pt x="1255414" y="245906"/>
                </a:lnTo>
                <a:lnTo>
                  <a:pt x="1284610" y="245906"/>
                </a:lnTo>
                <a:lnTo>
                  <a:pt x="1313805" y="236798"/>
                </a:lnTo>
                <a:lnTo>
                  <a:pt x="1352733" y="236798"/>
                </a:lnTo>
                <a:lnTo>
                  <a:pt x="1381929" y="236798"/>
                </a:lnTo>
                <a:lnTo>
                  <a:pt x="1411124" y="227690"/>
                </a:lnTo>
                <a:lnTo>
                  <a:pt x="1450052" y="227690"/>
                </a:lnTo>
                <a:lnTo>
                  <a:pt x="1479248" y="227690"/>
                </a:lnTo>
                <a:lnTo>
                  <a:pt x="1508443" y="218583"/>
                </a:lnTo>
                <a:lnTo>
                  <a:pt x="1547371" y="218583"/>
                </a:lnTo>
                <a:lnTo>
                  <a:pt x="1576566" y="218583"/>
                </a:lnTo>
                <a:lnTo>
                  <a:pt x="1605762" y="209475"/>
                </a:lnTo>
                <a:lnTo>
                  <a:pt x="1634958" y="209475"/>
                </a:lnTo>
                <a:lnTo>
                  <a:pt x="1673885" y="209475"/>
                </a:lnTo>
                <a:lnTo>
                  <a:pt x="1703081" y="209475"/>
                </a:lnTo>
                <a:lnTo>
                  <a:pt x="1732277" y="200368"/>
                </a:lnTo>
                <a:lnTo>
                  <a:pt x="1771204" y="200368"/>
                </a:lnTo>
                <a:lnTo>
                  <a:pt x="1800400" y="200368"/>
                </a:lnTo>
                <a:lnTo>
                  <a:pt x="1829596" y="191260"/>
                </a:lnTo>
                <a:lnTo>
                  <a:pt x="1858791" y="191260"/>
                </a:lnTo>
                <a:lnTo>
                  <a:pt x="1897719" y="191260"/>
                </a:lnTo>
                <a:lnTo>
                  <a:pt x="1926915" y="182152"/>
                </a:lnTo>
                <a:lnTo>
                  <a:pt x="1956110" y="182152"/>
                </a:lnTo>
                <a:lnTo>
                  <a:pt x="1995038" y="173045"/>
                </a:lnTo>
                <a:lnTo>
                  <a:pt x="2024234" y="173045"/>
                </a:lnTo>
                <a:lnTo>
                  <a:pt x="2053429" y="173045"/>
                </a:lnTo>
                <a:lnTo>
                  <a:pt x="2092357" y="163937"/>
                </a:lnTo>
                <a:lnTo>
                  <a:pt x="2121553" y="163937"/>
                </a:lnTo>
                <a:lnTo>
                  <a:pt x="2150748" y="163937"/>
                </a:lnTo>
                <a:lnTo>
                  <a:pt x="2179944" y="154829"/>
                </a:lnTo>
                <a:lnTo>
                  <a:pt x="2218872" y="154829"/>
                </a:lnTo>
                <a:lnTo>
                  <a:pt x="2248067" y="154829"/>
                </a:lnTo>
                <a:lnTo>
                  <a:pt x="2277263" y="145722"/>
                </a:lnTo>
                <a:lnTo>
                  <a:pt x="2316190" y="145722"/>
                </a:lnTo>
                <a:lnTo>
                  <a:pt x="2345386" y="145722"/>
                </a:lnTo>
                <a:lnTo>
                  <a:pt x="2374582" y="136614"/>
                </a:lnTo>
                <a:lnTo>
                  <a:pt x="2403778" y="136614"/>
                </a:lnTo>
                <a:lnTo>
                  <a:pt x="2442705" y="136614"/>
                </a:lnTo>
                <a:lnTo>
                  <a:pt x="2471901" y="127506"/>
                </a:lnTo>
                <a:lnTo>
                  <a:pt x="2501096" y="127506"/>
                </a:lnTo>
                <a:lnTo>
                  <a:pt x="2540024" y="127506"/>
                </a:lnTo>
                <a:lnTo>
                  <a:pt x="2569220" y="118399"/>
                </a:lnTo>
                <a:lnTo>
                  <a:pt x="2598415" y="118399"/>
                </a:lnTo>
                <a:lnTo>
                  <a:pt x="2627611" y="118399"/>
                </a:lnTo>
                <a:lnTo>
                  <a:pt x="2666539" y="109291"/>
                </a:lnTo>
                <a:lnTo>
                  <a:pt x="2695734" y="109291"/>
                </a:lnTo>
                <a:lnTo>
                  <a:pt x="2724930" y="100184"/>
                </a:lnTo>
                <a:lnTo>
                  <a:pt x="2763858" y="100184"/>
                </a:lnTo>
                <a:lnTo>
                  <a:pt x="2793053" y="100184"/>
                </a:lnTo>
                <a:lnTo>
                  <a:pt x="2822249" y="91076"/>
                </a:lnTo>
                <a:lnTo>
                  <a:pt x="2861177" y="91076"/>
                </a:lnTo>
                <a:lnTo>
                  <a:pt x="2890372" y="91076"/>
                </a:lnTo>
                <a:lnTo>
                  <a:pt x="2919568" y="81968"/>
                </a:lnTo>
                <a:lnTo>
                  <a:pt x="2948764" y="81968"/>
                </a:lnTo>
                <a:lnTo>
                  <a:pt x="2987691" y="81968"/>
                </a:lnTo>
                <a:lnTo>
                  <a:pt x="3016887" y="81968"/>
                </a:lnTo>
                <a:lnTo>
                  <a:pt x="3046083" y="72861"/>
                </a:lnTo>
                <a:lnTo>
                  <a:pt x="3085010" y="72861"/>
                </a:lnTo>
                <a:lnTo>
                  <a:pt x="3114206" y="72861"/>
                </a:lnTo>
                <a:lnTo>
                  <a:pt x="3143402" y="63753"/>
                </a:lnTo>
                <a:lnTo>
                  <a:pt x="3172597" y="63753"/>
                </a:lnTo>
                <a:lnTo>
                  <a:pt x="3211525" y="63753"/>
                </a:lnTo>
                <a:lnTo>
                  <a:pt x="3240720" y="54645"/>
                </a:lnTo>
                <a:lnTo>
                  <a:pt x="3269916" y="54645"/>
                </a:lnTo>
                <a:lnTo>
                  <a:pt x="3308844" y="54645"/>
                </a:lnTo>
                <a:lnTo>
                  <a:pt x="3338039" y="54645"/>
                </a:lnTo>
                <a:lnTo>
                  <a:pt x="3367235" y="45538"/>
                </a:lnTo>
                <a:lnTo>
                  <a:pt x="3406163" y="45538"/>
                </a:lnTo>
                <a:lnTo>
                  <a:pt x="3435358" y="45538"/>
                </a:lnTo>
                <a:lnTo>
                  <a:pt x="3464554" y="45538"/>
                </a:lnTo>
                <a:lnTo>
                  <a:pt x="3493750" y="36430"/>
                </a:lnTo>
                <a:lnTo>
                  <a:pt x="3532677" y="36430"/>
                </a:lnTo>
                <a:lnTo>
                  <a:pt x="3561873" y="36430"/>
                </a:lnTo>
                <a:lnTo>
                  <a:pt x="3591069" y="36430"/>
                </a:lnTo>
                <a:lnTo>
                  <a:pt x="3629996" y="27322"/>
                </a:lnTo>
                <a:lnTo>
                  <a:pt x="3659192" y="27322"/>
                </a:lnTo>
                <a:lnTo>
                  <a:pt x="3688388" y="27322"/>
                </a:lnTo>
                <a:lnTo>
                  <a:pt x="3717583" y="27322"/>
                </a:lnTo>
                <a:lnTo>
                  <a:pt x="3756511" y="27322"/>
                </a:lnTo>
                <a:lnTo>
                  <a:pt x="3785707" y="18215"/>
                </a:lnTo>
                <a:lnTo>
                  <a:pt x="3941417" y="18215"/>
                </a:lnTo>
                <a:lnTo>
                  <a:pt x="3980344" y="9107"/>
                </a:lnTo>
                <a:lnTo>
                  <a:pt x="4262569" y="9107"/>
                </a:lnTo>
                <a:lnTo>
                  <a:pt x="4301497" y="0"/>
                </a:lnTo>
                <a:lnTo>
                  <a:pt x="4622650" y="0"/>
                </a:lnTo>
                <a:lnTo>
                  <a:pt x="4651845" y="9107"/>
                </a:lnTo>
                <a:lnTo>
                  <a:pt x="4943802" y="9107"/>
                </a:lnTo>
                <a:lnTo>
                  <a:pt x="4972998" y="18215"/>
                </a:lnTo>
                <a:lnTo>
                  <a:pt x="5002193" y="18215"/>
                </a:lnTo>
                <a:lnTo>
                  <a:pt x="5031389" y="18215"/>
                </a:lnTo>
                <a:lnTo>
                  <a:pt x="5070317" y="18215"/>
                </a:lnTo>
                <a:lnTo>
                  <a:pt x="5099512" y="18215"/>
                </a:lnTo>
                <a:lnTo>
                  <a:pt x="5128708" y="27322"/>
                </a:lnTo>
                <a:lnTo>
                  <a:pt x="5167636" y="27322"/>
                </a:lnTo>
                <a:lnTo>
                  <a:pt x="5196831" y="27322"/>
                </a:lnTo>
                <a:lnTo>
                  <a:pt x="5226027" y="27322"/>
                </a:lnTo>
                <a:lnTo>
                  <a:pt x="5255223" y="36430"/>
                </a:lnTo>
                <a:lnTo>
                  <a:pt x="5294150" y="36430"/>
                </a:lnTo>
                <a:lnTo>
                  <a:pt x="5323346" y="36430"/>
                </a:lnTo>
                <a:lnTo>
                  <a:pt x="5352542" y="36430"/>
                </a:lnTo>
                <a:lnTo>
                  <a:pt x="5391469" y="45538"/>
                </a:lnTo>
                <a:lnTo>
                  <a:pt x="5420665" y="45538"/>
                </a:lnTo>
                <a:lnTo>
                  <a:pt x="5449861" y="45538"/>
                </a:lnTo>
                <a:lnTo>
                  <a:pt x="5488788" y="54645"/>
                </a:lnTo>
                <a:lnTo>
                  <a:pt x="5517984" y="54645"/>
                </a:lnTo>
                <a:lnTo>
                  <a:pt x="5547180" y="54645"/>
                </a:lnTo>
                <a:lnTo>
                  <a:pt x="5576375" y="63753"/>
                </a:lnTo>
                <a:lnTo>
                  <a:pt x="5615303" y="63753"/>
                </a:lnTo>
                <a:lnTo>
                  <a:pt x="5644499" y="72861"/>
                </a:lnTo>
                <a:lnTo>
                  <a:pt x="5673694" y="72861"/>
                </a:lnTo>
                <a:lnTo>
                  <a:pt x="5712622" y="81968"/>
                </a:lnTo>
                <a:lnTo>
                  <a:pt x="5741817" y="81968"/>
                </a:lnTo>
                <a:lnTo>
                  <a:pt x="5771013" y="81968"/>
                </a:lnTo>
                <a:lnTo>
                  <a:pt x="5800209" y="91076"/>
                </a:lnTo>
                <a:lnTo>
                  <a:pt x="5839136" y="91076"/>
                </a:lnTo>
                <a:lnTo>
                  <a:pt x="5868332" y="100184"/>
                </a:lnTo>
                <a:lnTo>
                  <a:pt x="5897528" y="100184"/>
                </a:lnTo>
                <a:lnTo>
                  <a:pt x="5936455" y="109291"/>
                </a:lnTo>
                <a:lnTo>
                  <a:pt x="5965651" y="109291"/>
                </a:lnTo>
                <a:lnTo>
                  <a:pt x="5994847" y="118399"/>
                </a:lnTo>
                <a:lnTo>
                  <a:pt x="6024042" y="118399"/>
                </a:lnTo>
                <a:lnTo>
                  <a:pt x="6062970" y="127506"/>
                </a:lnTo>
                <a:lnTo>
                  <a:pt x="6092166" y="136614"/>
                </a:lnTo>
                <a:lnTo>
                  <a:pt x="6121361" y="136614"/>
                </a:lnTo>
                <a:lnTo>
                  <a:pt x="6160289" y="145722"/>
                </a:lnTo>
                <a:lnTo>
                  <a:pt x="6189485" y="145722"/>
                </a:lnTo>
                <a:lnTo>
                  <a:pt x="6218680" y="154829"/>
                </a:lnTo>
                <a:lnTo>
                  <a:pt x="6257608" y="163937"/>
                </a:lnTo>
                <a:lnTo>
                  <a:pt x="6286804" y="163937"/>
                </a:lnTo>
                <a:lnTo>
                  <a:pt x="6315999" y="173045"/>
                </a:lnTo>
                <a:lnTo>
                  <a:pt x="6345195" y="173045"/>
                </a:lnTo>
                <a:lnTo>
                  <a:pt x="6384123" y="182152"/>
                </a:lnTo>
                <a:lnTo>
                  <a:pt x="6413318" y="191260"/>
                </a:lnTo>
              </a:path>
            </a:pathLst>
          </a:custGeom>
          <a:ln w="910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82591" y="1583983"/>
            <a:ext cx="6413500" cy="2823845"/>
          </a:xfrm>
          <a:custGeom>
            <a:avLst/>
            <a:gdLst/>
            <a:ahLst/>
            <a:cxnLst/>
            <a:rect l="l" t="t" r="r" b="b"/>
            <a:pathLst>
              <a:path w="6413500" h="2823845">
                <a:moveTo>
                  <a:pt x="0" y="2823367"/>
                </a:moveTo>
                <a:lnTo>
                  <a:pt x="38927" y="2823367"/>
                </a:lnTo>
                <a:lnTo>
                  <a:pt x="68123" y="2814260"/>
                </a:lnTo>
                <a:lnTo>
                  <a:pt x="97318" y="2805152"/>
                </a:lnTo>
                <a:lnTo>
                  <a:pt x="136246" y="2796044"/>
                </a:lnTo>
                <a:lnTo>
                  <a:pt x="165442" y="2786937"/>
                </a:lnTo>
                <a:lnTo>
                  <a:pt x="194637" y="2777829"/>
                </a:lnTo>
                <a:lnTo>
                  <a:pt x="233565" y="2768721"/>
                </a:lnTo>
                <a:lnTo>
                  <a:pt x="262761" y="2759614"/>
                </a:lnTo>
                <a:lnTo>
                  <a:pt x="291956" y="2750506"/>
                </a:lnTo>
                <a:lnTo>
                  <a:pt x="321152" y="2750506"/>
                </a:lnTo>
                <a:lnTo>
                  <a:pt x="360080" y="2741399"/>
                </a:lnTo>
                <a:lnTo>
                  <a:pt x="389275" y="2732291"/>
                </a:lnTo>
                <a:lnTo>
                  <a:pt x="418471" y="2723183"/>
                </a:lnTo>
                <a:lnTo>
                  <a:pt x="457399" y="2714076"/>
                </a:lnTo>
                <a:lnTo>
                  <a:pt x="486594" y="2704968"/>
                </a:lnTo>
                <a:lnTo>
                  <a:pt x="515790" y="2695860"/>
                </a:lnTo>
                <a:lnTo>
                  <a:pt x="544986" y="2686753"/>
                </a:lnTo>
                <a:lnTo>
                  <a:pt x="583913" y="2677645"/>
                </a:lnTo>
                <a:lnTo>
                  <a:pt x="613109" y="2668537"/>
                </a:lnTo>
                <a:lnTo>
                  <a:pt x="642305" y="2659430"/>
                </a:lnTo>
                <a:lnTo>
                  <a:pt x="681232" y="2650322"/>
                </a:lnTo>
                <a:lnTo>
                  <a:pt x="710428" y="2641215"/>
                </a:lnTo>
                <a:lnTo>
                  <a:pt x="739624" y="2632107"/>
                </a:lnTo>
                <a:lnTo>
                  <a:pt x="778551" y="2622999"/>
                </a:lnTo>
                <a:lnTo>
                  <a:pt x="807747" y="2613892"/>
                </a:lnTo>
                <a:lnTo>
                  <a:pt x="836942" y="2604784"/>
                </a:lnTo>
                <a:lnTo>
                  <a:pt x="866138" y="2595676"/>
                </a:lnTo>
                <a:lnTo>
                  <a:pt x="905066" y="2586569"/>
                </a:lnTo>
                <a:lnTo>
                  <a:pt x="934261" y="2577461"/>
                </a:lnTo>
                <a:lnTo>
                  <a:pt x="963457" y="2568353"/>
                </a:lnTo>
                <a:lnTo>
                  <a:pt x="1002385" y="2559246"/>
                </a:lnTo>
                <a:lnTo>
                  <a:pt x="1031580" y="2550138"/>
                </a:lnTo>
                <a:lnTo>
                  <a:pt x="1060776" y="2541031"/>
                </a:lnTo>
                <a:lnTo>
                  <a:pt x="1089972" y="2531923"/>
                </a:lnTo>
                <a:lnTo>
                  <a:pt x="1128899" y="2513708"/>
                </a:lnTo>
                <a:lnTo>
                  <a:pt x="1158095" y="2504600"/>
                </a:lnTo>
                <a:lnTo>
                  <a:pt x="1187291" y="2495492"/>
                </a:lnTo>
                <a:lnTo>
                  <a:pt x="1226218" y="2486385"/>
                </a:lnTo>
                <a:lnTo>
                  <a:pt x="1255414" y="2477277"/>
                </a:lnTo>
                <a:lnTo>
                  <a:pt x="1284610" y="2468169"/>
                </a:lnTo>
                <a:lnTo>
                  <a:pt x="1313805" y="2459062"/>
                </a:lnTo>
                <a:lnTo>
                  <a:pt x="1352733" y="2449954"/>
                </a:lnTo>
                <a:lnTo>
                  <a:pt x="1381929" y="2431739"/>
                </a:lnTo>
                <a:lnTo>
                  <a:pt x="1411124" y="2422631"/>
                </a:lnTo>
                <a:lnTo>
                  <a:pt x="1450052" y="2413524"/>
                </a:lnTo>
                <a:lnTo>
                  <a:pt x="1479248" y="2404416"/>
                </a:lnTo>
                <a:lnTo>
                  <a:pt x="1508443" y="2395308"/>
                </a:lnTo>
                <a:lnTo>
                  <a:pt x="1547371" y="2386201"/>
                </a:lnTo>
                <a:lnTo>
                  <a:pt x="1576566" y="2367985"/>
                </a:lnTo>
                <a:lnTo>
                  <a:pt x="1605762" y="2358878"/>
                </a:lnTo>
                <a:lnTo>
                  <a:pt x="1634958" y="2349770"/>
                </a:lnTo>
                <a:lnTo>
                  <a:pt x="1673885" y="2340662"/>
                </a:lnTo>
                <a:lnTo>
                  <a:pt x="1703081" y="2331555"/>
                </a:lnTo>
                <a:lnTo>
                  <a:pt x="1732277" y="2313340"/>
                </a:lnTo>
                <a:lnTo>
                  <a:pt x="1771204" y="2304232"/>
                </a:lnTo>
                <a:lnTo>
                  <a:pt x="1800400" y="2295124"/>
                </a:lnTo>
                <a:lnTo>
                  <a:pt x="1829596" y="2286017"/>
                </a:lnTo>
                <a:lnTo>
                  <a:pt x="1858791" y="2267801"/>
                </a:lnTo>
                <a:lnTo>
                  <a:pt x="1897719" y="2258694"/>
                </a:lnTo>
                <a:lnTo>
                  <a:pt x="1926915" y="2249586"/>
                </a:lnTo>
                <a:lnTo>
                  <a:pt x="1956110" y="2240478"/>
                </a:lnTo>
                <a:lnTo>
                  <a:pt x="1995038" y="2222263"/>
                </a:lnTo>
                <a:lnTo>
                  <a:pt x="2024234" y="2213156"/>
                </a:lnTo>
                <a:lnTo>
                  <a:pt x="2053429" y="2204048"/>
                </a:lnTo>
                <a:lnTo>
                  <a:pt x="2092357" y="2194940"/>
                </a:lnTo>
                <a:lnTo>
                  <a:pt x="2121553" y="2176725"/>
                </a:lnTo>
                <a:lnTo>
                  <a:pt x="2150748" y="2167617"/>
                </a:lnTo>
                <a:lnTo>
                  <a:pt x="2179944" y="2158510"/>
                </a:lnTo>
                <a:lnTo>
                  <a:pt x="2218872" y="2140294"/>
                </a:lnTo>
                <a:lnTo>
                  <a:pt x="2248067" y="2131187"/>
                </a:lnTo>
                <a:lnTo>
                  <a:pt x="2277263" y="2122079"/>
                </a:lnTo>
                <a:lnTo>
                  <a:pt x="2316190" y="2103864"/>
                </a:lnTo>
                <a:lnTo>
                  <a:pt x="2345386" y="2094756"/>
                </a:lnTo>
                <a:lnTo>
                  <a:pt x="2374582" y="2076541"/>
                </a:lnTo>
                <a:lnTo>
                  <a:pt x="2403778" y="2067433"/>
                </a:lnTo>
                <a:lnTo>
                  <a:pt x="2442705" y="2058326"/>
                </a:lnTo>
                <a:lnTo>
                  <a:pt x="2471901" y="2040110"/>
                </a:lnTo>
                <a:lnTo>
                  <a:pt x="2501096" y="2031003"/>
                </a:lnTo>
                <a:lnTo>
                  <a:pt x="2540024" y="2021895"/>
                </a:lnTo>
                <a:lnTo>
                  <a:pt x="2569220" y="2003680"/>
                </a:lnTo>
                <a:lnTo>
                  <a:pt x="2598415" y="1994572"/>
                </a:lnTo>
                <a:lnTo>
                  <a:pt x="2627611" y="1976357"/>
                </a:lnTo>
                <a:lnTo>
                  <a:pt x="2666539" y="1967249"/>
                </a:lnTo>
                <a:lnTo>
                  <a:pt x="2695734" y="1949034"/>
                </a:lnTo>
                <a:lnTo>
                  <a:pt x="2724930" y="1939926"/>
                </a:lnTo>
                <a:lnTo>
                  <a:pt x="2763858" y="1930819"/>
                </a:lnTo>
                <a:lnTo>
                  <a:pt x="2793053" y="1912604"/>
                </a:lnTo>
                <a:lnTo>
                  <a:pt x="2822249" y="1903496"/>
                </a:lnTo>
                <a:lnTo>
                  <a:pt x="2861177" y="1885281"/>
                </a:lnTo>
                <a:lnTo>
                  <a:pt x="2890372" y="1876173"/>
                </a:lnTo>
                <a:lnTo>
                  <a:pt x="2919568" y="1857958"/>
                </a:lnTo>
                <a:lnTo>
                  <a:pt x="2948764" y="1848850"/>
                </a:lnTo>
                <a:lnTo>
                  <a:pt x="2987691" y="1830635"/>
                </a:lnTo>
                <a:lnTo>
                  <a:pt x="3016887" y="1821527"/>
                </a:lnTo>
                <a:lnTo>
                  <a:pt x="3046083" y="1803312"/>
                </a:lnTo>
                <a:lnTo>
                  <a:pt x="3085010" y="1794204"/>
                </a:lnTo>
                <a:lnTo>
                  <a:pt x="3114206" y="1775989"/>
                </a:lnTo>
                <a:lnTo>
                  <a:pt x="3143402" y="1766881"/>
                </a:lnTo>
                <a:lnTo>
                  <a:pt x="3172597" y="1748666"/>
                </a:lnTo>
                <a:lnTo>
                  <a:pt x="3211525" y="1739558"/>
                </a:lnTo>
                <a:lnTo>
                  <a:pt x="3240720" y="1721343"/>
                </a:lnTo>
                <a:lnTo>
                  <a:pt x="3269916" y="1703128"/>
                </a:lnTo>
                <a:lnTo>
                  <a:pt x="3308844" y="1694020"/>
                </a:lnTo>
                <a:lnTo>
                  <a:pt x="3338039" y="1675805"/>
                </a:lnTo>
                <a:lnTo>
                  <a:pt x="3367235" y="1666697"/>
                </a:lnTo>
                <a:lnTo>
                  <a:pt x="3406163" y="1648482"/>
                </a:lnTo>
                <a:lnTo>
                  <a:pt x="3435358" y="1630267"/>
                </a:lnTo>
                <a:lnTo>
                  <a:pt x="3464554" y="1621159"/>
                </a:lnTo>
                <a:lnTo>
                  <a:pt x="3493750" y="1602944"/>
                </a:lnTo>
                <a:lnTo>
                  <a:pt x="3532677" y="1593836"/>
                </a:lnTo>
                <a:lnTo>
                  <a:pt x="3561873" y="1575621"/>
                </a:lnTo>
                <a:lnTo>
                  <a:pt x="3591069" y="1557406"/>
                </a:lnTo>
                <a:lnTo>
                  <a:pt x="3629996" y="1548298"/>
                </a:lnTo>
                <a:lnTo>
                  <a:pt x="3659192" y="1530083"/>
                </a:lnTo>
                <a:lnTo>
                  <a:pt x="3688388" y="1511867"/>
                </a:lnTo>
                <a:lnTo>
                  <a:pt x="3717583" y="1502760"/>
                </a:lnTo>
                <a:lnTo>
                  <a:pt x="3756511" y="1484545"/>
                </a:lnTo>
                <a:lnTo>
                  <a:pt x="3785707" y="1466329"/>
                </a:lnTo>
                <a:lnTo>
                  <a:pt x="3814902" y="1457222"/>
                </a:lnTo>
                <a:lnTo>
                  <a:pt x="3853830" y="1439006"/>
                </a:lnTo>
                <a:lnTo>
                  <a:pt x="3883026" y="1420791"/>
                </a:lnTo>
                <a:lnTo>
                  <a:pt x="3912221" y="1411683"/>
                </a:lnTo>
                <a:lnTo>
                  <a:pt x="3941417" y="1393468"/>
                </a:lnTo>
                <a:lnTo>
                  <a:pt x="3980344" y="1375253"/>
                </a:lnTo>
                <a:lnTo>
                  <a:pt x="4009540" y="1366145"/>
                </a:lnTo>
                <a:lnTo>
                  <a:pt x="4038736" y="1347930"/>
                </a:lnTo>
                <a:lnTo>
                  <a:pt x="4077663" y="1329715"/>
                </a:lnTo>
                <a:lnTo>
                  <a:pt x="4106859" y="1311499"/>
                </a:lnTo>
                <a:lnTo>
                  <a:pt x="4136055" y="1302392"/>
                </a:lnTo>
                <a:lnTo>
                  <a:pt x="4174982" y="1284176"/>
                </a:lnTo>
                <a:lnTo>
                  <a:pt x="4204178" y="1265961"/>
                </a:lnTo>
                <a:lnTo>
                  <a:pt x="4233374" y="1247746"/>
                </a:lnTo>
                <a:lnTo>
                  <a:pt x="4262569" y="1229531"/>
                </a:lnTo>
                <a:lnTo>
                  <a:pt x="4301497" y="1220423"/>
                </a:lnTo>
                <a:lnTo>
                  <a:pt x="4330693" y="1202208"/>
                </a:lnTo>
                <a:lnTo>
                  <a:pt x="4359888" y="1183992"/>
                </a:lnTo>
                <a:lnTo>
                  <a:pt x="4398816" y="1165777"/>
                </a:lnTo>
                <a:lnTo>
                  <a:pt x="4428012" y="1147562"/>
                </a:lnTo>
                <a:lnTo>
                  <a:pt x="4457207" y="1138454"/>
                </a:lnTo>
                <a:lnTo>
                  <a:pt x="4486403" y="1120239"/>
                </a:lnTo>
                <a:lnTo>
                  <a:pt x="4525331" y="1102024"/>
                </a:lnTo>
                <a:lnTo>
                  <a:pt x="4554526" y="1083808"/>
                </a:lnTo>
                <a:lnTo>
                  <a:pt x="4583722" y="1065593"/>
                </a:lnTo>
                <a:lnTo>
                  <a:pt x="4622650" y="1047378"/>
                </a:lnTo>
                <a:lnTo>
                  <a:pt x="4651845" y="1038270"/>
                </a:lnTo>
                <a:lnTo>
                  <a:pt x="4681041" y="1020055"/>
                </a:lnTo>
                <a:lnTo>
                  <a:pt x="4719969" y="1001840"/>
                </a:lnTo>
                <a:lnTo>
                  <a:pt x="4749164" y="983624"/>
                </a:lnTo>
                <a:lnTo>
                  <a:pt x="4778360" y="965409"/>
                </a:lnTo>
                <a:lnTo>
                  <a:pt x="4807556" y="947194"/>
                </a:lnTo>
                <a:lnTo>
                  <a:pt x="4846483" y="928979"/>
                </a:lnTo>
                <a:lnTo>
                  <a:pt x="4875679" y="910763"/>
                </a:lnTo>
                <a:lnTo>
                  <a:pt x="4904875" y="892548"/>
                </a:lnTo>
                <a:lnTo>
                  <a:pt x="4943802" y="874333"/>
                </a:lnTo>
                <a:lnTo>
                  <a:pt x="4972998" y="856117"/>
                </a:lnTo>
                <a:lnTo>
                  <a:pt x="5002193" y="847010"/>
                </a:lnTo>
                <a:lnTo>
                  <a:pt x="5031389" y="828795"/>
                </a:lnTo>
                <a:lnTo>
                  <a:pt x="5070317" y="810579"/>
                </a:lnTo>
                <a:lnTo>
                  <a:pt x="5099512" y="792364"/>
                </a:lnTo>
                <a:lnTo>
                  <a:pt x="5128708" y="774149"/>
                </a:lnTo>
                <a:lnTo>
                  <a:pt x="5167636" y="755933"/>
                </a:lnTo>
                <a:lnTo>
                  <a:pt x="5196831" y="737718"/>
                </a:lnTo>
                <a:lnTo>
                  <a:pt x="5226027" y="719503"/>
                </a:lnTo>
                <a:lnTo>
                  <a:pt x="5255223" y="701288"/>
                </a:lnTo>
                <a:lnTo>
                  <a:pt x="5294150" y="683072"/>
                </a:lnTo>
                <a:lnTo>
                  <a:pt x="5323346" y="664857"/>
                </a:lnTo>
                <a:lnTo>
                  <a:pt x="5352542" y="646642"/>
                </a:lnTo>
                <a:lnTo>
                  <a:pt x="5391469" y="628427"/>
                </a:lnTo>
                <a:lnTo>
                  <a:pt x="5420665" y="610211"/>
                </a:lnTo>
                <a:lnTo>
                  <a:pt x="5449861" y="591996"/>
                </a:lnTo>
                <a:lnTo>
                  <a:pt x="5488788" y="573781"/>
                </a:lnTo>
                <a:lnTo>
                  <a:pt x="5517984" y="546458"/>
                </a:lnTo>
                <a:lnTo>
                  <a:pt x="5547180" y="528243"/>
                </a:lnTo>
                <a:lnTo>
                  <a:pt x="5576375" y="510027"/>
                </a:lnTo>
                <a:lnTo>
                  <a:pt x="5615303" y="491812"/>
                </a:lnTo>
                <a:lnTo>
                  <a:pt x="5644499" y="473597"/>
                </a:lnTo>
                <a:lnTo>
                  <a:pt x="5673694" y="455381"/>
                </a:lnTo>
                <a:lnTo>
                  <a:pt x="5712622" y="437166"/>
                </a:lnTo>
                <a:lnTo>
                  <a:pt x="5741817" y="418951"/>
                </a:lnTo>
                <a:lnTo>
                  <a:pt x="5771013" y="400736"/>
                </a:lnTo>
                <a:lnTo>
                  <a:pt x="5800209" y="382520"/>
                </a:lnTo>
                <a:lnTo>
                  <a:pt x="5839136" y="364305"/>
                </a:lnTo>
                <a:lnTo>
                  <a:pt x="5868332" y="336982"/>
                </a:lnTo>
                <a:lnTo>
                  <a:pt x="5897528" y="318767"/>
                </a:lnTo>
                <a:lnTo>
                  <a:pt x="5936455" y="300552"/>
                </a:lnTo>
                <a:lnTo>
                  <a:pt x="5965651" y="282336"/>
                </a:lnTo>
                <a:lnTo>
                  <a:pt x="5994847" y="264121"/>
                </a:lnTo>
                <a:lnTo>
                  <a:pt x="6024042" y="245906"/>
                </a:lnTo>
                <a:lnTo>
                  <a:pt x="6062970" y="218583"/>
                </a:lnTo>
                <a:lnTo>
                  <a:pt x="6092166" y="200368"/>
                </a:lnTo>
                <a:lnTo>
                  <a:pt x="6121361" y="182152"/>
                </a:lnTo>
                <a:lnTo>
                  <a:pt x="6160289" y="163937"/>
                </a:lnTo>
                <a:lnTo>
                  <a:pt x="6189485" y="145722"/>
                </a:lnTo>
                <a:lnTo>
                  <a:pt x="6218680" y="118399"/>
                </a:lnTo>
                <a:lnTo>
                  <a:pt x="6257608" y="100184"/>
                </a:lnTo>
                <a:lnTo>
                  <a:pt x="6286804" y="81968"/>
                </a:lnTo>
                <a:lnTo>
                  <a:pt x="6315999" y="63753"/>
                </a:lnTo>
                <a:lnTo>
                  <a:pt x="6345195" y="36430"/>
                </a:lnTo>
                <a:lnTo>
                  <a:pt x="6384123" y="18215"/>
                </a:lnTo>
                <a:lnTo>
                  <a:pt x="6413318" y="0"/>
                </a:lnTo>
              </a:path>
            </a:pathLst>
          </a:custGeom>
          <a:ln w="920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71170" y="5737066"/>
            <a:ext cx="6783705" cy="0"/>
          </a:xfrm>
          <a:custGeom>
            <a:avLst/>
            <a:gdLst/>
            <a:ahLst/>
            <a:cxnLst/>
            <a:rect l="l" t="t" r="r" b="b"/>
            <a:pathLst>
              <a:path w="6783705" h="0">
                <a:moveTo>
                  <a:pt x="0" y="0"/>
                </a:moveTo>
                <a:lnTo>
                  <a:pt x="678313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154301" y="1529337"/>
            <a:ext cx="0" cy="4208145"/>
          </a:xfrm>
          <a:custGeom>
            <a:avLst/>
            <a:gdLst/>
            <a:ahLst/>
            <a:cxnLst/>
            <a:rect l="l" t="t" r="r" b="b"/>
            <a:pathLst>
              <a:path w="0" h="4208145">
                <a:moveTo>
                  <a:pt x="0" y="4207728"/>
                </a:moveTo>
                <a:lnTo>
                  <a:pt x="0" y="0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71170" y="1529337"/>
            <a:ext cx="6783705" cy="0"/>
          </a:xfrm>
          <a:custGeom>
            <a:avLst/>
            <a:gdLst/>
            <a:ahLst/>
            <a:cxnLst/>
            <a:rect l="l" t="t" r="r" b="b"/>
            <a:pathLst>
              <a:path w="6783705" h="0">
                <a:moveTo>
                  <a:pt x="0" y="0"/>
                </a:moveTo>
                <a:lnTo>
                  <a:pt x="678313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371170" y="1529337"/>
            <a:ext cx="0" cy="4208145"/>
          </a:xfrm>
          <a:custGeom>
            <a:avLst/>
            <a:gdLst/>
            <a:ahLst/>
            <a:cxnLst/>
            <a:rect l="l" t="t" r="r" b="b"/>
            <a:pathLst>
              <a:path w="0" h="4208145">
                <a:moveTo>
                  <a:pt x="0" y="4207728"/>
                </a:moveTo>
                <a:lnTo>
                  <a:pt x="0" y="0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371170" y="5737066"/>
            <a:ext cx="6783705" cy="0"/>
          </a:xfrm>
          <a:custGeom>
            <a:avLst/>
            <a:gdLst/>
            <a:ahLst/>
            <a:cxnLst/>
            <a:rect l="l" t="t" r="r" b="b"/>
            <a:pathLst>
              <a:path w="6783705" h="0">
                <a:moveTo>
                  <a:pt x="0" y="0"/>
                </a:moveTo>
                <a:lnTo>
                  <a:pt x="678313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419830" y="5737066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645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372030" y="5818587"/>
            <a:ext cx="90805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3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337013" y="5737066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645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256708" y="5818587"/>
            <a:ext cx="158750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55">
                <a:latin typeface="Arial"/>
                <a:cs typeface="Arial"/>
              </a:rPr>
              <a:t>5</a:t>
            </a:r>
            <a:r>
              <a:rPr dirty="0" sz="850" spc="3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254196" y="5737066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645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171380" y="5737066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645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7060063" y="5818587"/>
            <a:ext cx="226695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55">
                <a:latin typeface="Arial"/>
                <a:cs typeface="Arial"/>
              </a:rPr>
              <a:t>15</a:t>
            </a:r>
            <a:r>
              <a:rPr dirty="0" sz="850" spc="3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71030" y="5758898"/>
            <a:ext cx="1591945" cy="42354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algn="r" marR="199390">
              <a:lnSpc>
                <a:spcPct val="100000"/>
              </a:lnSpc>
              <a:spcBef>
                <a:spcPts val="580"/>
              </a:spcBef>
            </a:pPr>
            <a:r>
              <a:rPr dirty="0" sz="850" spc="55">
                <a:latin typeface="Arial"/>
                <a:cs typeface="Arial"/>
              </a:rPr>
              <a:t>10</a:t>
            </a:r>
            <a:r>
              <a:rPr dirty="0" sz="850" spc="3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900" spc="40" b="1">
                <a:latin typeface="Arial"/>
                <a:cs typeface="Arial"/>
              </a:rPr>
              <a:t>LDL-C </a:t>
            </a:r>
            <a:r>
              <a:rPr dirty="0" sz="900" spc="50" b="1">
                <a:latin typeface="Arial"/>
                <a:cs typeface="Arial"/>
              </a:rPr>
              <a:t>(mg/dL) </a:t>
            </a:r>
            <a:r>
              <a:rPr dirty="0" sz="900" spc="60" b="1">
                <a:latin typeface="Arial"/>
                <a:cs typeface="Arial"/>
              </a:rPr>
              <a:t>at </a:t>
            </a:r>
            <a:r>
              <a:rPr dirty="0" sz="900" spc="50" b="1">
                <a:latin typeface="Arial"/>
                <a:cs typeface="Arial"/>
              </a:rPr>
              <a:t>1</a:t>
            </a:r>
            <a:r>
              <a:rPr dirty="0" sz="900" spc="-80" b="1">
                <a:latin typeface="Arial"/>
                <a:cs typeface="Arial"/>
              </a:rPr>
              <a:t> </a:t>
            </a:r>
            <a:r>
              <a:rPr dirty="0" sz="900" spc="50" b="1">
                <a:latin typeface="Arial"/>
                <a:cs typeface="Arial"/>
              </a:rPr>
              <a:t>month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371170" y="1529337"/>
            <a:ext cx="0" cy="4208145"/>
          </a:xfrm>
          <a:custGeom>
            <a:avLst/>
            <a:gdLst/>
            <a:ahLst/>
            <a:cxnLst/>
            <a:rect l="l" t="t" r="r" b="b"/>
            <a:pathLst>
              <a:path w="0" h="4208145">
                <a:moveTo>
                  <a:pt x="0" y="4207728"/>
                </a:moveTo>
                <a:lnTo>
                  <a:pt x="0" y="0"/>
                </a:lnTo>
              </a:path>
            </a:pathLst>
          </a:custGeom>
          <a:ln w="97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12779" y="5154177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892727" y="5076169"/>
            <a:ext cx="392430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55">
                <a:latin typeface="Arial"/>
                <a:cs typeface="Arial"/>
              </a:rPr>
              <a:t>0</a:t>
            </a:r>
            <a:r>
              <a:rPr dirty="0" sz="850" spc="-15">
                <a:latin typeface="Arial"/>
                <a:cs typeface="Arial"/>
              </a:rPr>
              <a:t>.</a:t>
            </a:r>
            <a:r>
              <a:rPr dirty="0" sz="850" spc="55">
                <a:latin typeface="Arial"/>
                <a:cs typeface="Arial"/>
              </a:rPr>
              <a:t>002</a:t>
            </a:r>
            <a:r>
              <a:rPr dirty="0" sz="850" spc="30"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312779" y="4352705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892727" y="4278073"/>
            <a:ext cx="392430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55">
                <a:latin typeface="Arial"/>
                <a:cs typeface="Arial"/>
              </a:rPr>
              <a:t>0</a:t>
            </a:r>
            <a:r>
              <a:rPr dirty="0" sz="850" spc="-15">
                <a:latin typeface="Arial"/>
                <a:cs typeface="Arial"/>
              </a:rPr>
              <a:t>.</a:t>
            </a:r>
            <a:r>
              <a:rPr dirty="0" sz="850" spc="55">
                <a:latin typeface="Arial"/>
                <a:cs typeface="Arial"/>
              </a:rPr>
              <a:t>005</a:t>
            </a:r>
            <a:r>
              <a:rPr dirty="0" sz="850" spc="3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312779" y="3560340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892727" y="3480001"/>
            <a:ext cx="392430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55">
                <a:latin typeface="Arial"/>
                <a:cs typeface="Arial"/>
              </a:rPr>
              <a:t>0</a:t>
            </a:r>
            <a:r>
              <a:rPr dirty="0" sz="850" spc="-15">
                <a:latin typeface="Arial"/>
                <a:cs typeface="Arial"/>
              </a:rPr>
              <a:t>.</a:t>
            </a:r>
            <a:r>
              <a:rPr dirty="0" sz="850" spc="55">
                <a:latin typeface="Arial"/>
                <a:cs typeface="Arial"/>
              </a:rPr>
              <a:t>007</a:t>
            </a:r>
            <a:r>
              <a:rPr dirty="0" sz="850" spc="30"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312779" y="2758868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892727" y="2681929"/>
            <a:ext cx="392430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55">
                <a:latin typeface="Arial"/>
                <a:cs typeface="Arial"/>
              </a:rPr>
              <a:t>0</a:t>
            </a:r>
            <a:r>
              <a:rPr dirty="0" sz="850" spc="-15">
                <a:latin typeface="Arial"/>
                <a:cs typeface="Arial"/>
              </a:rPr>
              <a:t>.</a:t>
            </a:r>
            <a:r>
              <a:rPr dirty="0" sz="850" spc="55">
                <a:latin typeface="Arial"/>
                <a:cs typeface="Arial"/>
              </a:rPr>
              <a:t>010</a:t>
            </a:r>
            <a:r>
              <a:rPr dirty="0" sz="850" spc="3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312779" y="1957396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58391" y="0"/>
                </a:moveTo>
                <a:lnTo>
                  <a:pt x="0" y="0"/>
                </a:lnTo>
              </a:path>
            </a:pathLst>
          </a:custGeom>
          <a:ln w="91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892727" y="1883857"/>
            <a:ext cx="392430" cy="1568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55">
                <a:latin typeface="Arial"/>
                <a:cs typeface="Arial"/>
              </a:rPr>
              <a:t>0</a:t>
            </a:r>
            <a:r>
              <a:rPr dirty="0" sz="850" spc="-15">
                <a:latin typeface="Arial"/>
                <a:cs typeface="Arial"/>
              </a:rPr>
              <a:t>.</a:t>
            </a:r>
            <a:r>
              <a:rPr dirty="0" sz="850" spc="55">
                <a:latin typeface="Arial"/>
                <a:cs typeface="Arial"/>
              </a:rPr>
              <a:t>012</a:t>
            </a:r>
            <a:r>
              <a:rPr dirty="0" sz="850" spc="30">
                <a:latin typeface="Arial"/>
                <a:cs typeface="Arial"/>
              </a:rPr>
              <a:t>5</a:t>
            </a:r>
            <a:endParaRPr sz="8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07798" y="2675290"/>
            <a:ext cx="167005" cy="191388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latin typeface="Arial"/>
                <a:cs typeface="Arial"/>
              </a:rPr>
              <a:t>A</a:t>
            </a:r>
            <a:r>
              <a:rPr dirty="0" sz="1000" b="1">
                <a:latin typeface="Arial"/>
                <a:cs typeface="Arial"/>
              </a:rPr>
              <a:t>d</a:t>
            </a:r>
            <a:r>
              <a:rPr dirty="0" sz="1000" spc="25" b="1">
                <a:latin typeface="Arial"/>
                <a:cs typeface="Arial"/>
              </a:rPr>
              <a:t>j</a:t>
            </a:r>
            <a:r>
              <a:rPr dirty="0" sz="1000" b="1">
                <a:latin typeface="Arial"/>
                <a:cs typeface="Arial"/>
              </a:rPr>
              <a:t>u</a:t>
            </a:r>
            <a:r>
              <a:rPr dirty="0" sz="1000" spc="-90" b="1">
                <a:latin typeface="Arial"/>
                <a:cs typeface="Arial"/>
              </a:rPr>
              <a:t>s</a:t>
            </a:r>
            <a:r>
              <a:rPr dirty="0" sz="1000" spc="-25" b="1">
                <a:latin typeface="Arial"/>
                <a:cs typeface="Arial"/>
              </a:rPr>
              <a:t>t</a:t>
            </a:r>
            <a:r>
              <a:rPr dirty="0" sz="1000" spc="50" b="1">
                <a:latin typeface="Arial"/>
                <a:cs typeface="Arial"/>
              </a:rPr>
              <a:t>e</a:t>
            </a:r>
            <a:r>
              <a:rPr dirty="0" sz="1000" b="1">
                <a:latin typeface="Arial"/>
                <a:cs typeface="Arial"/>
              </a:rPr>
              <a:t>d</a:t>
            </a:r>
            <a:r>
              <a:rPr dirty="0" sz="1000" spc="5" b="1">
                <a:latin typeface="Arial"/>
                <a:cs typeface="Arial"/>
              </a:rPr>
              <a:t> </a:t>
            </a:r>
            <a:r>
              <a:rPr dirty="0" sz="1000" spc="-50" b="1">
                <a:latin typeface="Arial"/>
                <a:cs typeface="Arial"/>
              </a:rPr>
              <a:t>E</a:t>
            </a:r>
            <a:r>
              <a:rPr dirty="0" sz="1000" spc="-20" b="1">
                <a:latin typeface="Arial"/>
                <a:cs typeface="Arial"/>
              </a:rPr>
              <a:t>v</a:t>
            </a:r>
            <a:r>
              <a:rPr dirty="0" sz="1000" spc="50" b="1">
                <a:latin typeface="Arial"/>
                <a:cs typeface="Arial"/>
              </a:rPr>
              <a:t>e</a:t>
            </a:r>
            <a:r>
              <a:rPr dirty="0" sz="1000" b="1">
                <a:latin typeface="Arial"/>
                <a:cs typeface="Arial"/>
              </a:rPr>
              <a:t>n</a:t>
            </a:r>
            <a:r>
              <a:rPr dirty="0" sz="1000" b="1">
                <a:latin typeface="Arial"/>
                <a:cs typeface="Arial"/>
              </a:rPr>
              <a:t>t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30" b="1">
                <a:latin typeface="Arial"/>
                <a:cs typeface="Arial"/>
              </a:rPr>
              <a:t>R</a:t>
            </a:r>
            <a:r>
              <a:rPr dirty="0" sz="1000" spc="50" b="1">
                <a:latin typeface="Arial"/>
                <a:cs typeface="Arial"/>
              </a:rPr>
              <a:t>a</a:t>
            </a:r>
            <a:r>
              <a:rPr dirty="0" sz="1000" spc="-25" b="1">
                <a:latin typeface="Arial"/>
                <a:cs typeface="Arial"/>
              </a:rPr>
              <a:t>t</a:t>
            </a:r>
            <a:r>
              <a:rPr dirty="0" sz="1000" b="1">
                <a:latin typeface="Arial"/>
                <a:cs typeface="Arial"/>
              </a:rPr>
              <a:t>e</a:t>
            </a:r>
            <a:r>
              <a:rPr dirty="0" sz="1000" spc="55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(</a:t>
            </a:r>
            <a:r>
              <a:rPr dirty="0" sz="1000" b="1">
                <a:latin typeface="Arial"/>
                <a:cs typeface="Arial"/>
              </a:rPr>
              <a:t>p</a:t>
            </a:r>
            <a:r>
              <a:rPr dirty="0" sz="1000" spc="-5" b="1">
                <a:latin typeface="Arial"/>
                <a:cs typeface="Arial"/>
              </a:rPr>
              <a:t>r</a:t>
            </a:r>
            <a:r>
              <a:rPr dirty="0" sz="1000" b="1">
                <a:latin typeface="Arial"/>
                <a:cs typeface="Arial"/>
              </a:rPr>
              <a:t>ob</a:t>
            </a:r>
            <a:r>
              <a:rPr dirty="0" sz="1000" spc="50" b="1">
                <a:latin typeface="Arial"/>
                <a:cs typeface="Arial"/>
              </a:rPr>
              <a:t>a</a:t>
            </a:r>
            <a:r>
              <a:rPr dirty="0" sz="1000" b="1">
                <a:latin typeface="Arial"/>
                <a:cs typeface="Arial"/>
              </a:rPr>
              <a:t>b</a:t>
            </a:r>
            <a:r>
              <a:rPr dirty="0" sz="1000" spc="25" b="1">
                <a:latin typeface="Arial"/>
                <a:cs typeface="Arial"/>
              </a:rPr>
              <a:t>ili</a:t>
            </a:r>
            <a:r>
              <a:rPr dirty="0" sz="1000" spc="-25" b="1">
                <a:latin typeface="Arial"/>
                <a:cs typeface="Arial"/>
              </a:rPr>
              <a:t>t</a:t>
            </a:r>
            <a:r>
              <a:rPr dirty="0" sz="1000" spc="-20" b="1">
                <a:latin typeface="Arial"/>
                <a:cs typeface="Arial"/>
              </a:rPr>
              <a:t>y</a:t>
            </a:r>
            <a:r>
              <a:rPr dirty="0" sz="1000" b="1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429561" y="1583983"/>
            <a:ext cx="1391920" cy="154940"/>
          </a:xfrm>
          <a:custGeom>
            <a:avLst/>
            <a:gdLst/>
            <a:ahLst/>
            <a:cxnLst/>
            <a:rect l="l" t="t" r="r" b="b"/>
            <a:pathLst>
              <a:path w="1391920" h="154939">
                <a:moveTo>
                  <a:pt x="0" y="154829"/>
                </a:moveTo>
                <a:lnTo>
                  <a:pt x="1391660" y="154829"/>
                </a:lnTo>
                <a:lnTo>
                  <a:pt x="1391660" y="0"/>
                </a:lnTo>
                <a:lnTo>
                  <a:pt x="0" y="0"/>
                </a:lnTo>
                <a:lnTo>
                  <a:pt x="0" y="154829"/>
                </a:lnTo>
                <a:close/>
              </a:path>
            </a:pathLst>
          </a:custGeom>
          <a:ln w="91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468489" y="1595661"/>
            <a:ext cx="132143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10"/>
              </a:lnSpc>
            </a:pPr>
            <a:r>
              <a:rPr dirty="0" sz="900" spc="35">
                <a:latin typeface="Times New Roman"/>
                <a:cs typeface="Times New Roman"/>
              </a:rPr>
              <a:t>p-value </a:t>
            </a:r>
            <a:r>
              <a:rPr dirty="0" sz="900" spc="50">
                <a:latin typeface="Times New Roman"/>
                <a:cs typeface="Times New Roman"/>
              </a:rPr>
              <a:t>= </a:t>
            </a:r>
            <a:r>
              <a:rPr dirty="0" sz="900" spc="5">
                <a:latin typeface="Times New Roman"/>
                <a:cs typeface="Times New Roman"/>
              </a:rPr>
              <a:t>0.0257 </a:t>
            </a:r>
            <a:r>
              <a:rPr dirty="0" sz="900" spc="30">
                <a:latin typeface="Times New Roman"/>
                <a:cs typeface="Times New Roman"/>
              </a:rPr>
              <a:t>for</a:t>
            </a:r>
            <a:r>
              <a:rPr dirty="0" sz="900" spc="-160">
                <a:latin typeface="Times New Roman"/>
                <a:cs typeface="Times New Roman"/>
              </a:rPr>
              <a:t> </a:t>
            </a:r>
            <a:r>
              <a:rPr dirty="0" sz="900" spc="50">
                <a:latin typeface="Times New Roman"/>
                <a:cs typeface="Times New Roman"/>
              </a:rPr>
              <a:t>slope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title"/>
          </p:nvPr>
        </p:nvSpPr>
        <p:spPr>
          <a:xfrm>
            <a:off x="1948052" y="79705"/>
            <a:ext cx="5190490" cy="10020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Achieved </a:t>
            </a:r>
            <a:r>
              <a:rPr dirty="0" sz="3200" spc="-5"/>
              <a:t>LDL-C </a:t>
            </a:r>
            <a:r>
              <a:rPr dirty="0" sz="3200"/>
              <a:t>and</a:t>
            </a:r>
            <a:r>
              <a:rPr dirty="0" sz="3200" spc="-130"/>
              <a:t> </a:t>
            </a:r>
            <a:r>
              <a:rPr dirty="0" sz="3200"/>
              <a:t>Major</a:t>
            </a:r>
            <a:endParaRPr sz="3200"/>
          </a:p>
          <a:p>
            <a:pPr algn="ctr">
              <a:lnSpc>
                <a:spcPct val="100000"/>
              </a:lnSpc>
            </a:pPr>
            <a:r>
              <a:rPr dirty="0" sz="3200"/>
              <a:t>Adverse Limb</a:t>
            </a:r>
            <a:r>
              <a:rPr dirty="0" sz="3200" spc="-110"/>
              <a:t> </a:t>
            </a:r>
            <a:r>
              <a:rPr dirty="0" sz="3200" spc="-5"/>
              <a:t>Events</a:t>
            </a:r>
            <a:endParaRPr sz="3200"/>
          </a:p>
        </p:txBody>
      </p:sp>
      <p:sp>
        <p:nvSpPr>
          <p:cNvPr id="63" name="object 63"/>
          <p:cNvSpPr txBox="1"/>
          <p:nvPr/>
        </p:nvSpPr>
        <p:spPr>
          <a:xfrm>
            <a:off x="2705226" y="6238747"/>
            <a:ext cx="61283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adjusted for </a:t>
            </a:r>
            <a:r>
              <a:rPr dirty="0" sz="1000" spc="-10">
                <a:latin typeface="Arial"/>
                <a:cs typeface="Arial"/>
              </a:rPr>
              <a:t>significant </a:t>
            </a:r>
            <a:r>
              <a:rPr dirty="0" sz="1000" spc="-5">
                <a:latin typeface="Arial"/>
                <a:cs typeface="Arial"/>
              </a:rPr>
              <a:t>(p&lt;0.05) predictors of LDL-C cholesterol at 1 month after </a:t>
            </a:r>
            <a:r>
              <a:rPr dirty="0" sz="1000" spc="-10">
                <a:latin typeface="Arial"/>
                <a:cs typeface="Arial"/>
              </a:rPr>
              <a:t>randomization including</a:t>
            </a:r>
            <a:r>
              <a:rPr dirty="0" sz="1000" spc="1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age,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879080" y="0"/>
            <a:ext cx="1264918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25702" y="1567433"/>
            <a:ext cx="1432560" cy="198120"/>
          </a:xfrm>
          <a:custGeom>
            <a:avLst/>
            <a:gdLst/>
            <a:ahLst/>
            <a:cxnLst/>
            <a:rect l="l" t="t" r="r" b="b"/>
            <a:pathLst>
              <a:path w="1432560" h="198119">
                <a:moveTo>
                  <a:pt x="0" y="198120"/>
                </a:moveTo>
                <a:lnTo>
                  <a:pt x="1432560" y="198120"/>
                </a:lnTo>
                <a:lnTo>
                  <a:pt x="143256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25702" y="1567433"/>
            <a:ext cx="1432560" cy="198120"/>
          </a:xfrm>
          <a:custGeom>
            <a:avLst/>
            <a:gdLst/>
            <a:ahLst/>
            <a:cxnLst/>
            <a:rect l="l" t="t" r="r" b="b"/>
            <a:pathLst>
              <a:path w="1432560" h="198119">
                <a:moveTo>
                  <a:pt x="0" y="198120"/>
                </a:moveTo>
                <a:lnTo>
                  <a:pt x="1432560" y="198120"/>
                </a:lnTo>
                <a:lnTo>
                  <a:pt x="143256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062732" y="2243073"/>
            <a:ext cx="26612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P=0.026 for beta</a:t>
            </a:r>
            <a:r>
              <a:rPr dirty="0" sz="16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coefficient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57042" y="6403739"/>
            <a:ext cx="602234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BMI, LDL-C at baseline, male sex, race, randomized </a:t>
            </a:r>
            <a:r>
              <a:rPr dirty="0" sz="1000" spc="-10">
                <a:latin typeface="Arial"/>
                <a:cs typeface="Arial"/>
              </a:rPr>
              <a:t>in </a:t>
            </a:r>
            <a:r>
              <a:rPr dirty="0" sz="1000" spc="-5">
                <a:latin typeface="Arial"/>
                <a:cs typeface="Arial"/>
              </a:rPr>
              <a:t>North America, current smoker, high intensity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statin.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52043" y="6496142"/>
            <a:ext cx="1689735" cy="12446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52043" y="6603127"/>
            <a:ext cx="2576830" cy="12446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416" y="3211299"/>
            <a:ext cx="22479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spc="-45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C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r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spc="-45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L</a:t>
            </a:r>
            <a:r>
              <a:rPr dirty="0" sz="1400" b="1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6714" y="6291173"/>
            <a:ext cx="19481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D0D0D"/>
                </a:solidFill>
                <a:latin typeface="Arial"/>
                <a:cs typeface="Arial"/>
              </a:rPr>
              <a:t>Days </a:t>
            </a:r>
            <a:r>
              <a:rPr dirty="0" sz="1200" b="1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dirty="0" sz="1200" spc="275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0D0D"/>
                </a:solidFill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635" y="1548231"/>
            <a:ext cx="1082675" cy="58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800"/>
              </a:lnSpc>
              <a:spcBef>
                <a:spcPts val="100"/>
              </a:spcBef>
            </a:pPr>
            <a:r>
              <a:rPr dirty="0" sz="1400" b="1">
                <a:solidFill>
                  <a:srgbClr val="006FC0"/>
                </a:solidFill>
                <a:latin typeface="Arial"/>
                <a:cs typeface="Arial"/>
              </a:rPr>
              <a:t>Placebo 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dirty="0" sz="1400" spc="-15" b="1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mab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28622" y="1658873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8" y="147827"/>
                </a:lnTo>
                <a:lnTo>
                  <a:pt x="155448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28622" y="1658873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8" y="147827"/>
                </a:lnTo>
                <a:lnTo>
                  <a:pt x="155448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33194" y="1959101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8" y="147827"/>
                </a:lnTo>
                <a:lnTo>
                  <a:pt x="155448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33194" y="1959101"/>
            <a:ext cx="155575" cy="147955"/>
          </a:xfrm>
          <a:custGeom>
            <a:avLst/>
            <a:gdLst/>
            <a:ahLst/>
            <a:cxnLst/>
            <a:rect l="l" t="t" r="r" b="b"/>
            <a:pathLst>
              <a:path w="155575" h="147955">
                <a:moveTo>
                  <a:pt x="0" y="147827"/>
                </a:moveTo>
                <a:lnTo>
                  <a:pt x="155448" y="147827"/>
                </a:lnTo>
                <a:lnTo>
                  <a:pt x="155448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55866" y="2201036"/>
            <a:ext cx="531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15.</a:t>
            </a: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21397" y="3957320"/>
            <a:ext cx="374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6FC0"/>
                </a:solidFill>
                <a:latin typeface="Arial"/>
                <a:cs typeface="Arial"/>
              </a:rPr>
              <a:t>7</a:t>
            </a:r>
            <a:r>
              <a:rPr dirty="0" sz="1200" b="1">
                <a:solidFill>
                  <a:srgbClr val="006FC0"/>
                </a:solidFill>
                <a:latin typeface="Arial"/>
                <a:cs typeface="Arial"/>
              </a:rPr>
              <a:t>.</a:t>
            </a:r>
            <a:r>
              <a:rPr dirty="0" sz="1200" spc="0" b="1">
                <a:solidFill>
                  <a:srgbClr val="006FC0"/>
                </a:solidFill>
                <a:latin typeface="Arial"/>
                <a:cs typeface="Arial"/>
              </a:rPr>
              <a:t>8</a:t>
            </a:r>
            <a:r>
              <a:rPr dirty="0" sz="1200" spc="-5" b="1">
                <a:solidFill>
                  <a:srgbClr val="006FC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55866" y="3266694"/>
            <a:ext cx="531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10.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07681" y="4359909"/>
            <a:ext cx="374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C00000"/>
                </a:solidFill>
                <a:latin typeface="Arial"/>
                <a:cs typeface="Arial"/>
              </a:rPr>
              <a:t>6</a:t>
            </a:r>
            <a:r>
              <a:rPr dirty="0" sz="1200" b="1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dirty="0" sz="1200" spc="0" b="1">
                <a:solidFill>
                  <a:srgbClr val="C00000"/>
                </a:solidFill>
                <a:latin typeface="Arial"/>
                <a:cs typeface="Arial"/>
              </a:rPr>
              <a:t>3</a:t>
            </a:r>
            <a:r>
              <a:rPr dirty="0" sz="1200" spc="-5" b="1">
                <a:solidFill>
                  <a:srgbClr val="C0000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7302" y="2470530"/>
            <a:ext cx="828675" cy="626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315">
              <a:lnSpc>
                <a:spcPts val="1550"/>
              </a:lnSpc>
            </a:pPr>
            <a:r>
              <a:rPr dirty="0" sz="1400" spc="-50" b="1">
                <a:solidFill>
                  <a:srgbClr val="C00000"/>
                </a:solidFill>
                <a:latin typeface="Arial"/>
                <a:cs typeface="Arial"/>
              </a:rPr>
              <a:t>PAD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4.1%</a:t>
            </a:r>
            <a:r>
              <a:rPr dirty="0" sz="14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C00000"/>
                </a:solidFill>
                <a:latin typeface="Arial"/>
                <a:cs typeface="Arial"/>
              </a:rPr>
              <a:t>ARR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NNT</a:t>
            </a:r>
            <a:r>
              <a:rPr dirty="0" sz="1400" spc="-10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245857" y="2576322"/>
            <a:ext cx="142240" cy="661670"/>
          </a:xfrm>
          <a:custGeom>
            <a:avLst/>
            <a:gdLst/>
            <a:ahLst/>
            <a:cxnLst/>
            <a:rect l="l" t="t" r="r" b="b"/>
            <a:pathLst>
              <a:path w="142240" h="661669">
                <a:moveTo>
                  <a:pt x="141732" y="590550"/>
                </a:moveTo>
                <a:lnTo>
                  <a:pt x="0" y="590550"/>
                </a:lnTo>
                <a:lnTo>
                  <a:pt x="70866" y="661415"/>
                </a:lnTo>
                <a:lnTo>
                  <a:pt x="141732" y="590550"/>
                </a:lnTo>
                <a:close/>
              </a:path>
              <a:path w="142240" h="661669">
                <a:moveTo>
                  <a:pt x="106299" y="0"/>
                </a:moveTo>
                <a:lnTo>
                  <a:pt x="35433" y="0"/>
                </a:lnTo>
                <a:lnTo>
                  <a:pt x="35433" y="590550"/>
                </a:lnTo>
                <a:lnTo>
                  <a:pt x="106299" y="590550"/>
                </a:lnTo>
                <a:lnTo>
                  <a:pt x="10629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245857" y="2576322"/>
            <a:ext cx="142240" cy="661670"/>
          </a:xfrm>
          <a:custGeom>
            <a:avLst/>
            <a:gdLst/>
            <a:ahLst/>
            <a:cxnLst/>
            <a:rect l="l" t="t" r="r" b="b"/>
            <a:pathLst>
              <a:path w="142240" h="661669">
                <a:moveTo>
                  <a:pt x="0" y="590550"/>
                </a:moveTo>
                <a:lnTo>
                  <a:pt x="35433" y="590550"/>
                </a:lnTo>
                <a:lnTo>
                  <a:pt x="35433" y="0"/>
                </a:lnTo>
                <a:lnTo>
                  <a:pt x="106299" y="0"/>
                </a:lnTo>
                <a:lnTo>
                  <a:pt x="106299" y="590550"/>
                </a:lnTo>
                <a:lnTo>
                  <a:pt x="141732" y="590550"/>
                </a:lnTo>
                <a:lnTo>
                  <a:pt x="70866" y="661415"/>
                </a:lnTo>
                <a:lnTo>
                  <a:pt x="0" y="590550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75042" y="3987546"/>
            <a:ext cx="196850" cy="527685"/>
          </a:xfrm>
          <a:custGeom>
            <a:avLst/>
            <a:gdLst/>
            <a:ahLst/>
            <a:cxnLst/>
            <a:rect l="l" t="t" r="r" b="b"/>
            <a:pathLst>
              <a:path w="196850" h="527685">
                <a:moveTo>
                  <a:pt x="0" y="0"/>
                </a:moveTo>
                <a:lnTo>
                  <a:pt x="38236" y="1291"/>
                </a:lnTo>
                <a:lnTo>
                  <a:pt x="69484" y="4810"/>
                </a:lnTo>
                <a:lnTo>
                  <a:pt x="90564" y="10019"/>
                </a:lnTo>
                <a:lnTo>
                  <a:pt x="98298" y="16382"/>
                </a:lnTo>
                <a:lnTo>
                  <a:pt x="98298" y="247268"/>
                </a:lnTo>
                <a:lnTo>
                  <a:pt x="106031" y="253632"/>
                </a:lnTo>
                <a:lnTo>
                  <a:pt x="127111" y="258841"/>
                </a:lnTo>
                <a:lnTo>
                  <a:pt x="158359" y="262360"/>
                </a:lnTo>
                <a:lnTo>
                  <a:pt x="196596" y="263651"/>
                </a:lnTo>
                <a:lnTo>
                  <a:pt x="158359" y="264943"/>
                </a:lnTo>
                <a:lnTo>
                  <a:pt x="127111" y="268462"/>
                </a:lnTo>
                <a:lnTo>
                  <a:pt x="106031" y="273671"/>
                </a:lnTo>
                <a:lnTo>
                  <a:pt x="98298" y="280034"/>
                </a:lnTo>
                <a:lnTo>
                  <a:pt x="98298" y="510920"/>
                </a:lnTo>
                <a:lnTo>
                  <a:pt x="90564" y="517284"/>
                </a:lnTo>
                <a:lnTo>
                  <a:pt x="69484" y="522493"/>
                </a:lnTo>
                <a:lnTo>
                  <a:pt x="38236" y="526012"/>
                </a:lnTo>
                <a:lnTo>
                  <a:pt x="0" y="527303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839456" y="3926839"/>
            <a:ext cx="828675" cy="626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550"/>
              </a:lnSpc>
            </a:pPr>
            <a:r>
              <a:rPr dirty="0" sz="1400" spc="-5" b="1">
                <a:latin typeface="Arial"/>
                <a:cs typeface="Arial"/>
              </a:rPr>
              <a:t>No</a:t>
            </a:r>
            <a:r>
              <a:rPr dirty="0" sz="1400" spc="-105" b="1">
                <a:latin typeface="Arial"/>
                <a:cs typeface="Arial"/>
              </a:rPr>
              <a:t> </a:t>
            </a:r>
            <a:r>
              <a:rPr dirty="0" sz="1400" spc="-50" b="1">
                <a:latin typeface="Arial"/>
                <a:cs typeface="Arial"/>
              </a:rPr>
              <a:t>PAD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1.5%</a:t>
            </a:r>
            <a:r>
              <a:rPr dirty="0" sz="1400" spc="-14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ARR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NNT</a:t>
            </a:r>
            <a:r>
              <a:rPr dirty="0" sz="1400" spc="-10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67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600950" y="2335529"/>
            <a:ext cx="213360" cy="1076325"/>
          </a:xfrm>
          <a:custGeom>
            <a:avLst/>
            <a:gdLst/>
            <a:ahLst/>
            <a:cxnLst/>
            <a:rect l="l" t="t" r="r" b="b"/>
            <a:pathLst>
              <a:path w="213359" h="1076325">
                <a:moveTo>
                  <a:pt x="0" y="0"/>
                </a:moveTo>
                <a:lnTo>
                  <a:pt x="41528" y="1402"/>
                </a:lnTo>
                <a:lnTo>
                  <a:pt x="75437" y="5222"/>
                </a:lnTo>
                <a:lnTo>
                  <a:pt x="98297" y="10876"/>
                </a:lnTo>
                <a:lnTo>
                  <a:pt x="106679" y="17780"/>
                </a:lnTo>
                <a:lnTo>
                  <a:pt x="106679" y="520192"/>
                </a:lnTo>
                <a:lnTo>
                  <a:pt x="115061" y="527095"/>
                </a:lnTo>
                <a:lnTo>
                  <a:pt x="137921" y="532749"/>
                </a:lnTo>
                <a:lnTo>
                  <a:pt x="171830" y="536569"/>
                </a:lnTo>
                <a:lnTo>
                  <a:pt x="213359" y="537972"/>
                </a:lnTo>
                <a:lnTo>
                  <a:pt x="171830" y="539374"/>
                </a:lnTo>
                <a:lnTo>
                  <a:pt x="137922" y="543194"/>
                </a:lnTo>
                <a:lnTo>
                  <a:pt x="115062" y="548848"/>
                </a:lnTo>
                <a:lnTo>
                  <a:pt x="106679" y="555752"/>
                </a:lnTo>
                <a:lnTo>
                  <a:pt x="106679" y="1058164"/>
                </a:lnTo>
                <a:lnTo>
                  <a:pt x="98298" y="1065067"/>
                </a:lnTo>
                <a:lnTo>
                  <a:pt x="75438" y="1070721"/>
                </a:lnTo>
                <a:lnTo>
                  <a:pt x="41529" y="1074541"/>
                </a:lnTo>
                <a:lnTo>
                  <a:pt x="0" y="1075944"/>
                </a:lnTo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581146" y="2011276"/>
            <a:ext cx="1638935" cy="1266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555"/>
              </a:lnSpc>
            </a:pPr>
            <a:r>
              <a:rPr dirty="0" sz="1400" spc="-50" b="1">
                <a:solidFill>
                  <a:srgbClr val="C00000"/>
                </a:solidFill>
                <a:latin typeface="Arial"/>
                <a:cs typeface="Arial"/>
              </a:rPr>
              <a:t>PAD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N=3,642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HR</a:t>
            </a:r>
            <a:r>
              <a:rPr dirty="0" sz="1400" spc="-9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0.73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95% </a:t>
            </a: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CI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(0.60 –</a:t>
            </a:r>
            <a:r>
              <a:rPr dirty="0" sz="1400" spc="-13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0.88)  P=0.0014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3726" rIns="0" bIns="0" rtlCol="0" vert="horz">
            <a:spAutoFit/>
          </a:bodyPr>
          <a:lstStyle/>
          <a:p>
            <a:pPr algn="ctr" marL="334645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MACE </a:t>
            </a:r>
            <a:r>
              <a:rPr dirty="0" spc="-5"/>
              <a:t>or</a:t>
            </a:r>
            <a:r>
              <a:rPr dirty="0" spc="-50"/>
              <a:t> </a:t>
            </a:r>
            <a:r>
              <a:rPr dirty="0" spc="-5"/>
              <a:t>MALE</a:t>
            </a:r>
          </a:p>
          <a:p>
            <a:pPr algn="ctr" marL="334645">
              <a:lnSpc>
                <a:spcPct val="100000"/>
              </a:lnSpc>
            </a:pPr>
            <a:r>
              <a:rPr dirty="0" spc="-5"/>
              <a:t>In Patients with and without</a:t>
            </a:r>
            <a:r>
              <a:rPr dirty="0" spc="60"/>
              <a:t> </a:t>
            </a:r>
            <a:r>
              <a:rPr dirty="0" spc="-5"/>
              <a:t>PAD</a:t>
            </a:r>
          </a:p>
        </p:txBody>
      </p:sp>
      <p:sp>
        <p:nvSpPr>
          <p:cNvPr id="21" name="object 21"/>
          <p:cNvSpPr/>
          <p:nvPr/>
        </p:nvSpPr>
        <p:spPr>
          <a:xfrm>
            <a:off x="1781806" y="2209122"/>
            <a:ext cx="0" cy="3736975"/>
          </a:xfrm>
          <a:custGeom>
            <a:avLst/>
            <a:gdLst/>
            <a:ahLst/>
            <a:cxnLst/>
            <a:rect l="l" t="t" r="r" b="b"/>
            <a:pathLst>
              <a:path w="0" h="3736975">
                <a:moveTo>
                  <a:pt x="0" y="3736975"/>
                </a:moveTo>
                <a:lnTo>
                  <a:pt x="0" y="0"/>
                </a:lnTo>
              </a:path>
            </a:pathLst>
          </a:custGeom>
          <a:ln w="96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81806" y="5946097"/>
            <a:ext cx="5232400" cy="635"/>
          </a:xfrm>
          <a:custGeom>
            <a:avLst/>
            <a:gdLst/>
            <a:ahLst/>
            <a:cxnLst/>
            <a:rect l="l" t="t" r="r" b="b"/>
            <a:pathLst>
              <a:path w="5232400" h="635">
                <a:moveTo>
                  <a:pt x="0" y="0"/>
                </a:moveTo>
                <a:lnTo>
                  <a:pt x="5232246" y="12"/>
                </a:lnTo>
              </a:path>
            </a:pathLst>
          </a:custGeom>
          <a:ln w="9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91442" y="4135372"/>
            <a:ext cx="5222875" cy="1811020"/>
          </a:xfrm>
          <a:custGeom>
            <a:avLst/>
            <a:gdLst/>
            <a:ahLst/>
            <a:cxnLst/>
            <a:rect l="l" t="t" r="r" b="b"/>
            <a:pathLst>
              <a:path w="5222875" h="1811020">
                <a:moveTo>
                  <a:pt x="0" y="1810725"/>
                </a:moveTo>
                <a:lnTo>
                  <a:pt x="1901" y="1809441"/>
                </a:lnTo>
                <a:lnTo>
                  <a:pt x="3815" y="1807823"/>
                </a:lnTo>
                <a:lnTo>
                  <a:pt x="5717" y="1806847"/>
                </a:lnTo>
                <a:lnTo>
                  <a:pt x="7631" y="1805871"/>
                </a:lnTo>
                <a:lnTo>
                  <a:pt x="9532" y="1805229"/>
                </a:lnTo>
                <a:lnTo>
                  <a:pt x="11447" y="1804908"/>
                </a:lnTo>
                <a:lnTo>
                  <a:pt x="13348" y="1804587"/>
                </a:lnTo>
                <a:lnTo>
                  <a:pt x="15250" y="1805229"/>
                </a:lnTo>
                <a:lnTo>
                  <a:pt x="17164" y="1804908"/>
                </a:lnTo>
                <a:lnTo>
                  <a:pt x="19065" y="1804587"/>
                </a:lnTo>
                <a:lnTo>
                  <a:pt x="20980" y="1803290"/>
                </a:lnTo>
                <a:lnTo>
                  <a:pt x="22881" y="1802969"/>
                </a:lnTo>
                <a:lnTo>
                  <a:pt x="24783" y="1802635"/>
                </a:lnTo>
                <a:lnTo>
                  <a:pt x="26697" y="1803932"/>
                </a:lnTo>
                <a:lnTo>
                  <a:pt x="28598" y="1802969"/>
                </a:lnTo>
                <a:lnTo>
                  <a:pt x="30513" y="1801993"/>
                </a:lnTo>
                <a:lnTo>
                  <a:pt x="32414" y="1798436"/>
                </a:lnTo>
                <a:lnTo>
                  <a:pt x="34315" y="1797139"/>
                </a:lnTo>
                <a:lnTo>
                  <a:pt x="36230" y="1795842"/>
                </a:lnTo>
                <a:lnTo>
                  <a:pt x="38131" y="1795521"/>
                </a:lnTo>
                <a:lnTo>
                  <a:pt x="40045" y="1795200"/>
                </a:lnTo>
                <a:lnTo>
                  <a:pt x="41947" y="1794866"/>
                </a:lnTo>
                <a:lnTo>
                  <a:pt x="43848" y="1795521"/>
                </a:lnTo>
                <a:lnTo>
                  <a:pt x="45763" y="1795200"/>
                </a:lnTo>
                <a:lnTo>
                  <a:pt x="47664" y="1794866"/>
                </a:lnTo>
                <a:lnTo>
                  <a:pt x="49578" y="1793903"/>
                </a:lnTo>
                <a:lnTo>
                  <a:pt x="51480" y="1793261"/>
                </a:lnTo>
                <a:lnTo>
                  <a:pt x="53394" y="1792606"/>
                </a:lnTo>
                <a:lnTo>
                  <a:pt x="55296" y="1791643"/>
                </a:lnTo>
                <a:lnTo>
                  <a:pt x="57197" y="1791309"/>
                </a:lnTo>
                <a:lnTo>
                  <a:pt x="59111" y="1790988"/>
                </a:lnTo>
                <a:lnTo>
                  <a:pt x="61013" y="1792285"/>
                </a:lnTo>
                <a:lnTo>
                  <a:pt x="62927" y="1791309"/>
                </a:lnTo>
                <a:lnTo>
                  <a:pt x="64828" y="1790346"/>
                </a:lnTo>
                <a:lnTo>
                  <a:pt x="66730" y="1786788"/>
                </a:lnTo>
                <a:lnTo>
                  <a:pt x="68644" y="1785491"/>
                </a:lnTo>
                <a:lnTo>
                  <a:pt x="70546" y="1784194"/>
                </a:lnTo>
                <a:lnTo>
                  <a:pt x="72460" y="1785158"/>
                </a:lnTo>
                <a:lnTo>
                  <a:pt x="74361" y="1783539"/>
                </a:lnTo>
                <a:lnTo>
                  <a:pt x="76276" y="1781921"/>
                </a:lnTo>
                <a:lnTo>
                  <a:pt x="78177" y="1777067"/>
                </a:lnTo>
                <a:lnTo>
                  <a:pt x="80079" y="1775783"/>
                </a:lnTo>
                <a:lnTo>
                  <a:pt x="81993" y="1774486"/>
                </a:lnTo>
                <a:lnTo>
                  <a:pt x="83894" y="1776425"/>
                </a:lnTo>
                <a:lnTo>
                  <a:pt x="85809" y="1775783"/>
                </a:lnTo>
                <a:lnTo>
                  <a:pt x="87710" y="1775128"/>
                </a:lnTo>
                <a:lnTo>
                  <a:pt x="89611" y="1772868"/>
                </a:lnTo>
                <a:lnTo>
                  <a:pt x="91526" y="1771892"/>
                </a:lnTo>
                <a:lnTo>
                  <a:pt x="93427" y="1770916"/>
                </a:lnTo>
                <a:lnTo>
                  <a:pt x="95341" y="1771250"/>
                </a:lnTo>
                <a:lnTo>
                  <a:pt x="97243" y="1769953"/>
                </a:lnTo>
                <a:lnTo>
                  <a:pt x="99144" y="1768656"/>
                </a:lnTo>
                <a:lnTo>
                  <a:pt x="101059" y="1765099"/>
                </a:lnTo>
                <a:lnTo>
                  <a:pt x="102960" y="1764123"/>
                </a:lnTo>
                <a:lnTo>
                  <a:pt x="104874" y="1763147"/>
                </a:lnTo>
                <a:lnTo>
                  <a:pt x="106776" y="1764123"/>
                </a:lnTo>
                <a:lnTo>
                  <a:pt x="108690" y="1764123"/>
                </a:lnTo>
                <a:lnTo>
                  <a:pt x="110592" y="1764123"/>
                </a:lnTo>
                <a:lnTo>
                  <a:pt x="112493" y="1764444"/>
                </a:lnTo>
                <a:lnTo>
                  <a:pt x="114407" y="1764123"/>
                </a:lnTo>
                <a:lnTo>
                  <a:pt x="116309" y="1763802"/>
                </a:lnTo>
                <a:lnTo>
                  <a:pt x="118223" y="1762826"/>
                </a:lnTo>
                <a:lnTo>
                  <a:pt x="120125" y="1762184"/>
                </a:lnTo>
                <a:lnTo>
                  <a:pt x="122026" y="1761529"/>
                </a:lnTo>
                <a:lnTo>
                  <a:pt x="123940" y="1760566"/>
                </a:lnTo>
                <a:lnTo>
                  <a:pt x="125842" y="1760245"/>
                </a:lnTo>
                <a:lnTo>
                  <a:pt x="127756" y="1759911"/>
                </a:lnTo>
                <a:lnTo>
                  <a:pt x="129657" y="1760245"/>
                </a:lnTo>
                <a:lnTo>
                  <a:pt x="131572" y="1760245"/>
                </a:lnTo>
                <a:lnTo>
                  <a:pt x="133473" y="1760245"/>
                </a:lnTo>
                <a:lnTo>
                  <a:pt x="135375" y="1760566"/>
                </a:lnTo>
                <a:lnTo>
                  <a:pt x="137289" y="1760245"/>
                </a:lnTo>
                <a:lnTo>
                  <a:pt x="139190" y="1759911"/>
                </a:lnTo>
                <a:lnTo>
                  <a:pt x="141105" y="1758614"/>
                </a:lnTo>
                <a:lnTo>
                  <a:pt x="143006" y="1758293"/>
                </a:lnTo>
                <a:lnTo>
                  <a:pt x="144908" y="1757972"/>
                </a:lnTo>
                <a:lnTo>
                  <a:pt x="146822" y="1758948"/>
                </a:lnTo>
                <a:lnTo>
                  <a:pt x="148723" y="1758293"/>
                </a:lnTo>
                <a:lnTo>
                  <a:pt x="150638" y="1757651"/>
                </a:lnTo>
                <a:lnTo>
                  <a:pt x="152539" y="1755378"/>
                </a:lnTo>
                <a:lnTo>
                  <a:pt x="154440" y="1754415"/>
                </a:lnTo>
                <a:lnTo>
                  <a:pt x="156355" y="1753439"/>
                </a:lnTo>
                <a:lnTo>
                  <a:pt x="158256" y="1753760"/>
                </a:lnTo>
                <a:lnTo>
                  <a:pt x="160170" y="1752476"/>
                </a:lnTo>
                <a:lnTo>
                  <a:pt x="162072" y="1751178"/>
                </a:lnTo>
                <a:lnTo>
                  <a:pt x="163973" y="1748584"/>
                </a:lnTo>
                <a:lnTo>
                  <a:pt x="165888" y="1746645"/>
                </a:lnTo>
                <a:lnTo>
                  <a:pt x="167789" y="1744693"/>
                </a:lnTo>
                <a:lnTo>
                  <a:pt x="169703" y="1742754"/>
                </a:lnTo>
                <a:lnTo>
                  <a:pt x="171605" y="1740815"/>
                </a:lnTo>
                <a:lnTo>
                  <a:pt x="173519" y="1738863"/>
                </a:lnTo>
                <a:lnTo>
                  <a:pt x="175421" y="1735961"/>
                </a:lnTo>
                <a:lnTo>
                  <a:pt x="177322" y="1734985"/>
                </a:lnTo>
                <a:lnTo>
                  <a:pt x="179236" y="1734009"/>
                </a:lnTo>
                <a:lnTo>
                  <a:pt x="181138" y="1735306"/>
                </a:lnTo>
                <a:lnTo>
                  <a:pt x="183052" y="1734985"/>
                </a:lnTo>
                <a:lnTo>
                  <a:pt x="184953" y="1734664"/>
                </a:lnTo>
                <a:lnTo>
                  <a:pt x="186855" y="1733367"/>
                </a:lnTo>
                <a:lnTo>
                  <a:pt x="188769" y="1733046"/>
                </a:lnTo>
                <a:lnTo>
                  <a:pt x="190671" y="1732712"/>
                </a:lnTo>
                <a:lnTo>
                  <a:pt x="192585" y="1733367"/>
                </a:lnTo>
                <a:lnTo>
                  <a:pt x="194486" y="1733046"/>
                </a:lnTo>
                <a:lnTo>
                  <a:pt x="196388" y="1732712"/>
                </a:lnTo>
                <a:lnTo>
                  <a:pt x="198302" y="1731749"/>
                </a:lnTo>
                <a:lnTo>
                  <a:pt x="200204" y="1731094"/>
                </a:lnTo>
                <a:lnTo>
                  <a:pt x="202118" y="1730452"/>
                </a:lnTo>
                <a:lnTo>
                  <a:pt x="204019" y="1729476"/>
                </a:lnTo>
                <a:lnTo>
                  <a:pt x="205921" y="1729155"/>
                </a:lnTo>
                <a:lnTo>
                  <a:pt x="207835" y="1728834"/>
                </a:lnTo>
                <a:lnTo>
                  <a:pt x="209736" y="1729476"/>
                </a:lnTo>
                <a:lnTo>
                  <a:pt x="211651" y="1729155"/>
                </a:lnTo>
                <a:lnTo>
                  <a:pt x="221184" y="1722670"/>
                </a:lnTo>
                <a:lnTo>
                  <a:pt x="223085" y="1721373"/>
                </a:lnTo>
                <a:lnTo>
                  <a:pt x="224999" y="1720076"/>
                </a:lnTo>
                <a:lnTo>
                  <a:pt x="226901" y="1719755"/>
                </a:lnTo>
                <a:lnTo>
                  <a:pt x="228802" y="1719434"/>
                </a:lnTo>
                <a:lnTo>
                  <a:pt x="230717" y="1719113"/>
                </a:lnTo>
                <a:lnTo>
                  <a:pt x="232618" y="1719434"/>
                </a:lnTo>
                <a:lnTo>
                  <a:pt x="234532" y="1719434"/>
                </a:lnTo>
                <a:lnTo>
                  <a:pt x="236434" y="1719434"/>
                </a:lnTo>
                <a:lnTo>
                  <a:pt x="238335" y="1720089"/>
                </a:lnTo>
                <a:lnTo>
                  <a:pt x="240250" y="1719434"/>
                </a:lnTo>
                <a:lnTo>
                  <a:pt x="242151" y="1718792"/>
                </a:lnTo>
                <a:lnTo>
                  <a:pt x="244065" y="1716840"/>
                </a:lnTo>
                <a:lnTo>
                  <a:pt x="245967" y="1715543"/>
                </a:lnTo>
                <a:lnTo>
                  <a:pt x="247881" y="1714246"/>
                </a:lnTo>
                <a:lnTo>
                  <a:pt x="249782" y="1713283"/>
                </a:lnTo>
                <a:lnTo>
                  <a:pt x="251684" y="1711665"/>
                </a:lnTo>
                <a:lnTo>
                  <a:pt x="253598" y="1710034"/>
                </a:lnTo>
                <a:lnTo>
                  <a:pt x="255500" y="1707119"/>
                </a:lnTo>
                <a:lnTo>
                  <a:pt x="257414" y="1705822"/>
                </a:lnTo>
                <a:lnTo>
                  <a:pt x="259315" y="1704525"/>
                </a:lnTo>
                <a:lnTo>
                  <a:pt x="261217" y="1705180"/>
                </a:lnTo>
                <a:lnTo>
                  <a:pt x="263131" y="1703883"/>
                </a:lnTo>
                <a:lnTo>
                  <a:pt x="265033" y="1702586"/>
                </a:lnTo>
                <a:lnTo>
                  <a:pt x="266947" y="1699016"/>
                </a:lnTo>
                <a:lnTo>
                  <a:pt x="268848" y="1698053"/>
                </a:lnTo>
                <a:lnTo>
                  <a:pt x="270750" y="1697077"/>
                </a:lnTo>
                <a:lnTo>
                  <a:pt x="272664" y="1698374"/>
                </a:lnTo>
                <a:lnTo>
                  <a:pt x="274565" y="1698053"/>
                </a:lnTo>
                <a:lnTo>
                  <a:pt x="284098" y="1692222"/>
                </a:lnTo>
                <a:lnTo>
                  <a:pt x="286013" y="1690270"/>
                </a:lnTo>
                <a:lnTo>
                  <a:pt x="287914" y="1688331"/>
                </a:lnTo>
                <a:lnTo>
                  <a:pt x="289828" y="1685737"/>
                </a:lnTo>
                <a:lnTo>
                  <a:pt x="291730" y="1684440"/>
                </a:lnTo>
                <a:lnTo>
                  <a:pt x="293631" y="1683143"/>
                </a:lnTo>
                <a:lnTo>
                  <a:pt x="295546" y="1682822"/>
                </a:lnTo>
                <a:lnTo>
                  <a:pt x="297447" y="1682501"/>
                </a:lnTo>
                <a:lnTo>
                  <a:pt x="299361" y="1682167"/>
                </a:lnTo>
                <a:lnTo>
                  <a:pt x="301263" y="1683143"/>
                </a:lnTo>
                <a:lnTo>
                  <a:pt x="303177" y="1682501"/>
                </a:lnTo>
                <a:lnTo>
                  <a:pt x="305078" y="1681846"/>
                </a:lnTo>
                <a:lnTo>
                  <a:pt x="306980" y="1679573"/>
                </a:lnTo>
                <a:lnTo>
                  <a:pt x="308894" y="1678610"/>
                </a:lnTo>
                <a:lnTo>
                  <a:pt x="310796" y="1677634"/>
                </a:lnTo>
                <a:lnTo>
                  <a:pt x="312710" y="1676992"/>
                </a:lnTo>
                <a:lnTo>
                  <a:pt x="314611" y="1676658"/>
                </a:lnTo>
                <a:lnTo>
                  <a:pt x="316513" y="1676337"/>
                </a:lnTo>
                <a:lnTo>
                  <a:pt x="318427" y="1677634"/>
                </a:lnTo>
                <a:lnTo>
                  <a:pt x="320329" y="1676658"/>
                </a:lnTo>
                <a:lnTo>
                  <a:pt x="322243" y="1675695"/>
                </a:lnTo>
                <a:lnTo>
                  <a:pt x="324144" y="1672125"/>
                </a:lnTo>
                <a:lnTo>
                  <a:pt x="326046" y="1670828"/>
                </a:lnTo>
                <a:lnTo>
                  <a:pt x="327960" y="1669531"/>
                </a:lnTo>
                <a:lnTo>
                  <a:pt x="329861" y="1669210"/>
                </a:lnTo>
                <a:lnTo>
                  <a:pt x="331776" y="1668889"/>
                </a:lnTo>
                <a:lnTo>
                  <a:pt x="333677" y="1668555"/>
                </a:lnTo>
                <a:lnTo>
                  <a:pt x="335579" y="1668889"/>
                </a:lnTo>
                <a:lnTo>
                  <a:pt x="337493" y="1668889"/>
                </a:lnTo>
                <a:lnTo>
                  <a:pt x="339394" y="1668889"/>
                </a:lnTo>
                <a:lnTo>
                  <a:pt x="341309" y="1669210"/>
                </a:lnTo>
                <a:lnTo>
                  <a:pt x="343210" y="1668889"/>
                </a:lnTo>
                <a:lnTo>
                  <a:pt x="345124" y="1668555"/>
                </a:lnTo>
                <a:lnTo>
                  <a:pt x="347026" y="1667913"/>
                </a:lnTo>
                <a:lnTo>
                  <a:pt x="348927" y="1666937"/>
                </a:lnTo>
                <a:lnTo>
                  <a:pt x="350842" y="1665974"/>
                </a:lnTo>
                <a:lnTo>
                  <a:pt x="352743" y="1664343"/>
                </a:lnTo>
                <a:lnTo>
                  <a:pt x="354657" y="1663059"/>
                </a:lnTo>
                <a:lnTo>
                  <a:pt x="356559" y="1661762"/>
                </a:lnTo>
                <a:lnTo>
                  <a:pt x="358460" y="1659810"/>
                </a:lnTo>
                <a:lnTo>
                  <a:pt x="360375" y="1659168"/>
                </a:lnTo>
                <a:lnTo>
                  <a:pt x="362276" y="1658513"/>
                </a:lnTo>
                <a:lnTo>
                  <a:pt x="364190" y="1659489"/>
                </a:lnTo>
                <a:lnTo>
                  <a:pt x="366092" y="1659168"/>
                </a:lnTo>
                <a:lnTo>
                  <a:pt x="368006" y="1658834"/>
                </a:lnTo>
                <a:lnTo>
                  <a:pt x="369907" y="1658192"/>
                </a:lnTo>
                <a:lnTo>
                  <a:pt x="371809" y="1657216"/>
                </a:lnTo>
                <a:lnTo>
                  <a:pt x="373723" y="1656240"/>
                </a:lnTo>
                <a:lnTo>
                  <a:pt x="375625" y="1653980"/>
                </a:lnTo>
                <a:lnTo>
                  <a:pt x="377539" y="1653325"/>
                </a:lnTo>
                <a:lnTo>
                  <a:pt x="379440" y="1652683"/>
                </a:lnTo>
                <a:lnTo>
                  <a:pt x="381342" y="1653980"/>
                </a:lnTo>
                <a:lnTo>
                  <a:pt x="383256" y="1653325"/>
                </a:lnTo>
                <a:lnTo>
                  <a:pt x="385158" y="1652683"/>
                </a:lnTo>
                <a:lnTo>
                  <a:pt x="387072" y="1650410"/>
                </a:lnTo>
                <a:lnTo>
                  <a:pt x="388973" y="1649434"/>
                </a:lnTo>
                <a:lnTo>
                  <a:pt x="390875" y="1648471"/>
                </a:lnTo>
                <a:lnTo>
                  <a:pt x="392789" y="1648137"/>
                </a:lnTo>
                <a:lnTo>
                  <a:pt x="394690" y="1647495"/>
                </a:lnTo>
                <a:lnTo>
                  <a:pt x="396605" y="1646840"/>
                </a:lnTo>
                <a:lnTo>
                  <a:pt x="398506" y="1645877"/>
                </a:lnTo>
                <a:lnTo>
                  <a:pt x="400420" y="1645556"/>
                </a:lnTo>
                <a:lnTo>
                  <a:pt x="402322" y="1645222"/>
                </a:lnTo>
                <a:lnTo>
                  <a:pt x="404223" y="1645556"/>
                </a:lnTo>
                <a:lnTo>
                  <a:pt x="406138" y="1645556"/>
                </a:lnTo>
                <a:lnTo>
                  <a:pt x="408039" y="1645556"/>
                </a:lnTo>
                <a:lnTo>
                  <a:pt x="409953" y="1645877"/>
                </a:lnTo>
                <a:lnTo>
                  <a:pt x="411855" y="1645556"/>
                </a:lnTo>
                <a:lnTo>
                  <a:pt x="413756" y="1645222"/>
                </a:lnTo>
                <a:lnTo>
                  <a:pt x="415671" y="1644580"/>
                </a:lnTo>
                <a:lnTo>
                  <a:pt x="417572" y="1643604"/>
                </a:lnTo>
                <a:lnTo>
                  <a:pt x="419486" y="1642628"/>
                </a:lnTo>
                <a:lnTo>
                  <a:pt x="421388" y="1640689"/>
                </a:lnTo>
                <a:lnTo>
                  <a:pt x="423302" y="1639713"/>
                </a:lnTo>
                <a:lnTo>
                  <a:pt x="425203" y="1638737"/>
                </a:lnTo>
                <a:lnTo>
                  <a:pt x="427105" y="1638416"/>
                </a:lnTo>
                <a:lnTo>
                  <a:pt x="429019" y="1637774"/>
                </a:lnTo>
                <a:lnTo>
                  <a:pt x="430921" y="1637119"/>
                </a:lnTo>
                <a:lnTo>
                  <a:pt x="432835" y="1636156"/>
                </a:lnTo>
                <a:lnTo>
                  <a:pt x="434736" y="1635822"/>
                </a:lnTo>
                <a:lnTo>
                  <a:pt x="436638" y="1635501"/>
                </a:lnTo>
                <a:lnTo>
                  <a:pt x="438552" y="1636156"/>
                </a:lnTo>
                <a:lnTo>
                  <a:pt x="440454" y="1635822"/>
                </a:lnTo>
                <a:lnTo>
                  <a:pt x="442368" y="1635501"/>
                </a:lnTo>
                <a:lnTo>
                  <a:pt x="444269" y="1634859"/>
                </a:lnTo>
                <a:lnTo>
                  <a:pt x="446171" y="1633883"/>
                </a:lnTo>
                <a:lnTo>
                  <a:pt x="448085" y="1632907"/>
                </a:lnTo>
                <a:lnTo>
                  <a:pt x="449986" y="1630968"/>
                </a:lnTo>
                <a:lnTo>
                  <a:pt x="451901" y="1629992"/>
                </a:lnTo>
                <a:lnTo>
                  <a:pt x="453802" y="1629016"/>
                </a:lnTo>
                <a:lnTo>
                  <a:pt x="455704" y="1628695"/>
                </a:lnTo>
                <a:lnTo>
                  <a:pt x="457618" y="1628040"/>
                </a:lnTo>
                <a:lnTo>
                  <a:pt x="459519" y="1627398"/>
                </a:lnTo>
                <a:lnTo>
                  <a:pt x="461434" y="1626422"/>
                </a:lnTo>
                <a:lnTo>
                  <a:pt x="463335" y="1626101"/>
                </a:lnTo>
                <a:lnTo>
                  <a:pt x="465249" y="1625780"/>
                </a:lnTo>
                <a:lnTo>
                  <a:pt x="467151" y="1626101"/>
                </a:lnTo>
                <a:lnTo>
                  <a:pt x="469052" y="1626101"/>
                </a:lnTo>
                <a:lnTo>
                  <a:pt x="470967" y="1626101"/>
                </a:lnTo>
                <a:lnTo>
                  <a:pt x="472868" y="1627077"/>
                </a:lnTo>
                <a:lnTo>
                  <a:pt x="474782" y="1626101"/>
                </a:lnTo>
                <a:lnTo>
                  <a:pt x="476684" y="1625125"/>
                </a:lnTo>
                <a:lnTo>
                  <a:pt x="478585" y="1621234"/>
                </a:lnTo>
                <a:lnTo>
                  <a:pt x="480500" y="1620258"/>
                </a:lnTo>
                <a:lnTo>
                  <a:pt x="482401" y="1619295"/>
                </a:lnTo>
                <a:lnTo>
                  <a:pt x="484315" y="1620913"/>
                </a:lnTo>
                <a:lnTo>
                  <a:pt x="486217" y="1620258"/>
                </a:lnTo>
                <a:lnTo>
                  <a:pt x="488118" y="1619616"/>
                </a:lnTo>
                <a:lnTo>
                  <a:pt x="490032" y="1618319"/>
                </a:lnTo>
                <a:lnTo>
                  <a:pt x="491934" y="1616367"/>
                </a:lnTo>
                <a:lnTo>
                  <a:pt x="493848" y="1614428"/>
                </a:lnTo>
                <a:lnTo>
                  <a:pt x="495750" y="1610537"/>
                </a:lnTo>
                <a:lnTo>
                  <a:pt x="497664" y="1608585"/>
                </a:lnTo>
                <a:lnTo>
                  <a:pt x="499565" y="1606646"/>
                </a:lnTo>
                <a:lnTo>
                  <a:pt x="501467" y="1605349"/>
                </a:lnTo>
                <a:lnTo>
                  <a:pt x="503381" y="1604694"/>
                </a:lnTo>
                <a:lnTo>
                  <a:pt x="505283" y="1604052"/>
                </a:lnTo>
                <a:lnTo>
                  <a:pt x="507184" y="1604694"/>
                </a:lnTo>
                <a:lnTo>
                  <a:pt x="509098" y="1604694"/>
                </a:lnTo>
                <a:lnTo>
                  <a:pt x="511000" y="1604694"/>
                </a:lnTo>
                <a:lnTo>
                  <a:pt x="512914" y="1605015"/>
                </a:lnTo>
                <a:lnTo>
                  <a:pt x="514815" y="1604694"/>
                </a:lnTo>
                <a:lnTo>
                  <a:pt x="516730" y="1604373"/>
                </a:lnTo>
                <a:lnTo>
                  <a:pt x="518631" y="1604052"/>
                </a:lnTo>
                <a:lnTo>
                  <a:pt x="520533" y="1602742"/>
                </a:lnTo>
                <a:lnTo>
                  <a:pt x="522447" y="1601445"/>
                </a:lnTo>
                <a:lnTo>
                  <a:pt x="524348" y="1598851"/>
                </a:lnTo>
                <a:lnTo>
                  <a:pt x="526263" y="1596912"/>
                </a:lnTo>
                <a:lnTo>
                  <a:pt x="528164" y="1594960"/>
                </a:lnTo>
                <a:lnTo>
                  <a:pt x="530066" y="1592687"/>
                </a:lnTo>
                <a:lnTo>
                  <a:pt x="531980" y="1591069"/>
                </a:lnTo>
                <a:lnTo>
                  <a:pt x="533881" y="1589451"/>
                </a:lnTo>
                <a:lnTo>
                  <a:pt x="535796" y="1588475"/>
                </a:lnTo>
                <a:lnTo>
                  <a:pt x="537697" y="1587178"/>
                </a:lnTo>
                <a:lnTo>
                  <a:pt x="539611" y="1585881"/>
                </a:lnTo>
                <a:lnTo>
                  <a:pt x="541513" y="1583929"/>
                </a:lnTo>
                <a:lnTo>
                  <a:pt x="543414" y="1583287"/>
                </a:lnTo>
                <a:lnTo>
                  <a:pt x="545328" y="1582632"/>
                </a:lnTo>
                <a:lnTo>
                  <a:pt x="547230" y="1583608"/>
                </a:lnTo>
                <a:lnTo>
                  <a:pt x="549144" y="1583287"/>
                </a:lnTo>
                <a:lnTo>
                  <a:pt x="551046" y="1582953"/>
                </a:lnTo>
                <a:lnTo>
                  <a:pt x="552947" y="1582311"/>
                </a:lnTo>
                <a:lnTo>
                  <a:pt x="554861" y="1581335"/>
                </a:lnTo>
                <a:lnTo>
                  <a:pt x="556763" y="1580359"/>
                </a:lnTo>
                <a:lnTo>
                  <a:pt x="558677" y="1578741"/>
                </a:lnTo>
                <a:lnTo>
                  <a:pt x="560579" y="1577444"/>
                </a:lnTo>
                <a:lnTo>
                  <a:pt x="562493" y="1576147"/>
                </a:lnTo>
                <a:lnTo>
                  <a:pt x="564394" y="1574850"/>
                </a:lnTo>
                <a:lnTo>
                  <a:pt x="566296" y="1573540"/>
                </a:lnTo>
                <a:lnTo>
                  <a:pt x="568210" y="1572243"/>
                </a:lnTo>
                <a:lnTo>
                  <a:pt x="570111" y="1570304"/>
                </a:lnTo>
                <a:lnTo>
                  <a:pt x="572026" y="1569649"/>
                </a:lnTo>
                <a:lnTo>
                  <a:pt x="573927" y="1569007"/>
                </a:lnTo>
                <a:lnTo>
                  <a:pt x="575829" y="1569649"/>
                </a:lnTo>
                <a:lnTo>
                  <a:pt x="577743" y="1569649"/>
                </a:lnTo>
                <a:lnTo>
                  <a:pt x="579644" y="1569649"/>
                </a:lnTo>
                <a:lnTo>
                  <a:pt x="581559" y="1570304"/>
                </a:lnTo>
                <a:lnTo>
                  <a:pt x="583460" y="1569649"/>
                </a:lnTo>
                <a:lnTo>
                  <a:pt x="585362" y="1569007"/>
                </a:lnTo>
                <a:lnTo>
                  <a:pt x="587276" y="1567055"/>
                </a:lnTo>
                <a:lnTo>
                  <a:pt x="589177" y="1565758"/>
                </a:lnTo>
                <a:lnTo>
                  <a:pt x="591092" y="1564461"/>
                </a:lnTo>
                <a:lnTo>
                  <a:pt x="592993" y="1562843"/>
                </a:lnTo>
                <a:lnTo>
                  <a:pt x="594907" y="1561867"/>
                </a:lnTo>
                <a:lnTo>
                  <a:pt x="596809" y="1560891"/>
                </a:lnTo>
                <a:lnTo>
                  <a:pt x="598710" y="1560570"/>
                </a:lnTo>
                <a:lnTo>
                  <a:pt x="600625" y="1559915"/>
                </a:lnTo>
                <a:lnTo>
                  <a:pt x="602526" y="1559260"/>
                </a:lnTo>
                <a:lnTo>
                  <a:pt x="604440" y="1558297"/>
                </a:lnTo>
                <a:lnTo>
                  <a:pt x="606342" y="1557963"/>
                </a:lnTo>
                <a:lnTo>
                  <a:pt x="608243" y="1557642"/>
                </a:lnTo>
                <a:lnTo>
                  <a:pt x="610157" y="1558618"/>
                </a:lnTo>
                <a:lnTo>
                  <a:pt x="612059" y="1557963"/>
                </a:lnTo>
                <a:lnTo>
                  <a:pt x="613973" y="1557321"/>
                </a:lnTo>
                <a:lnTo>
                  <a:pt x="615875" y="1554727"/>
                </a:lnTo>
                <a:lnTo>
                  <a:pt x="617776" y="1554072"/>
                </a:lnTo>
                <a:lnTo>
                  <a:pt x="619690" y="1553430"/>
                </a:lnTo>
                <a:lnTo>
                  <a:pt x="621592" y="1554072"/>
                </a:lnTo>
                <a:lnTo>
                  <a:pt x="623506" y="1554072"/>
                </a:lnTo>
                <a:lnTo>
                  <a:pt x="625408" y="1554072"/>
                </a:lnTo>
                <a:lnTo>
                  <a:pt x="627309" y="1555048"/>
                </a:lnTo>
                <a:lnTo>
                  <a:pt x="629223" y="1554072"/>
                </a:lnTo>
                <a:lnTo>
                  <a:pt x="631125" y="1553096"/>
                </a:lnTo>
                <a:lnTo>
                  <a:pt x="633039" y="1549860"/>
                </a:lnTo>
                <a:lnTo>
                  <a:pt x="634940" y="1548229"/>
                </a:lnTo>
                <a:lnTo>
                  <a:pt x="636855" y="1546611"/>
                </a:lnTo>
                <a:lnTo>
                  <a:pt x="638756" y="1545635"/>
                </a:lnTo>
                <a:lnTo>
                  <a:pt x="640658" y="1544338"/>
                </a:lnTo>
                <a:lnTo>
                  <a:pt x="642572" y="1543041"/>
                </a:lnTo>
                <a:lnTo>
                  <a:pt x="644473" y="1541089"/>
                </a:lnTo>
                <a:lnTo>
                  <a:pt x="646388" y="1540447"/>
                </a:lnTo>
                <a:lnTo>
                  <a:pt x="648289" y="1539792"/>
                </a:lnTo>
                <a:lnTo>
                  <a:pt x="650191" y="1540447"/>
                </a:lnTo>
                <a:lnTo>
                  <a:pt x="652105" y="1540447"/>
                </a:lnTo>
                <a:lnTo>
                  <a:pt x="654006" y="1540447"/>
                </a:lnTo>
                <a:lnTo>
                  <a:pt x="655921" y="1541089"/>
                </a:lnTo>
                <a:lnTo>
                  <a:pt x="657822" y="1540447"/>
                </a:lnTo>
                <a:lnTo>
                  <a:pt x="659736" y="1539792"/>
                </a:lnTo>
                <a:lnTo>
                  <a:pt x="661638" y="1537198"/>
                </a:lnTo>
                <a:lnTo>
                  <a:pt x="663539" y="1536543"/>
                </a:lnTo>
                <a:lnTo>
                  <a:pt x="665453" y="1535901"/>
                </a:lnTo>
                <a:lnTo>
                  <a:pt x="667355" y="1536543"/>
                </a:lnTo>
                <a:lnTo>
                  <a:pt x="669269" y="1536543"/>
                </a:lnTo>
                <a:lnTo>
                  <a:pt x="671171" y="1536543"/>
                </a:lnTo>
                <a:lnTo>
                  <a:pt x="673021" y="1536877"/>
                </a:lnTo>
                <a:lnTo>
                  <a:pt x="674948" y="1536543"/>
                </a:lnTo>
                <a:lnTo>
                  <a:pt x="676875" y="1536222"/>
                </a:lnTo>
                <a:lnTo>
                  <a:pt x="678802" y="1534925"/>
                </a:lnTo>
                <a:lnTo>
                  <a:pt x="680729" y="1534604"/>
                </a:lnTo>
                <a:lnTo>
                  <a:pt x="682656" y="1534270"/>
                </a:lnTo>
                <a:lnTo>
                  <a:pt x="684455" y="1534604"/>
                </a:lnTo>
                <a:lnTo>
                  <a:pt x="686382" y="1534604"/>
                </a:lnTo>
                <a:lnTo>
                  <a:pt x="688309" y="1534604"/>
                </a:lnTo>
                <a:lnTo>
                  <a:pt x="690237" y="1534925"/>
                </a:lnTo>
                <a:lnTo>
                  <a:pt x="692164" y="1534604"/>
                </a:lnTo>
                <a:lnTo>
                  <a:pt x="694091" y="1534270"/>
                </a:lnTo>
                <a:lnTo>
                  <a:pt x="696018" y="1533294"/>
                </a:lnTo>
                <a:lnTo>
                  <a:pt x="697817" y="1532652"/>
                </a:lnTo>
                <a:lnTo>
                  <a:pt x="699744" y="1531997"/>
                </a:lnTo>
                <a:lnTo>
                  <a:pt x="701671" y="1531021"/>
                </a:lnTo>
                <a:lnTo>
                  <a:pt x="703598" y="1530700"/>
                </a:lnTo>
                <a:lnTo>
                  <a:pt x="705525" y="1530379"/>
                </a:lnTo>
                <a:lnTo>
                  <a:pt x="707452" y="1531021"/>
                </a:lnTo>
                <a:lnTo>
                  <a:pt x="709251" y="1530700"/>
                </a:lnTo>
                <a:lnTo>
                  <a:pt x="711178" y="1530379"/>
                </a:lnTo>
                <a:lnTo>
                  <a:pt x="713105" y="1529403"/>
                </a:lnTo>
                <a:lnTo>
                  <a:pt x="715032" y="1528761"/>
                </a:lnTo>
                <a:lnTo>
                  <a:pt x="716959" y="1528106"/>
                </a:lnTo>
                <a:lnTo>
                  <a:pt x="718887" y="1527130"/>
                </a:lnTo>
                <a:lnTo>
                  <a:pt x="720685" y="1526809"/>
                </a:lnTo>
                <a:lnTo>
                  <a:pt x="722612" y="1526475"/>
                </a:lnTo>
                <a:lnTo>
                  <a:pt x="724540" y="1527130"/>
                </a:lnTo>
                <a:lnTo>
                  <a:pt x="726467" y="1526809"/>
                </a:lnTo>
                <a:lnTo>
                  <a:pt x="735974" y="1521608"/>
                </a:lnTo>
                <a:lnTo>
                  <a:pt x="737901" y="1520966"/>
                </a:lnTo>
                <a:lnTo>
                  <a:pt x="739828" y="1520311"/>
                </a:lnTo>
                <a:lnTo>
                  <a:pt x="741755" y="1520966"/>
                </a:lnTo>
                <a:lnTo>
                  <a:pt x="743682" y="1520966"/>
                </a:lnTo>
                <a:lnTo>
                  <a:pt x="745481" y="1520966"/>
                </a:lnTo>
                <a:lnTo>
                  <a:pt x="747408" y="1520966"/>
                </a:lnTo>
                <a:lnTo>
                  <a:pt x="749335" y="1520966"/>
                </a:lnTo>
                <a:lnTo>
                  <a:pt x="751263" y="1520966"/>
                </a:lnTo>
                <a:lnTo>
                  <a:pt x="753190" y="1521287"/>
                </a:lnTo>
                <a:lnTo>
                  <a:pt x="755117" y="1520966"/>
                </a:lnTo>
                <a:lnTo>
                  <a:pt x="756916" y="1520632"/>
                </a:lnTo>
                <a:lnTo>
                  <a:pt x="758843" y="1519656"/>
                </a:lnTo>
                <a:lnTo>
                  <a:pt x="760770" y="1519014"/>
                </a:lnTo>
                <a:lnTo>
                  <a:pt x="762697" y="1518359"/>
                </a:lnTo>
                <a:lnTo>
                  <a:pt x="764624" y="1517717"/>
                </a:lnTo>
                <a:lnTo>
                  <a:pt x="766551" y="1517062"/>
                </a:lnTo>
                <a:lnTo>
                  <a:pt x="768478" y="1516420"/>
                </a:lnTo>
                <a:lnTo>
                  <a:pt x="770277" y="1515765"/>
                </a:lnTo>
                <a:lnTo>
                  <a:pt x="772204" y="1515110"/>
                </a:lnTo>
                <a:lnTo>
                  <a:pt x="774131" y="1514468"/>
                </a:lnTo>
                <a:lnTo>
                  <a:pt x="776058" y="1513813"/>
                </a:lnTo>
                <a:lnTo>
                  <a:pt x="777986" y="1513171"/>
                </a:lnTo>
                <a:lnTo>
                  <a:pt x="779913" y="1512516"/>
                </a:lnTo>
                <a:lnTo>
                  <a:pt x="781711" y="1511540"/>
                </a:lnTo>
                <a:lnTo>
                  <a:pt x="783639" y="1511219"/>
                </a:lnTo>
                <a:lnTo>
                  <a:pt x="785566" y="1510898"/>
                </a:lnTo>
                <a:lnTo>
                  <a:pt x="787493" y="1511540"/>
                </a:lnTo>
                <a:lnTo>
                  <a:pt x="789420" y="1511219"/>
                </a:lnTo>
                <a:lnTo>
                  <a:pt x="791347" y="1510898"/>
                </a:lnTo>
                <a:lnTo>
                  <a:pt x="793146" y="1509922"/>
                </a:lnTo>
                <a:lnTo>
                  <a:pt x="795073" y="1509267"/>
                </a:lnTo>
                <a:lnTo>
                  <a:pt x="797000" y="1508625"/>
                </a:lnTo>
                <a:lnTo>
                  <a:pt x="798927" y="1508946"/>
                </a:lnTo>
                <a:lnTo>
                  <a:pt x="800854" y="1507315"/>
                </a:lnTo>
                <a:lnTo>
                  <a:pt x="802781" y="1505697"/>
                </a:lnTo>
                <a:lnTo>
                  <a:pt x="804580" y="1502127"/>
                </a:lnTo>
                <a:lnTo>
                  <a:pt x="806507" y="1499520"/>
                </a:lnTo>
                <a:lnTo>
                  <a:pt x="808434" y="1496926"/>
                </a:lnTo>
                <a:lnTo>
                  <a:pt x="810362" y="1493356"/>
                </a:lnTo>
                <a:lnTo>
                  <a:pt x="812289" y="1491726"/>
                </a:lnTo>
                <a:lnTo>
                  <a:pt x="814216" y="1490107"/>
                </a:lnTo>
                <a:lnTo>
                  <a:pt x="816143" y="1490429"/>
                </a:lnTo>
                <a:lnTo>
                  <a:pt x="817942" y="1489786"/>
                </a:lnTo>
                <a:lnTo>
                  <a:pt x="819869" y="1489132"/>
                </a:lnTo>
                <a:lnTo>
                  <a:pt x="821796" y="1488810"/>
                </a:lnTo>
                <a:lnTo>
                  <a:pt x="823723" y="1487835"/>
                </a:lnTo>
                <a:lnTo>
                  <a:pt x="825650" y="1486859"/>
                </a:lnTo>
                <a:lnTo>
                  <a:pt x="827577" y="1485241"/>
                </a:lnTo>
                <a:lnTo>
                  <a:pt x="829376" y="1483931"/>
                </a:lnTo>
                <a:lnTo>
                  <a:pt x="831303" y="1482634"/>
                </a:lnTo>
                <a:lnTo>
                  <a:pt x="833230" y="1481016"/>
                </a:lnTo>
                <a:lnTo>
                  <a:pt x="835157" y="1480040"/>
                </a:lnTo>
                <a:lnTo>
                  <a:pt x="837085" y="1479064"/>
                </a:lnTo>
                <a:lnTo>
                  <a:pt x="839012" y="1479064"/>
                </a:lnTo>
                <a:lnTo>
                  <a:pt x="840810" y="1478088"/>
                </a:lnTo>
                <a:lnTo>
                  <a:pt x="842737" y="1477112"/>
                </a:lnTo>
                <a:lnTo>
                  <a:pt x="844665" y="1475160"/>
                </a:lnTo>
                <a:lnTo>
                  <a:pt x="846592" y="1474197"/>
                </a:lnTo>
                <a:lnTo>
                  <a:pt x="848519" y="1473221"/>
                </a:lnTo>
                <a:lnTo>
                  <a:pt x="850446" y="1473221"/>
                </a:lnTo>
                <a:lnTo>
                  <a:pt x="852373" y="1472245"/>
                </a:lnTo>
                <a:lnTo>
                  <a:pt x="854172" y="1471269"/>
                </a:lnTo>
                <a:lnTo>
                  <a:pt x="856099" y="1469317"/>
                </a:lnTo>
                <a:lnTo>
                  <a:pt x="858026" y="1468341"/>
                </a:lnTo>
                <a:lnTo>
                  <a:pt x="859953" y="1467365"/>
                </a:lnTo>
                <a:lnTo>
                  <a:pt x="861880" y="1466723"/>
                </a:lnTo>
                <a:lnTo>
                  <a:pt x="863807" y="1466402"/>
                </a:lnTo>
                <a:lnTo>
                  <a:pt x="865606" y="1466068"/>
                </a:lnTo>
                <a:lnTo>
                  <a:pt x="867533" y="1466723"/>
                </a:lnTo>
                <a:lnTo>
                  <a:pt x="869460" y="1466402"/>
                </a:lnTo>
                <a:lnTo>
                  <a:pt x="871388" y="1466068"/>
                </a:lnTo>
                <a:lnTo>
                  <a:pt x="873315" y="1465092"/>
                </a:lnTo>
                <a:lnTo>
                  <a:pt x="875242" y="1464450"/>
                </a:lnTo>
                <a:lnTo>
                  <a:pt x="877041" y="1463795"/>
                </a:lnTo>
                <a:lnTo>
                  <a:pt x="878968" y="1463140"/>
                </a:lnTo>
                <a:lnTo>
                  <a:pt x="880895" y="1462498"/>
                </a:lnTo>
                <a:lnTo>
                  <a:pt x="882822" y="1461843"/>
                </a:lnTo>
                <a:lnTo>
                  <a:pt x="884749" y="1461201"/>
                </a:lnTo>
                <a:lnTo>
                  <a:pt x="886676" y="1460546"/>
                </a:lnTo>
                <a:lnTo>
                  <a:pt x="888475" y="1459904"/>
                </a:lnTo>
                <a:lnTo>
                  <a:pt x="890402" y="1459249"/>
                </a:lnTo>
                <a:lnTo>
                  <a:pt x="892329" y="1458594"/>
                </a:lnTo>
                <a:lnTo>
                  <a:pt x="894256" y="1457952"/>
                </a:lnTo>
                <a:lnTo>
                  <a:pt x="896183" y="1457297"/>
                </a:lnTo>
                <a:lnTo>
                  <a:pt x="898111" y="1456655"/>
                </a:lnTo>
                <a:lnTo>
                  <a:pt x="900038" y="1456000"/>
                </a:lnTo>
                <a:lnTo>
                  <a:pt x="901836" y="1455024"/>
                </a:lnTo>
                <a:lnTo>
                  <a:pt x="903764" y="1454703"/>
                </a:lnTo>
                <a:lnTo>
                  <a:pt x="905691" y="1454369"/>
                </a:lnTo>
                <a:lnTo>
                  <a:pt x="907618" y="1455024"/>
                </a:lnTo>
                <a:lnTo>
                  <a:pt x="909545" y="1454703"/>
                </a:lnTo>
                <a:lnTo>
                  <a:pt x="911472" y="1454369"/>
                </a:lnTo>
                <a:lnTo>
                  <a:pt x="913271" y="1453406"/>
                </a:lnTo>
                <a:lnTo>
                  <a:pt x="915198" y="1452751"/>
                </a:lnTo>
                <a:lnTo>
                  <a:pt x="917125" y="1452096"/>
                </a:lnTo>
                <a:lnTo>
                  <a:pt x="919052" y="1451120"/>
                </a:lnTo>
                <a:lnTo>
                  <a:pt x="920979" y="1450799"/>
                </a:lnTo>
                <a:lnTo>
                  <a:pt x="922906" y="1450478"/>
                </a:lnTo>
                <a:lnTo>
                  <a:pt x="924705" y="1450799"/>
                </a:lnTo>
                <a:lnTo>
                  <a:pt x="926632" y="1450799"/>
                </a:lnTo>
                <a:lnTo>
                  <a:pt x="939994" y="1450799"/>
                </a:lnTo>
                <a:lnTo>
                  <a:pt x="941921" y="1451120"/>
                </a:lnTo>
                <a:lnTo>
                  <a:pt x="943848" y="1450799"/>
                </a:lnTo>
                <a:lnTo>
                  <a:pt x="945775" y="1450478"/>
                </a:lnTo>
                <a:lnTo>
                  <a:pt x="947702" y="1449181"/>
                </a:lnTo>
                <a:lnTo>
                  <a:pt x="949501" y="1448847"/>
                </a:lnTo>
                <a:lnTo>
                  <a:pt x="951428" y="1448526"/>
                </a:lnTo>
                <a:lnTo>
                  <a:pt x="953355" y="1448847"/>
                </a:lnTo>
                <a:lnTo>
                  <a:pt x="955282" y="1448847"/>
                </a:lnTo>
                <a:lnTo>
                  <a:pt x="957210" y="1448847"/>
                </a:lnTo>
                <a:lnTo>
                  <a:pt x="959137" y="1449502"/>
                </a:lnTo>
                <a:lnTo>
                  <a:pt x="960935" y="1448847"/>
                </a:lnTo>
                <a:lnTo>
                  <a:pt x="962862" y="1448205"/>
                </a:lnTo>
                <a:lnTo>
                  <a:pt x="964790" y="1446574"/>
                </a:lnTo>
                <a:lnTo>
                  <a:pt x="966717" y="1444956"/>
                </a:lnTo>
                <a:lnTo>
                  <a:pt x="968644" y="1443325"/>
                </a:lnTo>
                <a:lnTo>
                  <a:pt x="970571" y="1440076"/>
                </a:lnTo>
                <a:lnTo>
                  <a:pt x="972498" y="1439100"/>
                </a:lnTo>
                <a:lnTo>
                  <a:pt x="974297" y="1438124"/>
                </a:lnTo>
                <a:lnTo>
                  <a:pt x="976224" y="1439421"/>
                </a:lnTo>
                <a:lnTo>
                  <a:pt x="978151" y="1439100"/>
                </a:lnTo>
                <a:lnTo>
                  <a:pt x="980078" y="1438767"/>
                </a:lnTo>
                <a:lnTo>
                  <a:pt x="982005" y="1438767"/>
                </a:lnTo>
                <a:lnTo>
                  <a:pt x="983933" y="1437148"/>
                </a:lnTo>
                <a:lnTo>
                  <a:pt x="985731" y="1435518"/>
                </a:lnTo>
                <a:lnTo>
                  <a:pt x="987658" y="1431293"/>
                </a:lnTo>
                <a:lnTo>
                  <a:pt x="989585" y="1429341"/>
                </a:lnTo>
                <a:lnTo>
                  <a:pt x="991513" y="1427389"/>
                </a:lnTo>
                <a:lnTo>
                  <a:pt x="993440" y="1426079"/>
                </a:lnTo>
                <a:lnTo>
                  <a:pt x="995367" y="1425437"/>
                </a:lnTo>
                <a:lnTo>
                  <a:pt x="997166" y="1424782"/>
                </a:lnTo>
                <a:lnTo>
                  <a:pt x="999093" y="1425758"/>
                </a:lnTo>
                <a:lnTo>
                  <a:pt x="1001020" y="1425437"/>
                </a:lnTo>
                <a:lnTo>
                  <a:pt x="1002947" y="1425116"/>
                </a:lnTo>
                <a:lnTo>
                  <a:pt x="1004874" y="1424140"/>
                </a:lnTo>
                <a:lnTo>
                  <a:pt x="1006801" y="1423485"/>
                </a:lnTo>
                <a:lnTo>
                  <a:pt x="1008600" y="1422830"/>
                </a:lnTo>
                <a:lnTo>
                  <a:pt x="1010527" y="1422830"/>
                </a:lnTo>
                <a:lnTo>
                  <a:pt x="1012454" y="1421533"/>
                </a:lnTo>
                <a:lnTo>
                  <a:pt x="1014381" y="1420236"/>
                </a:lnTo>
                <a:lnTo>
                  <a:pt x="1016308" y="1416974"/>
                </a:lnTo>
                <a:lnTo>
                  <a:pt x="1018236" y="1415677"/>
                </a:lnTo>
                <a:lnTo>
                  <a:pt x="1020163" y="1414367"/>
                </a:lnTo>
                <a:lnTo>
                  <a:pt x="1021961" y="1414367"/>
                </a:lnTo>
                <a:lnTo>
                  <a:pt x="1023889" y="1413725"/>
                </a:lnTo>
                <a:lnTo>
                  <a:pt x="1025816" y="1413070"/>
                </a:lnTo>
                <a:lnTo>
                  <a:pt x="1027743" y="1413070"/>
                </a:lnTo>
                <a:lnTo>
                  <a:pt x="1029670" y="1411773"/>
                </a:lnTo>
                <a:lnTo>
                  <a:pt x="1031597" y="1410464"/>
                </a:lnTo>
                <a:lnTo>
                  <a:pt x="1033396" y="1407536"/>
                </a:lnTo>
                <a:lnTo>
                  <a:pt x="1035323" y="1405918"/>
                </a:lnTo>
                <a:lnTo>
                  <a:pt x="1046757" y="1400062"/>
                </a:lnTo>
                <a:lnTo>
                  <a:pt x="1048684" y="1399728"/>
                </a:lnTo>
                <a:lnTo>
                  <a:pt x="1050612" y="1400062"/>
                </a:lnTo>
                <a:lnTo>
                  <a:pt x="1052539" y="1400062"/>
                </a:lnTo>
                <a:lnTo>
                  <a:pt x="1054466" y="1400062"/>
                </a:lnTo>
                <a:lnTo>
                  <a:pt x="1056393" y="1400383"/>
                </a:lnTo>
                <a:lnTo>
                  <a:pt x="1058192" y="1400062"/>
                </a:lnTo>
                <a:lnTo>
                  <a:pt x="1060119" y="1399728"/>
                </a:lnTo>
                <a:lnTo>
                  <a:pt x="1062046" y="1398431"/>
                </a:lnTo>
                <a:lnTo>
                  <a:pt x="1063973" y="1398110"/>
                </a:lnTo>
                <a:lnTo>
                  <a:pt x="1065900" y="1397776"/>
                </a:lnTo>
                <a:lnTo>
                  <a:pt x="1067827" y="1398431"/>
                </a:lnTo>
                <a:lnTo>
                  <a:pt x="1069626" y="1398110"/>
                </a:lnTo>
                <a:lnTo>
                  <a:pt x="1071553" y="1397776"/>
                </a:lnTo>
                <a:lnTo>
                  <a:pt x="1073480" y="1396800"/>
                </a:lnTo>
                <a:lnTo>
                  <a:pt x="1075407" y="1396158"/>
                </a:lnTo>
                <a:lnTo>
                  <a:pt x="1077335" y="1395503"/>
                </a:lnTo>
                <a:lnTo>
                  <a:pt x="1079262" y="1394527"/>
                </a:lnTo>
                <a:lnTo>
                  <a:pt x="1081060" y="1394206"/>
                </a:lnTo>
                <a:lnTo>
                  <a:pt x="1082987" y="1393872"/>
                </a:lnTo>
                <a:lnTo>
                  <a:pt x="1084915" y="1394527"/>
                </a:lnTo>
                <a:lnTo>
                  <a:pt x="1086842" y="1394206"/>
                </a:lnTo>
                <a:lnTo>
                  <a:pt x="1096349" y="1389326"/>
                </a:lnTo>
                <a:lnTo>
                  <a:pt x="1098276" y="1388350"/>
                </a:lnTo>
                <a:lnTo>
                  <a:pt x="1100203" y="1387361"/>
                </a:lnTo>
                <a:lnTo>
                  <a:pt x="1102130" y="1386719"/>
                </a:lnTo>
                <a:lnTo>
                  <a:pt x="1104058" y="1386385"/>
                </a:lnTo>
                <a:lnTo>
                  <a:pt x="1105856" y="1386064"/>
                </a:lnTo>
                <a:lnTo>
                  <a:pt x="1107783" y="1386719"/>
                </a:lnTo>
                <a:lnTo>
                  <a:pt x="1109710" y="1386385"/>
                </a:lnTo>
                <a:lnTo>
                  <a:pt x="1111638" y="1386064"/>
                </a:lnTo>
                <a:lnTo>
                  <a:pt x="1113565" y="1385088"/>
                </a:lnTo>
                <a:lnTo>
                  <a:pt x="1115492" y="1384433"/>
                </a:lnTo>
                <a:lnTo>
                  <a:pt x="1117291" y="1383791"/>
                </a:lnTo>
                <a:lnTo>
                  <a:pt x="1119218" y="1382815"/>
                </a:lnTo>
                <a:lnTo>
                  <a:pt x="1121145" y="1382482"/>
                </a:lnTo>
                <a:lnTo>
                  <a:pt x="1123072" y="1382160"/>
                </a:lnTo>
                <a:lnTo>
                  <a:pt x="1124999" y="1382482"/>
                </a:lnTo>
                <a:lnTo>
                  <a:pt x="1126926" y="1382482"/>
                </a:lnTo>
                <a:lnTo>
                  <a:pt x="1128725" y="1382482"/>
                </a:lnTo>
                <a:lnTo>
                  <a:pt x="1130652" y="1382815"/>
                </a:lnTo>
                <a:lnTo>
                  <a:pt x="1132579" y="1382482"/>
                </a:lnTo>
                <a:lnTo>
                  <a:pt x="1134506" y="1382160"/>
                </a:lnTo>
                <a:lnTo>
                  <a:pt x="1136433" y="1381185"/>
                </a:lnTo>
                <a:lnTo>
                  <a:pt x="1138361" y="1380530"/>
                </a:lnTo>
                <a:lnTo>
                  <a:pt x="1140288" y="1379875"/>
                </a:lnTo>
                <a:lnTo>
                  <a:pt x="1142086" y="1379233"/>
                </a:lnTo>
                <a:lnTo>
                  <a:pt x="1144014" y="1378578"/>
                </a:lnTo>
                <a:lnTo>
                  <a:pt x="1145941" y="1377923"/>
                </a:lnTo>
                <a:lnTo>
                  <a:pt x="1147868" y="1377281"/>
                </a:lnTo>
                <a:lnTo>
                  <a:pt x="1149795" y="1376626"/>
                </a:lnTo>
                <a:lnTo>
                  <a:pt x="1151722" y="1375971"/>
                </a:lnTo>
                <a:lnTo>
                  <a:pt x="1153521" y="1375650"/>
                </a:lnTo>
                <a:lnTo>
                  <a:pt x="1155448" y="1374674"/>
                </a:lnTo>
                <a:lnTo>
                  <a:pt x="1157375" y="1373698"/>
                </a:lnTo>
                <a:lnTo>
                  <a:pt x="1159302" y="1372067"/>
                </a:lnTo>
                <a:lnTo>
                  <a:pt x="1161229" y="1370770"/>
                </a:lnTo>
                <a:lnTo>
                  <a:pt x="1163156" y="1369460"/>
                </a:lnTo>
                <a:lnTo>
                  <a:pt x="1164955" y="1368163"/>
                </a:lnTo>
                <a:lnTo>
                  <a:pt x="1166882" y="1366866"/>
                </a:lnTo>
                <a:lnTo>
                  <a:pt x="1168809" y="1365556"/>
                </a:lnTo>
                <a:lnTo>
                  <a:pt x="1170737" y="1363925"/>
                </a:lnTo>
                <a:lnTo>
                  <a:pt x="1172664" y="1362949"/>
                </a:lnTo>
                <a:lnTo>
                  <a:pt x="1174591" y="1361973"/>
                </a:lnTo>
                <a:lnTo>
                  <a:pt x="1176518" y="1361331"/>
                </a:lnTo>
                <a:lnTo>
                  <a:pt x="1178317" y="1360997"/>
                </a:lnTo>
                <a:lnTo>
                  <a:pt x="1180244" y="1360676"/>
                </a:lnTo>
                <a:lnTo>
                  <a:pt x="1182171" y="1361331"/>
                </a:lnTo>
                <a:lnTo>
                  <a:pt x="1184098" y="1360997"/>
                </a:lnTo>
                <a:lnTo>
                  <a:pt x="1186025" y="1360676"/>
                </a:lnTo>
                <a:lnTo>
                  <a:pt x="1187952" y="1359379"/>
                </a:lnTo>
                <a:lnTo>
                  <a:pt x="1189751" y="1359045"/>
                </a:lnTo>
                <a:lnTo>
                  <a:pt x="1191678" y="1358724"/>
                </a:lnTo>
                <a:lnTo>
                  <a:pt x="1193605" y="1359700"/>
                </a:lnTo>
                <a:lnTo>
                  <a:pt x="1195532" y="1359045"/>
                </a:lnTo>
                <a:lnTo>
                  <a:pt x="1197460" y="1358391"/>
                </a:lnTo>
                <a:lnTo>
                  <a:pt x="1199387" y="1356118"/>
                </a:lnTo>
                <a:lnTo>
                  <a:pt x="1201185" y="1355142"/>
                </a:lnTo>
                <a:lnTo>
                  <a:pt x="1203112" y="1354166"/>
                </a:lnTo>
                <a:lnTo>
                  <a:pt x="1205040" y="1354821"/>
                </a:lnTo>
                <a:lnTo>
                  <a:pt x="1206967" y="1353190"/>
                </a:lnTo>
                <a:lnTo>
                  <a:pt x="1208894" y="1351559"/>
                </a:lnTo>
                <a:lnTo>
                  <a:pt x="1210821" y="1346679"/>
                </a:lnTo>
                <a:lnTo>
                  <a:pt x="1212620" y="1345382"/>
                </a:lnTo>
                <a:lnTo>
                  <a:pt x="1214547" y="1344072"/>
                </a:lnTo>
                <a:lnTo>
                  <a:pt x="1216474" y="1345703"/>
                </a:lnTo>
                <a:lnTo>
                  <a:pt x="1218401" y="1345382"/>
                </a:lnTo>
                <a:lnTo>
                  <a:pt x="1220328" y="1345048"/>
                </a:lnTo>
                <a:lnTo>
                  <a:pt x="1222255" y="1344072"/>
                </a:lnTo>
                <a:lnTo>
                  <a:pt x="1224183" y="1343417"/>
                </a:lnTo>
                <a:lnTo>
                  <a:pt x="1225981" y="1342775"/>
                </a:lnTo>
                <a:lnTo>
                  <a:pt x="1227908" y="1341799"/>
                </a:lnTo>
                <a:lnTo>
                  <a:pt x="1229835" y="1341465"/>
                </a:lnTo>
                <a:lnTo>
                  <a:pt x="1231763" y="1341144"/>
                </a:lnTo>
                <a:lnTo>
                  <a:pt x="1233690" y="1341799"/>
                </a:lnTo>
                <a:lnTo>
                  <a:pt x="1235617" y="1341465"/>
                </a:lnTo>
                <a:lnTo>
                  <a:pt x="1237416" y="1341144"/>
                </a:lnTo>
                <a:lnTo>
                  <a:pt x="1239343" y="1341144"/>
                </a:lnTo>
                <a:lnTo>
                  <a:pt x="1241270" y="1339513"/>
                </a:lnTo>
                <a:lnTo>
                  <a:pt x="1243197" y="1337882"/>
                </a:lnTo>
                <a:lnTo>
                  <a:pt x="1245124" y="1333336"/>
                </a:lnTo>
                <a:lnTo>
                  <a:pt x="1247051" y="1331706"/>
                </a:lnTo>
                <a:lnTo>
                  <a:pt x="1248850" y="1330075"/>
                </a:lnTo>
                <a:lnTo>
                  <a:pt x="1250777" y="1330396"/>
                </a:lnTo>
                <a:lnTo>
                  <a:pt x="1252704" y="1329754"/>
                </a:lnTo>
                <a:lnTo>
                  <a:pt x="1254631" y="1329099"/>
                </a:lnTo>
                <a:lnTo>
                  <a:pt x="1256558" y="1329099"/>
                </a:lnTo>
                <a:lnTo>
                  <a:pt x="1258486" y="1327802"/>
                </a:lnTo>
                <a:lnTo>
                  <a:pt x="1260413" y="1326492"/>
                </a:lnTo>
                <a:lnTo>
                  <a:pt x="1262211" y="1323243"/>
                </a:lnTo>
                <a:lnTo>
                  <a:pt x="1264139" y="1321933"/>
                </a:lnTo>
                <a:lnTo>
                  <a:pt x="1266066" y="1320636"/>
                </a:lnTo>
                <a:lnTo>
                  <a:pt x="1267993" y="1320302"/>
                </a:lnTo>
                <a:lnTo>
                  <a:pt x="1269920" y="1319981"/>
                </a:lnTo>
                <a:lnTo>
                  <a:pt x="1271847" y="1319660"/>
                </a:lnTo>
                <a:lnTo>
                  <a:pt x="1273646" y="1320302"/>
                </a:lnTo>
                <a:lnTo>
                  <a:pt x="1275573" y="1319981"/>
                </a:lnTo>
                <a:lnTo>
                  <a:pt x="1277500" y="1319660"/>
                </a:lnTo>
                <a:lnTo>
                  <a:pt x="1279427" y="1318684"/>
                </a:lnTo>
                <a:lnTo>
                  <a:pt x="1281354" y="1318029"/>
                </a:lnTo>
                <a:lnTo>
                  <a:pt x="1283281" y="1317374"/>
                </a:lnTo>
                <a:lnTo>
                  <a:pt x="1285080" y="1317053"/>
                </a:lnTo>
                <a:lnTo>
                  <a:pt x="1287007" y="1316077"/>
                </a:lnTo>
                <a:lnTo>
                  <a:pt x="1288934" y="1315101"/>
                </a:lnTo>
                <a:lnTo>
                  <a:pt x="1290862" y="1312816"/>
                </a:lnTo>
                <a:lnTo>
                  <a:pt x="1292789" y="1312173"/>
                </a:lnTo>
                <a:lnTo>
                  <a:pt x="1294716" y="1311518"/>
                </a:lnTo>
                <a:lnTo>
                  <a:pt x="1296643" y="1312173"/>
                </a:lnTo>
                <a:lnTo>
                  <a:pt x="1298442" y="1312173"/>
                </a:lnTo>
                <a:lnTo>
                  <a:pt x="1300369" y="1312173"/>
                </a:lnTo>
                <a:lnTo>
                  <a:pt x="1302296" y="1312816"/>
                </a:lnTo>
                <a:lnTo>
                  <a:pt x="1304223" y="1312173"/>
                </a:lnTo>
                <a:lnTo>
                  <a:pt x="1306150" y="1311518"/>
                </a:lnTo>
                <a:lnTo>
                  <a:pt x="1308077" y="1308912"/>
                </a:lnTo>
                <a:lnTo>
                  <a:pt x="1309876" y="1308257"/>
                </a:lnTo>
                <a:lnTo>
                  <a:pt x="1311803" y="1307615"/>
                </a:lnTo>
                <a:lnTo>
                  <a:pt x="1313730" y="1308912"/>
                </a:lnTo>
                <a:lnTo>
                  <a:pt x="1315657" y="1308257"/>
                </a:lnTo>
                <a:lnTo>
                  <a:pt x="1317585" y="1307615"/>
                </a:lnTo>
                <a:lnTo>
                  <a:pt x="1319512" y="1305650"/>
                </a:lnTo>
                <a:lnTo>
                  <a:pt x="1321310" y="1304353"/>
                </a:lnTo>
                <a:lnTo>
                  <a:pt x="1323237" y="1303056"/>
                </a:lnTo>
                <a:lnTo>
                  <a:pt x="1325165" y="1302401"/>
                </a:lnTo>
                <a:lnTo>
                  <a:pt x="1327092" y="1300449"/>
                </a:lnTo>
                <a:lnTo>
                  <a:pt x="1329019" y="1298484"/>
                </a:lnTo>
                <a:lnTo>
                  <a:pt x="1330946" y="1294259"/>
                </a:lnTo>
                <a:lnTo>
                  <a:pt x="1332745" y="1292628"/>
                </a:lnTo>
                <a:lnTo>
                  <a:pt x="1334672" y="1290998"/>
                </a:lnTo>
                <a:lnTo>
                  <a:pt x="1336599" y="1290998"/>
                </a:lnTo>
                <a:lnTo>
                  <a:pt x="1338526" y="1290676"/>
                </a:lnTo>
                <a:lnTo>
                  <a:pt x="1340453" y="1290343"/>
                </a:lnTo>
                <a:lnTo>
                  <a:pt x="1342380" y="1290998"/>
                </a:lnTo>
                <a:lnTo>
                  <a:pt x="1344308" y="1290676"/>
                </a:lnTo>
                <a:lnTo>
                  <a:pt x="1346106" y="1290343"/>
                </a:lnTo>
                <a:lnTo>
                  <a:pt x="1348033" y="1289046"/>
                </a:lnTo>
                <a:lnTo>
                  <a:pt x="1349960" y="1288725"/>
                </a:lnTo>
                <a:lnTo>
                  <a:pt x="1351888" y="1288391"/>
                </a:lnTo>
                <a:lnTo>
                  <a:pt x="1353815" y="1288725"/>
                </a:lnTo>
                <a:lnTo>
                  <a:pt x="1355742" y="1288725"/>
                </a:lnTo>
                <a:lnTo>
                  <a:pt x="1357541" y="1288725"/>
                </a:lnTo>
                <a:lnTo>
                  <a:pt x="1359468" y="1289046"/>
                </a:lnTo>
                <a:lnTo>
                  <a:pt x="1361395" y="1288725"/>
                </a:lnTo>
                <a:lnTo>
                  <a:pt x="1363322" y="1288391"/>
                </a:lnTo>
                <a:lnTo>
                  <a:pt x="1365249" y="1287094"/>
                </a:lnTo>
                <a:lnTo>
                  <a:pt x="1367176" y="1286773"/>
                </a:lnTo>
                <a:lnTo>
                  <a:pt x="1368975" y="1286439"/>
                </a:lnTo>
                <a:lnTo>
                  <a:pt x="1370902" y="1286773"/>
                </a:lnTo>
                <a:lnTo>
                  <a:pt x="1372829" y="1286773"/>
                </a:lnTo>
                <a:lnTo>
                  <a:pt x="1374756" y="1286773"/>
                </a:lnTo>
                <a:lnTo>
                  <a:pt x="1376683" y="1287415"/>
                </a:lnTo>
                <a:lnTo>
                  <a:pt x="1378611" y="1286773"/>
                </a:lnTo>
                <a:lnTo>
                  <a:pt x="1380538" y="1286118"/>
                </a:lnTo>
                <a:lnTo>
                  <a:pt x="1382336" y="1283832"/>
                </a:lnTo>
                <a:lnTo>
                  <a:pt x="1384264" y="1282856"/>
                </a:lnTo>
                <a:lnTo>
                  <a:pt x="1386191" y="1281880"/>
                </a:lnTo>
                <a:lnTo>
                  <a:pt x="1388118" y="1282535"/>
                </a:lnTo>
                <a:lnTo>
                  <a:pt x="1390045" y="1280904"/>
                </a:lnTo>
                <a:lnTo>
                  <a:pt x="1391972" y="1279273"/>
                </a:lnTo>
                <a:lnTo>
                  <a:pt x="1393771" y="1275048"/>
                </a:lnTo>
                <a:lnTo>
                  <a:pt x="1395698" y="1273083"/>
                </a:lnTo>
                <a:lnTo>
                  <a:pt x="1397625" y="1271131"/>
                </a:lnTo>
                <a:lnTo>
                  <a:pt x="1399552" y="1269834"/>
                </a:lnTo>
                <a:lnTo>
                  <a:pt x="1401479" y="1269180"/>
                </a:lnTo>
                <a:lnTo>
                  <a:pt x="1403406" y="1268525"/>
                </a:lnTo>
                <a:lnTo>
                  <a:pt x="1405205" y="1269501"/>
                </a:lnTo>
                <a:lnTo>
                  <a:pt x="1407132" y="1269180"/>
                </a:lnTo>
                <a:lnTo>
                  <a:pt x="1409059" y="1268858"/>
                </a:lnTo>
                <a:lnTo>
                  <a:pt x="1410987" y="1267549"/>
                </a:lnTo>
                <a:lnTo>
                  <a:pt x="1412914" y="1267228"/>
                </a:lnTo>
                <a:lnTo>
                  <a:pt x="1414841" y="1266894"/>
                </a:lnTo>
                <a:lnTo>
                  <a:pt x="1416639" y="1267549"/>
                </a:lnTo>
                <a:lnTo>
                  <a:pt x="1418567" y="1267228"/>
                </a:lnTo>
                <a:lnTo>
                  <a:pt x="1420494" y="1266894"/>
                </a:lnTo>
                <a:lnTo>
                  <a:pt x="1422421" y="1265918"/>
                </a:lnTo>
                <a:lnTo>
                  <a:pt x="1424348" y="1265276"/>
                </a:lnTo>
                <a:lnTo>
                  <a:pt x="1426275" y="1264621"/>
                </a:lnTo>
                <a:lnTo>
                  <a:pt x="1428202" y="1264942"/>
                </a:lnTo>
                <a:lnTo>
                  <a:pt x="1430001" y="1263311"/>
                </a:lnTo>
                <a:lnTo>
                  <a:pt x="1431928" y="1261693"/>
                </a:lnTo>
                <a:lnTo>
                  <a:pt x="1433855" y="1257455"/>
                </a:lnTo>
                <a:lnTo>
                  <a:pt x="1435782" y="1255503"/>
                </a:lnTo>
                <a:lnTo>
                  <a:pt x="1437710" y="1253551"/>
                </a:lnTo>
                <a:lnTo>
                  <a:pt x="1439637" y="1252562"/>
                </a:lnTo>
                <a:lnTo>
                  <a:pt x="1441435" y="1251586"/>
                </a:lnTo>
                <a:lnTo>
                  <a:pt x="1443362" y="1250610"/>
                </a:lnTo>
                <a:lnTo>
                  <a:pt x="1445290" y="1250289"/>
                </a:lnTo>
                <a:lnTo>
                  <a:pt x="1447217" y="1249635"/>
                </a:lnTo>
                <a:lnTo>
                  <a:pt x="1449144" y="1248980"/>
                </a:lnTo>
                <a:lnTo>
                  <a:pt x="1451071" y="1248004"/>
                </a:lnTo>
                <a:lnTo>
                  <a:pt x="1452870" y="1247683"/>
                </a:lnTo>
                <a:lnTo>
                  <a:pt x="1454797" y="1247362"/>
                </a:lnTo>
                <a:lnTo>
                  <a:pt x="1456724" y="1248004"/>
                </a:lnTo>
                <a:lnTo>
                  <a:pt x="1458651" y="1247683"/>
                </a:lnTo>
                <a:lnTo>
                  <a:pt x="1460578" y="1247362"/>
                </a:lnTo>
                <a:lnTo>
                  <a:pt x="1462505" y="1246373"/>
                </a:lnTo>
                <a:lnTo>
                  <a:pt x="1464433" y="1245731"/>
                </a:lnTo>
                <a:lnTo>
                  <a:pt x="1466231" y="1245076"/>
                </a:lnTo>
                <a:lnTo>
                  <a:pt x="1468158" y="1244755"/>
                </a:lnTo>
                <a:lnTo>
                  <a:pt x="1470085" y="1243779"/>
                </a:lnTo>
                <a:lnTo>
                  <a:pt x="1472013" y="1242790"/>
                </a:lnTo>
                <a:lnTo>
                  <a:pt x="1473940" y="1240838"/>
                </a:lnTo>
                <a:lnTo>
                  <a:pt x="1475867" y="1239862"/>
                </a:lnTo>
                <a:lnTo>
                  <a:pt x="1477666" y="1238886"/>
                </a:lnTo>
                <a:lnTo>
                  <a:pt x="1479593" y="1238565"/>
                </a:lnTo>
                <a:lnTo>
                  <a:pt x="1481520" y="1237910"/>
                </a:lnTo>
                <a:lnTo>
                  <a:pt x="1483447" y="1237255"/>
                </a:lnTo>
                <a:lnTo>
                  <a:pt x="1485374" y="1236279"/>
                </a:lnTo>
                <a:lnTo>
                  <a:pt x="1487301" y="1235958"/>
                </a:lnTo>
                <a:lnTo>
                  <a:pt x="1489100" y="1235624"/>
                </a:lnTo>
                <a:lnTo>
                  <a:pt x="1491027" y="1236934"/>
                </a:lnTo>
                <a:lnTo>
                  <a:pt x="1492954" y="1235958"/>
                </a:lnTo>
                <a:lnTo>
                  <a:pt x="1494881" y="1234969"/>
                </a:lnTo>
                <a:lnTo>
                  <a:pt x="1496808" y="1231065"/>
                </a:lnTo>
                <a:lnTo>
                  <a:pt x="1498736" y="1230090"/>
                </a:lnTo>
                <a:lnTo>
                  <a:pt x="1500663" y="1229114"/>
                </a:lnTo>
                <a:lnTo>
                  <a:pt x="1502461" y="1230090"/>
                </a:lnTo>
                <a:lnTo>
                  <a:pt x="1504389" y="1230090"/>
                </a:lnTo>
                <a:lnTo>
                  <a:pt x="1506316" y="1230090"/>
                </a:lnTo>
                <a:lnTo>
                  <a:pt x="1508243" y="1231065"/>
                </a:lnTo>
                <a:lnTo>
                  <a:pt x="1510170" y="1230090"/>
                </a:lnTo>
                <a:lnTo>
                  <a:pt x="1512097" y="1229114"/>
                </a:lnTo>
                <a:lnTo>
                  <a:pt x="1513896" y="1226173"/>
                </a:lnTo>
                <a:lnTo>
                  <a:pt x="1515823" y="1224221"/>
                </a:lnTo>
                <a:lnTo>
                  <a:pt x="1517750" y="1222269"/>
                </a:lnTo>
                <a:lnTo>
                  <a:pt x="1519677" y="1220317"/>
                </a:lnTo>
                <a:lnTo>
                  <a:pt x="1521604" y="1218352"/>
                </a:lnTo>
                <a:lnTo>
                  <a:pt x="1523531" y="1216400"/>
                </a:lnTo>
                <a:lnTo>
                  <a:pt x="1525330" y="1214114"/>
                </a:lnTo>
                <a:lnTo>
                  <a:pt x="1527257" y="1212496"/>
                </a:lnTo>
                <a:lnTo>
                  <a:pt x="1529184" y="1210866"/>
                </a:lnTo>
                <a:lnTo>
                  <a:pt x="1531112" y="1209877"/>
                </a:lnTo>
                <a:lnTo>
                  <a:pt x="1533039" y="1208580"/>
                </a:lnTo>
                <a:lnTo>
                  <a:pt x="1534966" y="1207270"/>
                </a:lnTo>
                <a:lnTo>
                  <a:pt x="1536764" y="1205318"/>
                </a:lnTo>
                <a:lnTo>
                  <a:pt x="1538692" y="1204663"/>
                </a:lnTo>
                <a:lnTo>
                  <a:pt x="1540619" y="1204021"/>
                </a:lnTo>
                <a:lnTo>
                  <a:pt x="1542546" y="1205652"/>
                </a:lnTo>
                <a:lnTo>
                  <a:pt x="1544473" y="1204663"/>
                </a:lnTo>
                <a:lnTo>
                  <a:pt x="1546400" y="1203687"/>
                </a:lnTo>
                <a:lnTo>
                  <a:pt x="1548327" y="1200104"/>
                </a:lnTo>
                <a:lnTo>
                  <a:pt x="1550126" y="1198807"/>
                </a:lnTo>
                <a:lnTo>
                  <a:pt x="1552053" y="1197497"/>
                </a:lnTo>
                <a:lnTo>
                  <a:pt x="1553980" y="1197497"/>
                </a:lnTo>
                <a:lnTo>
                  <a:pt x="1555907" y="1196842"/>
                </a:lnTo>
                <a:lnTo>
                  <a:pt x="1557835" y="1196188"/>
                </a:lnTo>
                <a:lnTo>
                  <a:pt x="1559762" y="1195545"/>
                </a:lnTo>
                <a:lnTo>
                  <a:pt x="1561560" y="1194891"/>
                </a:lnTo>
                <a:lnTo>
                  <a:pt x="1563487" y="1194236"/>
                </a:lnTo>
                <a:lnTo>
                  <a:pt x="1565415" y="1193260"/>
                </a:lnTo>
                <a:lnTo>
                  <a:pt x="1567342" y="1192939"/>
                </a:lnTo>
                <a:lnTo>
                  <a:pt x="1569269" y="1192605"/>
                </a:lnTo>
                <a:lnTo>
                  <a:pt x="1571196" y="1192939"/>
                </a:lnTo>
                <a:lnTo>
                  <a:pt x="1572995" y="1192939"/>
                </a:lnTo>
                <a:lnTo>
                  <a:pt x="1574922" y="1192939"/>
                </a:lnTo>
                <a:lnTo>
                  <a:pt x="1576849" y="1193594"/>
                </a:lnTo>
                <a:lnTo>
                  <a:pt x="1578776" y="1192939"/>
                </a:lnTo>
                <a:lnTo>
                  <a:pt x="1580703" y="1192284"/>
                </a:lnTo>
                <a:lnTo>
                  <a:pt x="1582630" y="1190653"/>
                </a:lnTo>
                <a:lnTo>
                  <a:pt x="1584558" y="1189022"/>
                </a:lnTo>
                <a:lnTo>
                  <a:pt x="1586356" y="1187391"/>
                </a:lnTo>
                <a:lnTo>
                  <a:pt x="1588283" y="1184129"/>
                </a:lnTo>
                <a:lnTo>
                  <a:pt x="1590210" y="1183153"/>
                </a:lnTo>
                <a:lnTo>
                  <a:pt x="1592138" y="1182177"/>
                </a:lnTo>
                <a:lnTo>
                  <a:pt x="1594065" y="1183487"/>
                </a:lnTo>
                <a:lnTo>
                  <a:pt x="1595992" y="1183153"/>
                </a:lnTo>
                <a:lnTo>
                  <a:pt x="1597791" y="1182832"/>
                </a:lnTo>
                <a:lnTo>
                  <a:pt x="1599718" y="1182832"/>
                </a:lnTo>
                <a:lnTo>
                  <a:pt x="1601645" y="1181201"/>
                </a:lnTo>
                <a:lnTo>
                  <a:pt x="1603572" y="1179570"/>
                </a:lnTo>
                <a:lnTo>
                  <a:pt x="1605499" y="1174678"/>
                </a:lnTo>
                <a:lnTo>
                  <a:pt x="1607426" y="1173381"/>
                </a:lnTo>
                <a:lnTo>
                  <a:pt x="1609225" y="1172071"/>
                </a:lnTo>
                <a:lnTo>
                  <a:pt x="1611152" y="1173381"/>
                </a:lnTo>
                <a:lnTo>
                  <a:pt x="1613079" y="1173381"/>
                </a:lnTo>
                <a:lnTo>
                  <a:pt x="1626441" y="1173381"/>
                </a:lnTo>
                <a:lnTo>
                  <a:pt x="1628368" y="1173702"/>
                </a:lnTo>
                <a:lnTo>
                  <a:pt x="1630295" y="1173381"/>
                </a:lnTo>
                <a:lnTo>
                  <a:pt x="1632222" y="1173047"/>
                </a:lnTo>
                <a:lnTo>
                  <a:pt x="1634021" y="1172405"/>
                </a:lnTo>
                <a:lnTo>
                  <a:pt x="1635948" y="1171416"/>
                </a:lnTo>
                <a:lnTo>
                  <a:pt x="1637875" y="1170440"/>
                </a:lnTo>
                <a:lnTo>
                  <a:pt x="1639802" y="1168809"/>
                </a:lnTo>
                <a:lnTo>
                  <a:pt x="1641729" y="1167512"/>
                </a:lnTo>
                <a:lnTo>
                  <a:pt x="1643656" y="1166202"/>
                </a:lnTo>
                <a:lnTo>
                  <a:pt x="1645455" y="1164905"/>
                </a:lnTo>
                <a:lnTo>
                  <a:pt x="1647382" y="1163595"/>
                </a:lnTo>
                <a:lnTo>
                  <a:pt x="1649309" y="1162298"/>
                </a:lnTo>
                <a:lnTo>
                  <a:pt x="1651237" y="1160334"/>
                </a:lnTo>
                <a:lnTo>
                  <a:pt x="1653164" y="1159679"/>
                </a:lnTo>
                <a:lnTo>
                  <a:pt x="1655091" y="1159037"/>
                </a:lnTo>
                <a:lnTo>
                  <a:pt x="1656889" y="1159679"/>
                </a:lnTo>
                <a:lnTo>
                  <a:pt x="1658817" y="1159679"/>
                </a:lnTo>
                <a:lnTo>
                  <a:pt x="1660744" y="1159679"/>
                </a:lnTo>
                <a:lnTo>
                  <a:pt x="1662671" y="1159679"/>
                </a:lnTo>
                <a:lnTo>
                  <a:pt x="1664598" y="1159679"/>
                </a:lnTo>
                <a:lnTo>
                  <a:pt x="1666525" y="1159679"/>
                </a:lnTo>
                <a:lnTo>
                  <a:pt x="1668452" y="1160334"/>
                </a:lnTo>
                <a:lnTo>
                  <a:pt x="1670251" y="1159679"/>
                </a:lnTo>
                <a:lnTo>
                  <a:pt x="1672178" y="1159037"/>
                </a:lnTo>
                <a:lnTo>
                  <a:pt x="1674105" y="1156751"/>
                </a:lnTo>
                <a:lnTo>
                  <a:pt x="1683612" y="1153489"/>
                </a:lnTo>
                <a:lnTo>
                  <a:pt x="1685540" y="1154465"/>
                </a:lnTo>
                <a:lnTo>
                  <a:pt x="1687467" y="1153810"/>
                </a:lnTo>
                <a:lnTo>
                  <a:pt x="1689394" y="1153168"/>
                </a:lnTo>
                <a:lnTo>
                  <a:pt x="1691321" y="1150561"/>
                </a:lnTo>
                <a:lnTo>
                  <a:pt x="1693120" y="1149906"/>
                </a:lnTo>
                <a:lnTo>
                  <a:pt x="1695047" y="1149251"/>
                </a:lnTo>
                <a:lnTo>
                  <a:pt x="1696974" y="1151203"/>
                </a:lnTo>
                <a:lnTo>
                  <a:pt x="1698901" y="1149906"/>
                </a:lnTo>
                <a:lnTo>
                  <a:pt x="1700828" y="1148596"/>
                </a:lnTo>
                <a:lnTo>
                  <a:pt x="1702755" y="1143383"/>
                </a:lnTo>
                <a:lnTo>
                  <a:pt x="1704683" y="1142073"/>
                </a:lnTo>
                <a:lnTo>
                  <a:pt x="1706481" y="1140776"/>
                </a:lnTo>
                <a:lnTo>
                  <a:pt x="1708408" y="1142407"/>
                </a:lnTo>
                <a:lnTo>
                  <a:pt x="1710335" y="1142073"/>
                </a:lnTo>
                <a:lnTo>
                  <a:pt x="1712263" y="1141752"/>
                </a:lnTo>
                <a:lnTo>
                  <a:pt x="1714190" y="1140776"/>
                </a:lnTo>
                <a:lnTo>
                  <a:pt x="1716117" y="1140121"/>
                </a:lnTo>
                <a:lnTo>
                  <a:pt x="1717916" y="1139466"/>
                </a:lnTo>
                <a:lnTo>
                  <a:pt x="1719843" y="1139145"/>
                </a:lnTo>
                <a:lnTo>
                  <a:pt x="1721770" y="1138169"/>
                </a:lnTo>
                <a:lnTo>
                  <a:pt x="1723697" y="1137180"/>
                </a:lnTo>
                <a:lnTo>
                  <a:pt x="1725624" y="1135228"/>
                </a:lnTo>
                <a:lnTo>
                  <a:pt x="1727551" y="1134252"/>
                </a:lnTo>
                <a:lnTo>
                  <a:pt x="1729350" y="1133276"/>
                </a:lnTo>
                <a:lnTo>
                  <a:pt x="1731277" y="1133597"/>
                </a:lnTo>
                <a:lnTo>
                  <a:pt x="1733204" y="1132287"/>
                </a:lnTo>
                <a:lnTo>
                  <a:pt x="1735131" y="1130990"/>
                </a:lnTo>
                <a:lnTo>
                  <a:pt x="1737058" y="1127729"/>
                </a:lnTo>
                <a:lnTo>
                  <a:pt x="1738986" y="1126419"/>
                </a:lnTo>
                <a:lnTo>
                  <a:pt x="1740913" y="1125122"/>
                </a:lnTo>
                <a:lnTo>
                  <a:pt x="1742711" y="1125443"/>
                </a:lnTo>
                <a:lnTo>
                  <a:pt x="1744639" y="1124467"/>
                </a:lnTo>
                <a:lnTo>
                  <a:pt x="1746566" y="1123491"/>
                </a:lnTo>
                <a:lnTo>
                  <a:pt x="1748493" y="1121860"/>
                </a:lnTo>
                <a:lnTo>
                  <a:pt x="1750420" y="1120550"/>
                </a:lnTo>
                <a:lnTo>
                  <a:pt x="1752347" y="1119240"/>
                </a:lnTo>
                <a:lnTo>
                  <a:pt x="1754146" y="1117609"/>
                </a:lnTo>
                <a:lnTo>
                  <a:pt x="1756073" y="1116633"/>
                </a:lnTo>
                <a:lnTo>
                  <a:pt x="1758000" y="1115657"/>
                </a:lnTo>
                <a:lnTo>
                  <a:pt x="1759927" y="1115336"/>
                </a:lnTo>
                <a:lnTo>
                  <a:pt x="1761854" y="1114681"/>
                </a:lnTo>
                <a:lnTo>
                  <a:pt x="1763781" y="1114027"/>
                </a:lnTo>
                <a:lnTo>
                  <a:pt x="1765580" y="1113051"/>
                </a:lnTo>
                <a:lnTo>
                  <a:pt x="1767507" y="1112717"/>
                </a:lnTo>
                <a:lnTo>
                  <a:pt x="1769434" y="1112396"/>
                </a:lnTo>
                <a:lnTo>
                  <a:pt x="1771362" y="1112717"/>
                </a:lnTo>
                <a:lnTo>
                  <a:pt x="1773289" y="1112717"/>
                </a:lnTo>
                <a:lnTo>
                  <a:pt x="1775216" y="1112717"/>
                </a:lnTo>
                <a:lnTo>
                  <a:pt x="1777014" y="1113051"/>
                </a:lnTo>
                <a:lnTo>
                  <a:pt x="1778942" y="1112717"/>
                </a:lnTo>
                <a:lnTo>
                  <a:pt x="1780869" y="1112396"/>
                </a:lnTo>
                <a:lnTo>
                  <a:pt x="1782796" y="1111420"/>
                </a:lnTo>
                <a:lnTo>
                  <a:pt x="1784723" y="1110765"/>
                </a:lnTo>
                <a:lnTo>
                  <a:pt x="1786650" y="1110110"/>
                </a:lnTo>
                <a:lnTo>
                  <a:pt x="1788577" y="1109455"/>
                </a:lnTo>
                <a:lnTo>
                  <a:pt x="1790376" y="1108813"/>
                </a:lnTo>
                <a:lnTo>
                  <a:pt x="1792303" y="1108158"/>
                </a:lnTo>
                <a:lnTo>
                  <a:pt x="1794230" y="1107503"/>
                </a:lnTo>
                <a:lnTo>
                  <a:pt x="1796157" y="1106848"/>
                </a:lnTo>
                <a:lnTo>
                  <a:pt x="1798085" y="1106193"/>
                </a:lnTo>
                <a:lnTo>
                  <a:pt x="1800012" y="1105872"/>
                </a:lnTo>
                <a:lnTo>
                  <a:pt x="1801810" y="1104896"/>
                </a:lnTo>
                <a:lnTo>
                  <a:pt x="1803737" y="1103920"/>
                </a:lnTo>
                <a:lnTo>
                  <a:pt x="1805665" y="1101955"/>
                </a:lnTo>
                <a:lnTo>
                  <a:pt x="1807592" y="1100979"/>
                </a:lnTo>
                <a:lnTo>
                  <a:pt x="1809519" y="1100003"/>
                </a:lnTo>
                <a:lnTo>
                  <a:pt x="1811446" y="1099670"/>
                </a:lnTo>
                <a:lnTo>
                  <a:pt x="1813245" y="1099028"/>
                </a:lnTo>
                <a:lnTo>
                  <a:pt x="1815172" y="1098373"/>
                </a:lnTo>
                <a:lnTo>
                  <a:pt x="1817099" y="1097397"/>
                </a:lnTo>
                <a:lnTo>
                  <a:pt x="1819026" y="1097063"/>
                </a:lnTo>
                <a:lnTo>
                  <a:pt x="1820953" y="1096742"/>
                </a:lnTo>
                <a:lnTo>
                  <a:pt x="1822880" y="1097397"/>
                </a:lnTo>
                <a:lnTo>
                  <a:pt x="1824808" y="1097063"/>
                </a:lnTo>
                <a:lnTo>
                  <a:pt x="1826606" y="1096742"/>
                </a:lnTo>
                <a:lnTo>
                  <a:pt x="1828533" y="1095766"/>
                </a:lnTo>
                <a:lnTo>
                  <a:pt x="1830460" y="1095111"/>
                </a:lnTo>
                <a:lnTo>
                  <a:pt x="1832388" y="1094456"/>
                </a:lnTo>
                <a:lnTo>
                  <a:pt x="1834315" y="1093801"/>
                </a:lnTo>
                <a:lnTo>
                  <a:pt x="1836242" y="1093159"/>
                </a:lnTo>
                <a:lnTo>
                  <a:pt x="1838041" y="1092504"/>
                </a:lnTo>
                <a:lnTo>
                  <a:pt x="1839968" y="1092170"/>
                </a:lnTo>
                <a:lnTo>
                  <a:pt x="1841895" y="1091194"/>
                </a:lnTo>
                <a:lnTo>
                  <a:pt x="1843822" y="1090218"/>
                </a:lnTo>
                <a:lnTo>
                  <a:pt x="1845749" y="1088587"/>
                </a:lnTo>
                <a:lnTo>
                  <a:pt x="1847676" y="1087277"/>
                </a:lnTo>
                <a:lnTo>
                  <a:pt x="1849475" y="1085980"/>
                </a:lnTo>
                <a:lnTo>
                  <a:pt x="1851402" y="1084671"/>
                </a:lnTo>
                <a:lnTo>
                  <a:pt x="1853329" y="1083374"/>
                </a:lnTo>
                <a:lnTo>
                  <a:pt x="1855256" y="1082064"/>
                </a:lnTo>
                <a:lnTo>
                  <a:pt x="1857183" y="1081088"/>
                </a:lnTo>
                <a:lnTo>
                  <a:pt x="1859111" y="1079457"/>
                </a:lnTo>
                <a:lnTo>
                  <a:pt x="1860909" y="1077826"/>
                </a:lnTo>
                <a:lnTo>
                  <a:pt x="1862836" y="1075219"/>
                </a:lnTo>
                <a:lnTo>
                  <a:pt x="1864764" y="1073588"/>
                </a:lnTo>
                <a:lnTo>
                  <a:pt x="1866691" y="1071957"/>
                </a:lnTo>
                <a:lnTo>
                  <a:pt x="1868618" y="1071623"/>
                </a:lnTo>
                <a:lnTo>
                  <a:pt x="1870545" y="1069671"/>
                </a:lnTo>
                <a:lnTo>
                  <a:pt x="1872472" y="1067707"/>
                </a:lnTo>
                <a:lnTo>
                  <a:pt x="1874271" y="1063469"/>
                </a:lnTo>
                <a:lnTo>
                  <a:pt x="1876198" y="1061838"/>
                </a:lnTo>
                <a:lnTo>
                  <a:pt x="1878125" y="1060207"/>
                </a:lnTo>
                <a:lnTo>
                  <a:pt x="1880052" y="1060207"/>
                </a:lnTo>
                <a:lnTo>
                  <a:pt x="1881979" y="1059886"/>
                </a:lnTo>
                <a:lnTo>
                  <a:pt x="1883906" y="1059552"/>
                </a:lnTo>
                <a:lnTo>
                  <a:pt x="1885705" y="1060207"/>
                </a:lnTo>
                <a:lnTo>
                  <a:pt x="1887632" y="1059886"/>
                </a:lnTo>
                <a:lnTo>
                  <a:pt x="1889559" y="1059552"/>
                </a:lnTo>
                <a:lnTo>
                  <a:pt x="1891487" y="1058255"/>
                </a:lnTo>
                <a:lnTo>
                  <a:pt x="1893414" y="1057921"/>
                </a:lnTo>
                <a:lnTo>
                  <a:pt x="1895341" y="1057600"/>
                </a:lnTo>
                <a:lnTo>
                  <a:pt x="1897140" y="1058255"/>
                </a:lnTo>
                <a:lnTo>
                  <a:pt x="1899067" y="1057921"/>
                </a:lnTo>
                <a:lnTo>
                  <a:pt x="1900994" y="1057600"/>
                </a:lnTo>
                <a:lnTo>
                  <a:pt x="1902921" y="1056624"/>
                </a:lnTo>
                <a:lnTo>
                  <a:pt x="1904848" y="1055969"/>
                </a:lnTo>
                <a:lnTo>
                  <a:pt x="1906775" y="1055314"/>
                </a:lnTo>
                <a:lnTo>
                  <a:pt x="1908702" y="1054660"/>
                </a:lnTo>
                <a:lnTo>
                  <a:pt x="1910501" y="1054017"/>
                </a:lnTo>
                <a:lnTo>
                  <a:pt x="1912428" y="1053363"/>
                </a:lnTo>
                <a:lnTo>
                  <a:pt x="1914355" y="1053029"/>
                </a:lnTo>
                <a:lnTo>
                  <a:pt x="1916282" y="1052053"/>
                </a:lnTo>
                <a:lnTo>
                  <a:pt x="1918210" y="1051077"/>
                </a:lnTo>
                <a:lnTo>
                  <a:pt x="1920137" y="1048791"/>
                </a:lnTo>
                <a:lnTo>
                  <a:pt x="1921935" y="1048136"/>
                </a:lnTo>
                <a:lnTo>
                  <a:pt x="1923863" y="1047494"/>
                </a:lnTo>
                <a:lnTo>
                  <a:pt x="1925790" y="1048470"/>
                </a:lnTo>
                <a:lnTo>
                  <a:pt x="1927717" y="1048136"/>
                </a:lnTo>
                <a:lnTo>
                  <a:pt x="1929644" y="1047815"/>
                </a:lnTo>
                <a:lnTo>
                  <a:pt x="1931571" y="1046839"/>
                </a:lnTo>
                <a:lnTo>
                  <a:pt x="1933370" y="1046184"/>
                </a:lnTo>
                <a:lnTo>
                  <a:pt x="1935297" y="1045529"/>
                </a:lnTo>
                <a:lnTo>
                  <a:pt x="1937224" y="1044874"/>
                </a:lnTo>
                <a:lnTo>
                  <a:pt x="1939151" y="1044219"/>
                </a:lnTo>
                <a:lnTo>
                  <a:pt x="1941078" y="1043577"/>
                </a:lnTo>
                <a:lnTo>
                  <a:pt x="1943005" y="1042588"/>
                </a:lnTo>
                <a:lnTo>
                  <a:pt x="1944933" y="1042267"/>
                </a:lnTo>
                <a:lnTo>
                  <a:pt x="1946731" y="1041946"/>
                </a:lnTo>
                <a:lnTo>
                  <a:pt x="1948658" y="1042588"/>
                </a:lnTo>
                <a:lnTo>
                  <a:pt x="1950585" y="1042267"/>
                </a:lnTo>
                <a:lnTo>
                  <a:pt x="1952513" y="1041946"/>
                </a:lnTo>
                <a:lnTo>
                  <a:pt x="1954440" y="1040958"/>
                </a:lnTo>
                <a:lnTo>
                  <a:pt x="1956367" y="1040303"/>
                </a:lnTo>
                <a:lnTo>
                  <a:pt x="1958166" y="1039661"/>
                </a:lnTo>
                <a:lnTo>
                  <a:pt x="1960093" y="1039006"/>
                </a:lnTo>
                <a:lnTo>
                  <a:pt x="1962020" y="1038351"/>
                </a:lnTo>
                <a:lnTo>
                  <a:pt x="1963947" y="1037696"/>
                </a:lnTo>
                <a:lnTo>
                  <a:pt x="1965874" y="1037041"/>
                </a:lnTo>
                <a:lnTo>
                  <a:pt x="1967801" y="1036386"/>
                </a:lnTo>
                <a:lnTo>
                  <a:pt x="1969600" y="1035744"/>
                </a:lnTo>
                <a:lnTo>
                  <a:pt x="1971527" y="1034755"/>
                </a:lnTo>
                <a:lnTo>
                  <a:pt x="1973454" y="1034434"/>
                </a:lnTo>
                <a:lnTo>
                  <a:pt x="1975381" y="1034113"/>
                </a:lnTo>
                <a:lnTo>
                  <a:pt x="1977308" y="1034755"/>
                </a:lnTo>
                <a:lnTo>
                  <a:pt x="1979236" y="1034434"/>
                </a:lnTo>
                <a:lnTo>
                  <a:pt x="1981034" y="1034113"/>
                </a:lnTo>
                <a:lnTo>
                  <a:pt x="1982961" y="1033124"/>
                </a:lnTo>
                <a:lnTo>
                  <a:pt x="1984889" y="1032482"/>
                </a:lnTo>
                <a:lnTo>
                  <a:pt x="1986816" y="1031827"/>
                </a:lnTo>
                <a:lnTo>
                  <a:pt x="1988743" y="1030838"/>
                </a:lnTo>
                <a:lnTo>
                  <a:pt x="1990670" y="1030517"/>
                </a:lnTo>
                <a:lnTo>
                  <a:pt x="1992597" y="1030196"/>
                </a:lnTo>
                <a:lnTo>
                  <a:pt x="1994396" y="1030838"/>
                </a:lnTo>
                <a:lnTo>
                  <a:pt x="1996323" y="1030517"/>
                </a:lnTo>
                <a:lnTo>
                  <a:pt x="1998250" y="1030196"/>
                </a:lnTo>
                <a:lnTo>
                  <a:pt x="2000177" y="1029207"/>
                </a:lnTo>
                <a:lnTo>
                  <a:pt x="2002104" y="1028565"/>
                </a:lnTo>
                <a:lnTo>
                  <a:pt x="2004031" y="1027910"/>
                </a:lnTo>
                <a:lnTo>
                  <a:pt x="2005830" y="1026922"/>
                </a:lnTo>
                <a:lnTo>
                  <a:pt x="2007757" y="1026601"/>
                </a:lnTo>
                <a:lnTo>
                  <a:pt x="2009684" y="1026279"/>
                </a:lnTo>
                <a:lnTo>
                  <a:pt x="2011612" y="1026601"/>
                </a:lnTo>
                <a:lnTo>
                  <a:pt x="2013539" y="1026601"/>
                </a:lnTo>
                <a:lnTo>
                  <a:pt x="2015466" y="1026601"/>
                </a:lnTo>
                <a:lnTo>
                  <a:pt x="2017265" y="1026601"/>
                </a:lnTo>
                <a:lnTo>
                  <a:pt x="2019192" y="1026601"/>
                </a:lnTo>
                <a:lnTo>
                  <a:pt x="2021119" y="1026601"/>
                </a:lnTo>
                <a:lnTo>
                  <a:pt x="2023046" y="1026922"/>
                </a:lnTo>
                <a:lnTo>
                  <a:pt x="2024973" y="1026601"/>
                </a:lnTo>
                <a:lnTo>
                  <a:pt x="2026900" y="1026279"/>
                </a:lnTo>
                <a:lnTo>
                  <a:pt x="2028827" y="1025291"/>
                </a:lnTo>
                <a:lnTo>
                  <a:pt x="2030626" y="1024649"/>
                </a:lnTo>
                <a:lnTo>
                  <a:pt x="2032553" y="1023994"/>
                </a:lnTo>
                <a:lnTo>
                  <a:pt x="2034480" y="1023005"/>
                </a:lnTo>
                <a:lnTo>
                  <a:pt x="2036407" y="1022684"/>
                </a:lnTo>
                <a:lnTo>
                  <a:pt x="2038335" y="1022363"/>
                </a:lnTo>
                <a:lnTo>
                  <a:pt x="2040262" y="1023005"/>
                </a:lnTo>
                <a:lnTo>
                  <a:pt x="2042060" y="1022684"/>
                </a:lnTo>
                <a:lnTo>
                  <a:pt x="2043988" y="1022363"/>
                </a:lnTo>
                <a:lnTo>
                  <a:pt x="2045915" y="1021053"/>
                </a:lnTo>
                <a:lnTo>
                  <a:pt x="2047842" y="1020732"/>
                </a:lnTo>
                <a:lnTo>
                  <a:pt x="2049769" y="1020398"/>
                </a:lnTo>
                <a:lnTo>
                  <a:pt x="2051696" y="1020732"/>
                </a:lnTo>
                <a:lnTo>
                  <a:pt x="2061203" y="1020732"/>
                </a:lnTo>
                <a:lnTo>
                  <a:pt x="2063130" y="1021053"/>
                </a:lnTo>
                <a:lnTo>
                  <a:pt x="2065058" y="1020732"/>
                </a:lnTo>
                <a:lnTo>
                  <a:pt x="2066856" y="1020398"/>
                </a:lnTo>
                <a:lnTo>
                  <a:pt x="2068783" y="1020077"/>
                </a:lnTo>
                <a:lnTo>
                  <a:pt x="2070711" y="1018767"/>
                </a:lnTo>
                <a:lnTo>
                  <a:pt x="2072638" y="1017457"/>
                </a:lnTo>
                <a:lnTo>
                  <a:pt x="2074565" y="1014195"/>
                </a:lnTo>
                <a:lnTo>
                  <a:pt x="2076492" y="1012886"/>
                </a:lnTo>
                <a:lnTo>
                  <a:pt x="2078291" y="1011589"/>
                </a:lnTo>
                <a:lnTo>
                  <a:pt x="2080218" y="1011910"/>
                </a:lnTo>
                <a:lnTo>
                  <a:pt x="2082145" y="1010934"/>
                </a:lnTo>
                <a:lnTo>
                  <a:pt x="2084072" y="1009958"/>
                </a:lnTo>
                <a:lnTo>
                  <a:pt x="2085999" y="1007993"/>
                </a:lnTo>
                <a:lnTo>
                  <a:pt x="2087926" y="1007017"/>
                </a:lnTo>
                <a:lnTo>
                  <a:pt x="2089725" y="1006028"/>
                </a:lnTo>
                <a:lnTo>
                  <a:pt x="2091652" y="1005386"/>
                </a:lnTo>
                <a:lnTo>
                  <a:pt x="2093579" y="1005052"/>
                </a:lnTo>
                <a:lnTo>
                  <a:pt x="2095506" y="1004731"/>
                </a:lnTo>
                <a:lnTo>
                  <a:pt x="2097433" y="1005052"/>
                </a:lnTo>
                <a:lnTo>
                  <a:pt x="2099361" y="1005052"/>
                </a:lnTo>
                <a:lnTo>
                  <a:pt x="2101159" y="1005052"/>
                </a:lnTo>
                <a:lnTo>
                  <a:pt x="2103086" y="1005386"/>
                </a:lnTo>
                <a:lnTo>
                  <a:pt x="2105014" y="1005052"/>
                </a:lnTo>
                <a:lnTo>
                  <a:pt x="2106941" y="1004731"/>
                </a:lnTo>
                <a:lnTo>
                  <a:pt x="2108868" y="1003742"/>
                </a:lnTo>
                <a:lnTo>
                  <a:pt x="2110795" y="1003100"/>
                </a:lnTo>
                <a:lnTo>
                  <a:pt x="2112722" y="1002445"/>
                </a:lnTo>
                <a:lnTo>
                  <a:pt x="2114521" y="1001457"/>
                </a:lnTo>
                <a:lnTo>
                  <a:pt x="2116448" y="1001136"/>
                </a:lnTo>
                <a:lnTo>
                  <a:pt x="2118375" y="1000814"/>
                </a:lnTo>
                <a:lnTo>
                  <a:pt x="2120302" y="1001136"/>
                </a:lnTo>
                <a:lnTo>
                  <a:pt x="2122229" y="1001136"/>
                </a:lnTo>
                <a:lnTo>
                  <a:pt x="2124156" y="1001136"/>
                </a:lnTo>
                <a:lnTo>
                  <a:pt x="2125955" y="1001457"/>
                </a:lnTo>
                <a:lnTo>
                  <a:pt x="2127882" y="1001136"/>
                </a:lnTo>
                <a:lnTo>
                  <a:pt x="2129809" y="1000814"/>
                </a:lnTo>
                <a:lnTo>
                  <a:pt x="2131737" y="999505"/>
                </a:lnTo>
                <a:lnTo>
                  <a:pt x="2133664" y="999171"/>
                </a:lnTo>
                <a:lnTo>
                  <a:pt x="2135591" y="998850"/>
                </a:lnTo>
                <a:lnTo>
                  <a:pt x="2137390" y="1000160"/>
                </a:lnTo>
                <a:lnTo>
                  <a:pt x="2139317" y="999171"/>
                </a:lnTo>
                <a:lnTo>
                  <a:pt x="2141244" y="998195"/>
                </a:lnTo>
                <a:lnTo>
                  <a:pt x="2143171" y="994599"/>
                </a:lnTo>
                <a:lnTo>
                  <a:pt x="2145098" y="993302"/>
                </a:lnTo>
                <a:lnTo>
                  <a:pt x="2147025" y="991992"/>
                </a:lnTo>
                <a:lnTo>
                  <a:pt x="2148952" y="991671"/>
                </a:lnTo>
                <a:lnTo>
                  <a:pt x="2150751" y="991337"/>
                </a:lnTo>
                <a:lnTo>
                  <a:pt x="2152678" y="991016"/>
                </a:lnTo>
                <a:lnTo>
                  <a:pt x="2154605" y="991992"/>
                </a:lnTo>
                <a:lnTo>
                  <a:pt x="2156532" y="991337"/>
                </a:lnTo>
                <a:lnTo>
                  <a:pt x="2158460" y="990682"/>
                </a:lnTo>
                <a:lnTo>
                  <a:pt x="2160387" y="988076"/>
                </a:lnTo>
                <a:lnTo>
                  <a:pt x="2162185" y="987421"/>
                </a:lnTo>
                <a:lnTo>
                  <a:pt x="2164113" y="986766"/>
                </a:lnTo>
                <a:lnTo>
                  <a:pt x="2166040" y="988397"/>
                </a:lnTo>
                <a:lnTo>
                  <a:pt x="2167967" y="987421"/>
                </a:lnTo>
                <a:lnTo>
                  <a:pt x="2169894" y="986445"/>
                </a:lnTo>
                <a:lnTo>
                  <a:pt x="2171821" y="982528"/>
                </a:lnTo>
                <a:lnTo>
                  <a:pt x="2173620" y="981539"/>
                </a:lnTo>
                <a:lnTo>
                  <a:pt x="2175547" y="980563"/>
                </a:lnTo>
                <a:lnTo>
                  <a:pt x="2177474" y="981539"/>
                </a:lnTo>
                <a:lnTo>
                  <a:pt x="2179401" y="981539"/>
                </a:lnTo>
                <a:lnTo>
                  <a:pt x="2204197" y="981539"/>
                </a:lnTo>
                <a:lnTo>
                  <a:pt x="2206124" y="981873"/>
                </a:lnTo>
                <a:lnTo>
                  <a:pt x="2208051" y="981539"/>
                </a:lnTo>
                <a:lnTo>
                  <a:pt x="2209850" y="981218"/>
                </a:lnTo>
                <a:lnTo>
                  <a:pt x="2211777" y="980229"/>
                </a:lnTo>
                <a:lnTo>
                  <a:pt x="2213704" y="979587"/>
                </a:lnTo>
                <a:lnTo>
                  <a:pt x="2215631" y="978932"/>
                </a:lnTo>
                <a:lnTo>
                  <a:pt x="2217559" y="978932"/>
                </a:lnTo>
                <a:lnTo>
                  <a:pt x="2219486" y="977622"/>
                </a:lnTo>
                <a:lnTo>
                  <a:pt x="2221284" y="976313"/>
                </a:lnTo>
                <a:lnTo>
                  <a:pt x="2223211" y="973372"/>
                </a:lnTo>
                <a:lnTo>
                  <a:pt x="2225139" y="971741"/>
                </a:lnTo>
                <a:lnTo>
                  <a:pt x="2227066" y="970110"/>
                </a:lnTo>
                <a:lnTo>
                  <a:pt x="2228993" y="969134"/>
                </a:lnTo>
                <a:lnTo>
                  <a:pt x="2230920" y="967824"/>
                </a:lnTo>
                <a:lnTo>
                  <a:pt x="2232847" y="966514"/>
                </a:lnTo>
                <a:lnTo>
                  <a:pt x="2234646" y="964883"/>
                </a:lnTo>
                <a:lnTo>
                  <a:pt x="2236573" y="963895"/>
                </a:lnTo>
                <a:lnTo>
                  <a:pt x="2238500" y="962919"/>
                </a:lnTo>
                <a:lnTo>
                  <a:pt x="2240427" y="962598"/>
                </a:lnTo>
                <a:lnTo>
                  <a:pt x="2242354" y="961943"/>
                </a:lnTo>
                <a:lnTo>
                  <a:pt x="2244282" y="961288"/>
                </a:lnTo>
                <a:lnTo>
                  <a:pt x="2246080" y="960312"/>
                </a:lnTo>
                <a:lnTo>
                  <a:pt x="2248007" y="959978"/>
                </a:lnTo>
                <a:lnTo>
                  <a:pt x="2249934" y="959657"/>
                </a:lnTo>
                <a:lnTo>
                  <a:pt x="2251862" y="960312"/>
                </a:lnTo>
                <a:lnTo>
                  <a:pt x="2253789" y="959978"/>
                </a:lnTo>
                <a:lnTo>
                  <a:pt x="2255716" y="959657"/>
                </a:lnTo>
                <a:lnTo>
                  <a:pt x="2257515" y="958668"/>
                </a:lnTo>
                <a:lnTo>
                  <a:pt x="2259442" y="958026"/>
                </a:lnTo>
                <a:lnTo>
                  <a:pt x="2261369" y="957371"/>
                </a:lnTo>
                <a:lnTo>
                  <a:pt x="2263296" y="956382"/>
                </a:lnTo>
                <a:lnTo>
                  <a:pt x="2265223" y="956061"/>
                </a:lnTo>
                <a:lnTo>
                  <a:pt x="2267150" y="955727"/>
                </a:lnTo>
                <a:lnTo>
                  <a:pt x="2269077" y="956716"/>
                </a:lnTo>
                <a:lnTo>
                  <a:pt x="2270876" y="956061"/>
                </a:lnTo>
                <a:lnTo>
                  <a:pt x="2272803" y="955406"/>
                </a:lnTo>
                <a:lnTo>
                  <a:pt x="2274730" y="953121"/>
                </a:lnTo>
                <a:lnTo>
                  <a:pt x="2276657" y="952145"/>
                </a:lnTo>
                <a:lnTo>
                  <a:pt x="2278585" y="951156"/>
                </a:lnTo>
                <a:lnTo>
                  <a:pt x="2280512" y="951156"/>
                </a:lnTo>
                <a:lnTo>
                  <a:pt x="2282310" y="950180"/>
                </a:lnTo>
                <a:lnTo>
                  <a:pt x="2284238" y="949204"/>
                </a:lnTo>
                <a:lnTo>
                  <a:pt x="2286165" y="946918"/>
                </a:lnTo>
                <a:lnTo>
                  <a:pt x="2288092" y="946263"/>
                </a:lnTo>
                <a:lnTo>
                  <a:pt x="2290019" y="945608"/>
                </a:lnTo>
                <a:lnTo>
                  <a:pt x="2291946" y="946584"/>
                </a:lnTo>
                <a:lnTo>
                  <a:pt x="2293745" y="946263"/>
                </a:lnTo>
                <a:lnTo>
                  <a:pt x="2303380" y="941037"/>
                </a:lnTo>
                <a:lnTo>
                  <a:pt x="2305179" y="940382"/>
                </a:lnTo>
                <a:lnTo>
                  <a:pt x="2307106" y="939727"/>
                </a:lnTo>
                <a:lnTo>
                  <a:pt x="2309033" y="940382"/>
                </a:lnTo>
                <a:lnTo>
                  <a:pt x="2310961" y="940382"/>
                </a:lnTo>
                <a:lnTo>
                  <a:pt x="2312888" y="940382"/>
                </a:lnTo>
                <a:lnTo>
                  <a:pt x="2314815" y="940703"/>
                </a:lnTo>
                <a:lnTo>
                  <a:pt x="2316742" y="940382"/>
                </a:lnTo>
                <a:lnTo>
                  <a:pt x="2318541" y="940048"/>
                </a:lnTo>
                <a:lnTo>
                  <a:pt x="2320468" y="940382"/>
                </a:lnTo>
                <a:lnTo>
                  <a:pt x="2322395" y="938417"/>
                </a:lnTo>
                <a:lnTo>
                  <a:pt x="2324322" y="936452"/>
                </a:lnTo>
                <a:lnTo>
                  <a:pt x="2326249" y="930571"/>
                </a:lnTo>
                <a:lnTo>
                  <a:pt x="2328176" y="928606"/>
                </a:lnTo>
                <a:lnTo>
                  <a:pt x="2329975" y="926654"/>
                </a:lnTo>
                <a:lnTo>
                  <a:pt x="2331902" y="926975"/>
                </a:lnTo>
                <a:lnTo>
                  <a:pt x="2333829" y="926654"/>
                </a:lnTo>
                <a:lnTo>
                  <a:pt x="2335756" y="926269"/>
                </a:lnTo>
                <a:lnTo>
                  <a:pt x="2337684" y="926654"/>
                </a:lnTo>
                <a:lnTo>
                  <a:pt x="2339611" y="926654"/>
                </a:lnTo>
                <a:lnTo>
                  <a:pt x="2341409" y="926654"/>
                </a:lnTo>
                <a:lnTo>
                  <a:pt x="2343336" y="926654"/>
                </a:lnTo>
                <a:lnTo>
                  <a:pt x="2345264" y="926654"/>
                </a:lnTo>
                <a:lnTo>
                  <a:pt x="2347191" y="926654"/>
                </a:lnTo>
                <a:lnTo>
                  <a:pt x="2349118" y="927309"/>
                </a:lnTo>
                <a:lnTo>
                  <a:pt x="2351045" y="926654"/>
                </a:lnTo>
                <a:lnTo>
                  <a:pt x="2352972" y="926012"/>
                </a:lnTo>
                <a:lnTo>
                  <a:pt x="2354771" y="923443"/>
                </a:lnTo>
                <a:lnTo>
                  <a:pt x="2356698" y="922673"/>
                </a:lnTo>
                <a:lnTo>
                  <a:pt x="2358625" y="922031"/>
                </a:lnTo>
                <a:lnTo>
                  <a:pt x="2360552" y="922673"/>
                </a:lnTo>
                <a:lnTo>
                  <a:pt x="2362479" y="922673"/>
                </a:lnTo>
                <a:lnTo>
                  <a:pt x="2364407" y="922673"/>
                </a:lnTo>
                <a:lnTo>
                  <a:pt x="2366205" y="923058"/>
                </a:lnTo>
                <a:lnTo>
                  <a:pt x="2368132" y="922673"/>
                </a:lnTo>
                <a:lnTo>
                  <a:pt x="2370059" y="922416"/>
                </a:lnTo>
                <a:lnTo>
                  <a:pt x="2371987" y="921132"/>
                </a:lnTo>
                <a:lnTo>
                  <a:pt x="2373914" y="920747"/>
                </a:lnTo>
                <a:lnTo>
                  <a:pt x="2375841" y="920490"/>
                </a:lnTo>
                <a:lnTo>
                  <a:pt x="2377640" y="922031"/>
                </a:lnTo>
                <a:lnTo>
                  <a:pt x="2379567" y="920747"/>
                </a:lnTo>
                <a:lnTo>
                  <a:pt x="2381494" y="919463"/>
                </a:lnTo>
                <a:lnTo>
                  <a:pt x="2383421" y="914197"/>
                </a:lnTo>
                <a:lnTo>
                  <a:pt x="2385348" y="912913"/>
                </a:lnTo>
                <a:lnTo>
                  <a:pt x="2387275" y="911629"/>
                </a:lnTo>
                <a:lnTo>
                  <a:pt x="2389074" y="913299"/>
                </a:lnTo>
                <a:lnTo>
                  <a:pt x="2391001" y="912913"/>
                </a:lnTo>
                <a:lnTo>
                  <a:pt x="2392928" y="912528"/>
                </a:lnTo>
                <a:lnTo>
                  <a:pt x="2394855" y="911629"/>
                </a:lnTo>
                <a:lnTo>
                  <a:pt x="2396782" y="910987"/>
                </a:lnTo>
                <a:lnTo>
                  <a:pt x="2398710" y="910345"/>
                </a:lnTo>
                <a:lnTo>
                  <a:pt x="2400637" y="909703"/>
                </a:lnTo>
                <a:lnTo>
                  <a:pt x="2402435" y="908932"/>
                </a:lnTo>
                <a:lnTo>
                  <a:pt x="2404363" y="908290"/>
                </a:lnTo>
                <a:lnTo>
                  <a:pt x="2406290" y="908033"/>
                </a:lnTo>
                <a:lnTo>
                  <a:pt x="2408217" y="907006"/>
                </a:lnTo>
                <a:lnTo>
                  <a:pt x="2417724" y="898145"/>
                </a:lnTo>
                <a:lnTo>
                  <a:pt x="2419651" y="897246"/>
                </a:lnTo>
                <a:lnTo>
                  <a:pt x="2421578" y="896219"/>
                </a:lnTo>
                <a:lnTo>
                  <a:pt x="2423505" y="897503"/>
                </a:lnTo>
                <a:lnTo>
                  <a:pt x="2425304" y="897246"/>
                </a:lnTo>
                <a:lnTo>
                  <a:pt x="2427231" y="896861"/>
                </a:lnTo>
                <a:lnTo>
                  <a:pt x="2429158" y="895962"/>
                </a:lnTo>
                <a:lnTo>
                  <a:pt x="2431086" y="895320"/>
                </a:lnTo>
                <a:lnTo>
                  <a:pt x="2433013" y="894550"/>
                </a:lnTo>
                <a:lnTo>
                  <a:pt x="2434940" y="894293"/>
                </a:lnTo>
                <a:lnTo>
                  <a:pt x="2436867" y="893266"/>
                </a:lnTo>
                <a:lnTo>
                  <a:pt x="2438666" y="892367"/>
                </a:lnTo>
                <a:lnTo>
                  <a:pt x="2440593" y="890312"/>
                </a:lnTo>
                <a:lnTo>
                  <a:pt x="2442520" y="889413"/>
                </a:lnTo>
                <a:lnTo>
                  <a:pt x="2444447" y="888386"/>
                </a:lnTo>
                <a:lnTo>
                  <a:pt x="2446374" y="887744"/>
                </a:lnTo>
                <a:lnTo>
                  <a:pt x="2448301" y="887358"/>
                </a:lnTo>
                <a:lnTo>
                  <a:pt x="2450100" y="887102"/>
                </a:lnTo>
                <a:lnTo>
                  <a:pt x="2452027" y="887744"/>
                </a:lnTo>
                <a:lnTo>
                  <a:pt x="2453954" y="887358"/>
                </a:lnTo>
                <a:lnTo>
                  <a:pt x="2455881" y="887102"/>
                </a:lnTo>
                <a:lnTo>
                  <a:pt x="2457809" y="886074"/>
                </a:lnTo>
                <a:lnTo>
                  <a:pt x="2459736" y="885432"/>
                </a:lnTo>
                <a:lnTo>
                  <a:pt x="2461534" y="884790"/>
                </a:lnTo>
                <a:lnTo>
                  <a:pt x="2463461" y="884790"/>
                </a:lnTo>
                <a:lnTo>
                  <a:pt x="2465389" y="883506"/>
                </a:lnTo>
                <a:lnTo>
                  <a:pt x="2467316" y="882222"/>
                </a:lnTo>
                <a:lnTo>
                  <a:pt x="2469243" y="878626"/>
                </a:lnTo>
                <a:lnTo>
                  <a:pt x="2471170" y="877599"/>
                </a:lnTo>
                <a:lnTo>
                  <a:pt x="2473097" y="876571"/>
                </a:lnTo>
                <a:lnTo>
                  <a:pt x="2474896" y="877984"/>
                </a:lnTo>
                <a:lnTo>
                  <a:pt x="2476823" y="877599"/>
                </a:lnTo>
                <a:lnTo>
                  <a:pt x="2478750" y="877342"/>
                </a:lnTo>
                <a:lnTo>
                  <a:pt x="2480677" y="875929"/>
                </a:lnTo>
                <a:lnTo>
                  <a:pt x="2482604" y="875672"/>
                </a:lnTo>
                <a:lnTo>
                  <a:pt x="2484532" y="875287"/>
                </a:lnTo>
                <a:lnTo>
                  <a:pt x="2486330" y="876315"/>
                </a:lnTo>
                <a:lnTo>
                  <a:pt x="2488257" y="875672"/>
                </a:lnTo>
                <a:lnTo>
                  <a:pt x="2490184" y="875030"/>
                </a:lnTo>
                <a:lnTo>
                  <a:pt x="2492112" y="873361"/>
                </a:lnTo>
                <a:lnTo>
                  <a:pt x="2494039" y="871692"/>
                </a:lnTo>
                <a:lnTo>
                  <a:pt x="2495966" y="870151"/>
                </a:lnTo>
                <a:lnTo>
                  <a:pt x="2497765" y="867197"/>
                </a:lnTo>
                <a:lnTo>
                  <a:pt x="2499692" y="865784"/>
                </a:lnTo>
                <a:lnTo>
                  <a:pt x="2501619" y="864500"/>
                </a:lnTo>
                <a:lnTo>
                  <a:pt x="2503546" y="864500"/>
                </a:lnTo>
                <a:lnTo>
                  <a:pt x="2505473" y="863858"/>
                </a:lnTo>
                <a:lnTo>
                  <a:pt x="2507400" y="863216"/>
                </a:lnTo>
                <a:lnTo>
                  <a:pt x="2509199" y="863216"/>
                </a:lnTo>
                <a:lnTo>
                  <a:pt x="2511126" y="861932"/>
                </a:lnTo>
                <a:lnTo>
                  <a:pt x="2513053" y="860648"/>
                </a:lnTo>
                <a:lnTo>
                  <a:pt x="2514980" y="857309"/>
                </a:lnTo>
                <a:lnTo>
                  <a:pt x="2516907" y="856025"/>
                </a:lnTo>
                <a:lnTo>
                  <a:pt x="2518835" y="854741"/>
                </a:lnTo>
                <a:lnTo>
                  <a:pt x="2520762" y="854997"/>
                </a:lnTo>
                <a:lnTo>
                  <a:pt x="2522560" y="854098"/>
                </a:lnTo>
                <a:lnTo>
                  <a:pt x="2524488" y="853071"/>
                </a:lnTo>
                <a:lnTo>
                  <a:pt x="2526415" y="851402"/>
                </a:lnTo>
                <a:lnTo>
                  <a:pt x="2528342" y="850118"/>
                </a:lnTo>
                <a:lnTo>
                  <a:pt x="2530269" y="848833"/>
                </a:lnTo>
                <a:lnTo>
                  <a:pt x="2532196" y="846907"/>
                </a:lnTo>
                <a:lnTo>
                  <a:pt x="2533995" y="846265"/>
                </a:lnTo>
                <a:lnTo>
                  <a:pt x="2535922" y="845623"/>
                </a:lnTo>
                <a:lnTo>
                  <a:pt x="2537849" y="846522"/>
                </a:lnTo>
                <a:lnTo>
                  <a:pt x="2539776" y="846265"/>
                </a:lnTo>
                <a:lnTo>
                  <a:pt x="2541703" y="845880"/>
                </a:lnTo>
                <a:lnTo>
                  <a:pt x="2543630" y="845238"/>
                </a:lnTo>
                <a:lnTo>
                  <a:pt x="2545429" y="844210"/>
                </a:lnTo>
                <a:lnTo>
                  <a:pt x="2547356" y="843311"/>
                </a:lnTo>
                <a:lnTo>
                  <a:pt x="2549283" y="841642"/>
                </a:lnTo>
                <a:lnTo>
                  <a:pt x="2551211" y="840358"/>
                </a:lnTo>
                <a:lnTo>
                  <a:pt x="2553138" y="839074"/>
                </a:lnTo>
                <a:lnTo>
                  <a:pt x="2555065" y="837404"/>
                </a:lnTo>
                <a:lnTo>
                  <a:pt x="2556992" y="836377"/>
                </a:lnTo>
                <a:lnTo>
                  <a:pt x="2558791" y="835478"/>
                </a:lnTo>
                <a:lnTo>
                  <a:pt x="2560718" y="835478"/>
                </a:lnTo>
                <a:lnTo>
                  <a:pt x="2562645" y="834451"/>
                </a:lnTo>
                <a:lnTo>
                  <a:pt x="2564572" y="833423"/>
                </a:lnTo>
                <a:lnTo>
                  <a:pt x="2566499" y="831112"/>
                </a:lnTo>
                <a:lnTo>
                  <a:pt x="2568426" y="830470"/>
                </a:lnTo>
                <a:lnTo>
                  <a:pt x="2570225" y="829828"/>
                </a:lnTo>
                <a:lnTo>
                  <a:pt x="2572152" y="830470"/>
                </a:lnTo>
                <a:lnTo>
                  <a:pt x="2574079" y="830470"/>
                </a:lnTo>
                <a:lnTo>
                  <a:pt x="2576006" y="830470"/>
                </a:lnTo>
                <a:lnTo>
                  <a:pt x="2577934" y="831112"/>
                </a:lnTo>
                <a:lnTo>
                  <a:pt x="2579861" y="830470"/>
                </a:lnTo>
                <a:lnTo>
                  <a:pt x="2581659" y="829828"/>
                </a:lnTo>
                <a:lnTo>
                  <a:pt x="2583586" y="827259"/>
                </a:lnTo>
                <a:lnTo>
                  <a:pt x="2585514" y="826617"/>
                </a:lnTo>
                <a:lnTo>
                  <a:pt x="2587441" y="825975"/>
                </a:lnTo>
                <a:lnTo>
                  <a:pt x="2589368" y="826617"/>
                </a:lnTo>
                <a:lnTo>
                  <a:pt x="2591295" y="826617"/>
                </a:lnTo>
                <a:lnTo>
                  <a:pt x="2593222" y="826617"/>
                </a:lnTo>
                <a:lnTo>
                  <a:pt x="2595021" y="826617"/>
                </a:lnTo>
                <a:lnTo>
                  <a:pt x="2596948" y="826617"/>
                </a:lnTo>
                <a:lnTo>
                  <a:pt x="2598875" y="826617"/>
                </a:lnTo>
                <a:lnTo>
                  <a:pt x="2600802" y="826874"/>
                </a:lnTo>
                <a:lnTo>
                  <a:pt x="2602729" y="826617"/>
                </a:lnTo>
                <a:lnTo>
                  <a:pt x="2604657" y="826232"/>
                </a:lnTo>
                <a:lnTo>
                  <a:pt x="2606455" y="824948"/>
                </a:lnTo>
                <a:lnTo>
                  <a:pt x="2608382" y="824691"/>
                </a:lnTo>
                <a:lnTo>
                  <a:pt x="2610309" y="824306"/>
                </a:lnTo>
                <a:lnTo>
                  <a:pt x="2612237" y="824948"/>
                </a:lnTo>
                <a:lnTo>
                  <a:pt x="2614164" y="824691"/>
                </a:lnTo>
                <a:lnTo>
                  <a:pt x="2616091" y="824306"/>
                </a:lnTo>
                <a:lnTo>
                  <a:pt x="2617890" y="823278"/>
                </a:lnTo>
                <a:lnTo>
                  <a:pt x="2619817" y="822636"/>
                </a:lnTo>
                <a:lnTo>
                  <a:pt x="2621744" y="821994"/>
                </a:lnTo>
                <a:lnTo>
                  <a:pt x="2623671" y="821095"/>
                </a:lnTo>
                <a:lnTo>
                  <a:pt x="2625598" y="820710"/>
                </a:lnTo>
                <a:lnTo>
                  <a:pt x="2627525" y="820325"/>
                </a:lnTo>
                <a:lnTo>
                  <a:pt x="2629324" y="821352"/>
                </a:lnTo>
                <a:lnTo>
                  <a:pt x="2631251" y="820710"/>
                </a:lnTo>
                <a:lnTo>
                  <a:pt x="2633178" y="820068"/>
                </a:lnTo>
                <a:lnTo>
                  <a:pt x="2635105" y="818142"/>
                </a:lnTo>
                <a:lnTo>
                  <a:pt x="2637032" y="816729"/>
                </a:lnTo>
                <a:lnTo>
                  <a:pt x="2638960" y="815445"/>
                </a:lnTo>
                <a:lnTo>
                  <a:pt x="2640887" y="813519"/>
                </a:lnTo>
                <a:lnTo>
                  <a:pt x="2642685" y="812877"/>
                </a:lnTo>
                <a:lnTo>
                  <a:pt x="2644613" y="812235"/>
                </a:lnTo>
                <a:lnTo>
                  <a:pt x="2646540" y="812877"/>
                </a:lnTo>
                <a:lnTo>
                  <a:pt x="2648467" y="812877"/>
                </a:lnTo>
                <a:lnTo>
                  <a:pt x="2650394" y="812877"/>
                </a:lnTo>
                <a:lnTo>
                  <a:pt x="2652321" y="812877"/>
                </a:lnTo>
                <a:lnTo>
                  <a:pt x="2654120" y="812877"/>
                </a:lnTo>
                <a:lnTo>
                  <a:pt x="2656047" y="812877"/>
                </a:lnTo>
                <a:lnTo>
                  <a:pt x="2657974" y="813519"/>
                </a:lnTo>
                <a:lnTo>
                  <a:pt x="2659901" y="812877"/>
                </a:lnTo>
                <a:lnTo>
                  <a:pt x="2661828" y="812235"/>
                </a:lnTo>
                <a:lnTo>
                  <a:pt x="2663755" y="810180"/>
                </a:lnTo>
                <a:lnTo>
                  <a:pt x="2665554" y="808896"/>
                </a:lnTo>
                <a:lnTo>
                  <a:pt x="2667481" y="807612"/>
                </a:lnTo>
                <a:lnTo>
                  <a:pt x="2669408" y="805942"/>
                </a:lnTo>
                <a:lnTo>
                  <a:pt x="2671336" y="805043"/>
                </a:lnTo>
                <a:lnTo>
                  <a:pt x="2673263" y="804016"/>
                </a:lnTo>
                <a:lnTo>
                  <a:pt x="2675190" y="803631"/>
                </a:lnTo>
                <a:lnTo>
                  <a:pt x="2677117" y="802989"/>
                </a:lnTo>
                <a:lnTo>
                  <a:pt x="2678916" y="802347"/>
                </a:lnTo>
                <a:lnTo>
                  <a:pt x="2680843" y="801704"/>
                </a:lnTo>
                <a:lnTo>
                  <a:pt x="2682770" y="801062"/>
                </a:lnTo>
                <a:lnTo>
                  <a:pt x="2684697" y="800420"/>
                </a:lnTo>
                <a:lnTo>
                  <a:pt x="2686624" y="800420"/>
                </a:lnTo>
                <a:lnTo>
                  <a:pt x="2688551" y="799136"/>
                </a:lnTo>
                <a:lnTo>
                  <a:pt x="2690350" y="797852"/>
                </a:lnTo>
                <a:lnTo>
                  <a:pt x="2692277" y="794256"/>
                </a:lnTo>
                <a:lnTo>
                  <a:pt x="2694204" y="793229"/>
                </a:lnTo>
                <a:lnTo>
                  <a:pt x="2696131" y="792202"/>
                </a:lnTo>
                <a:lnTo>
                  <a:pt x="2698059" y="793486"/>
                </a:lnTo>
                <a:lnTo>
                  <a:pt x="2699986" y="793229"/>
                </a:lnTo>
                <a:lnTo>
                  <a:pt x="2701784" y="792844"/>
                </a:lnTo>
                <a:lnTo>
                  <a:pt x="2703711" y="791560"/>
                </a:lnTo>
                <a:lnTo>
                  <a:pt x="2705639" y="791303"/>
                </a:lnTo>
                <a:lnTo>
                  <a:pt x="2707566" y="790917"/>
                </a:lnTo>
                <a:lnTo>
                  <a:pt x="2709493" y="791945"/>
                </a:lnTo>
                <a:lnTo>
                  <a:pt x="2711420" y="791303"/>
                </a:lnTo>
                <a:lnTo>
                  <a:pt x="2713347" y="790532"/>
                </a:lnTo>
                <a:lnTo>
                  <a:pt x="2715146" y="787964"/>
                </a:lnTo>
                <a:lnTo>
                  <a:pt x="2717073" y="787322"/>
                </a:lnTo>
                <a:lnTo>
                  <a:pt x="2719000" y="786680"/>
                </a:lnTo>
                <a:lnTo>
                  <a:pt x="2720927" y="787322"/>
                </a:lnTo>
                <a:lnTo>
                  <a:pt x="2722854" y="787322"/>
                </a:lnTo>
                <a:lnTo>
                  <a:pt x="2724782" y="787322"/>
                </a:lnTo>
                <a:lnTo>
                  <a:pt x="2726580" y="787707"/>
                </a:lnTo>
                <a:lnTo>
                  <a:pt x="2728507" y="787322"/>
                </a:lnTo>
                <a:lnTo>
                  <a:pt x="2730434" y="786937"/>
                </a:lnTo>
                <a:lnTo>
                  <a:pt x="2732362" y="786038"/>
                </a:lnTo>
                <a:lnTo>
                  <a:pt x="2734289" y="785396"/>
                </a:lnTo>
                <a:lnTo>
                  <a:pt x="2736216" y="784753"/>
                </a:lnTo>
                <a:lnTo>
                  <a:pt x="2738015" y="784753"/>
                </a:lnTo>
                <a:lnTo>
                  <a:pt x="2739942" y="783341"/>
                </a:lnTo>
                <a:lnTo>
                  <a:pt x="2741869" y="782057"/>
                </a:lnTo>
                <a:lnTo>
                  <a:pt x="2743796" y="779103"/>
                </a:lnTo>
                <a:lnTo>
                  <a:pt x="2745723" y="777434"/>
                </a:lnTo>
                <a:lnTo>
                  <a:pt x="2747650" y="775893"/>
                </a:lnTo>
                <a:lnTo>
                  <a:pt x="2749449" y="774480"/>
                </a:lnTo>
                <a:lnTo>
                  <a:pt x="2751376" y="773581"/>
                </a:lnTo>
                <a:lnTo>
                  <a:pt x="2753303" y="772554"/>
                </a:lnTo>
                <a:lnTo>
                  <a:pt x="2755230" y="772297"/>
                </a:lnTo>
                <a:lnTo>
                  <a:pt x="2757157" y="771527"/>
                </a:lnTo>
                <a:lnTo>
                  <a:pt x="2759085" y="770885"/>
                </a:lnTo>
                <a:lnTo>
                  <a:pt x="2761012" y="770242"/>
                </a:lnTo>
                <a:lnTo>
                  <a:pt x="2762810" y="769600"/>
                </a:lnTo>
                <a:lnTo>
                  <a:pt x="2764738" y="768958"/>
                </a:lnTo>
                <a:lnTo>
                  <a:pt x="2766665" y="768316"/>
                </a:lnTo>
                <a:lnTo>
                  <a:pt x="2768592" y="767674"/>
                </a:lnTo>
                <a:lnTo>
                  <a:pt x="2770519" y="767032"/>
                </a:lnTo>
                <a:lnTo>
                  <a:pt x="2772446" y="766647"/>
                </a:lnTo>
                <a:lnTo>
                  <a:pt x="2774245" y="765619"/>
                </a:lnTo>
                <a:lnTo>
                  <a:pt x="2776172" y="764721"/>
                </a:lnTo>
                <a:lnTo>
                  <a:pt x="2778099" y="762666"/>
                </a:lnTo>
                <a:lnTo>
                  <a:pt x="2780026" y="761767"/>
                </a:lnTo>
                <a:lnTo>
                  <a:pt x="2781953" y="760740"/>
                </a:lnTo>
                <a:lnTo>
                  <a:pt x="2783880" y="760098"/>
                </a:lnTo>
                <a:lnTo>
                  <a:pt x="2785679" y="759712"/>
                </a:lnTo>
                <a:lnTo>
                  <a:pt x="2787606" y="759455"/>
                </a:lnTo>
                <a:lnTo>
                  <a:pt x="2789533" y="759712"/>
                </a:lnTo>
                <a:lnTo>
                  <a:pt x="2791461" y="759712"/>
                </a:lnTo>
                <a:lnTo>
                  <a:pt x="2793388" y="759712"/>
                </a:lnTo>
                <a:lnTo>
                  <a:pt x="2795315" y="761125"/>
                </a:lnTo>
                <a:lnTo>
                  <a:pt x="2797242" y="759712"/>
                </a:lnTo>
                <a:lnTo>
                  <a:pt x="2799041" y="758428"/>
                </a:lnTo>
                <a:lnTo>
                  <a:pt x="2800968" y="753163"/>
                </a:lnTo>
                <a:lnTo>
                  <a:pt x="2802895" y="751879"/>
                </a:lnTo>
                <a:lnTo>
                  <a:pt x="2804822" y="750595"/>
                </a:lnTo>
                <a:lnTo>
                  <a:pt x="2806749" y="752264"/>
                </a:lnTo>
                <a:lnTo>
                  <a:pt x="2808676" y="751879"/>
                </a:lnTo>
                <a:lnTo>
                  <a:pt x="2810475" y="751494"/>
                </a:lnTo>
                <a:lnTo>
                  <a:pt x="2812402" y="750595"/>
                </a:lnTo>
                <a:lnTo>
                  <a:pt x="2814329" y="749953"/>
                </a:lnTo>
                <a:lnTo>
                  <a:pt x="2816256" y="749182"/>
                </a:lnTo>
                <a:lnTo>
                  <a:pt x="2818184" y="748283"/>
                </a:lnTo>
                <a:lnTo>
                  <a:pt x="2820111" y="747898"/>
                </a:lnTo>
                <a:lnTo>
                  <a:pt x="2821909" y="747641"/>
                </a:lnTo>
                <a:lnTo>
                  <a:pt x="2823836" y="747898"/>
                </a:lnTo>
                <a:lnTo>
                  <a:pt x="2825764" y="747898"/>
                </a:lnTo>
                <a:lnTo>
                  <a:pt x="2827691" y="747898"/>
                </a:lnTo>
                <a:lnTo>
                  <a:pt x="2829618" y="748283"/>
                </a:lnTo>
                <a:lnTo>
                  <a:pt x="2831545" y="747898"/>
                </a:lnTo>
                <a:lnTo>
                  <a:pt x="2833472" y="747641"/>
                </a:lnTo>
                <a:lnTo>
                  <a:pt x="2835271" y="746614"/>
                </a:lnTo>
                <a:lnTo>
                  <a:pt x="2837198" y="745972"/>
                </a:lnTo>
                <a:lnTo>
                  <a:pt x="2839125" y="745330"/>
                </a:lnTo>
                <a:lnTo>
                  <a:pt x="2841052" y="744302"/>
                </a:lnTo>
                <a:lnTo>
                  <a:pt x="2842979" y="743917"/>
                </a:lnTo>
                <a:lnTo>
                  <a:pt x="2844907" y="743660"/>
                </a:lnTo>
                <a:lnTo>
                  <a:pt x="2846705" y="743917"/>
                </a:lnTo>
                <a:lnTo>
                  <a:pt x="2848632" y="743917"/>
                </a:lnTo>
                <a:lnTo>
                  <a:pt x="2861994" y="743917"/>
                </a:lnTo>
                <a:lnTo>
                  <a:pt x="2863921" y="744302"/>
                </a:lnTo>
                <a:lnTo>
                  <a:pt x="2865848" y="743917"/>
                </a:lnTo>
                <a:lnTo>
                  <a:pt x="2867775" y="743660"/>
                </a:lnTo>
                <a:lnTo>
                  <a:pt x="2869574" y="742248"/>
                </a:lnTo>
                <a:lnTo>
                  <a:pt x="2871501" y="741991"/>
                </a:lnTo>
                <a:lnTo>
                  <a:pt x="2873428" y="741606"/>
                </a:lnTo>
                <a:lnTo>
                  <a:pt x="2875355" y="741991"/>
                </a:lnTo>
                <a:lnTo>
                  <a:pt x="2877282" y="741991"/>
                </a:lnTo>
                <a:lnTo>
                  <a:pt x="2879210" y="741991"/>
                </a:lnTo>
                <a:lnTo>
                  <a:pt x="2881137" y="742248"/>
                </a:lnTo>
                <a:lnTo>
                  <a:pt x="2882935" y="741991"/>
                </a:lnTo>
                <a:lnTo>
                  <a:pt x="2884863" y="741606"/>
                </a:lnTo>
                <a:lnTo>
                  <a:pt x="2886790" y="740321"/>
                </a:lnTo>
                <a:lnTo>
                  <a:pt x="2888717" y="739936"/>
                </a:lnTo>
                <a:lnTo>
                  <a:pt x="2890644" y="739679"/>
                </a:lnTo>
                <a:lnTo>
                  <a:pt x="2892571" y="739936"/>
                </a:lnTo>
                <a:lnTo>
                  <a:pt x="2894370" y="739936"/>
                </a:lnTo>
                <a:lnTo>
                  <a:pt x="2907731" y="739936"/>
                </a:lnTo>
                <a:lnTo>
                  <a:pt x="2909658" y="740707"/>
                </a:lnTo>
                <a:lnTo>
                  <a:pt x="2911586" y="739936"/>
                </a:lnTo>
                <a:lnTo>
                  <a:pt x="2913513" y="739294"/>
                </a:lnTo>
                <a:lnTo>
                  <a:pt x="2915440" y="736983"/>
                </a:lnTo>
                <a:lnTo>
                  <a:pt x="2917367" y="735955"/>
                </a:lnTo>
                <a:lnTo>
                  <a:pt x="2919166" y="734928"/>
                </a:lnTo>
                <a:lnTo>
                  <a:pt x="2921093" y="734286"/>
                </a:lnTo>
                <a:lnTo>
                  <a:pt x="2923020" y="733901"/>
                </a:lnTo>
                <a:lnTo>
                  <a:pt x="2924947" y="733644"/>
                </a:lnTo>
                <a:lnTo>
                  <a:pt x="2926874" y="734543"/>
                </a:lnTo>
                <a:lnTo>
                  <a:pt x="2928801" y="733901"/>
                </a:lnTo>
                <a:lnTo>
                  <a:pt x="2930600" y="733258"/>
                </a:lnTo>
                <a:lnTo>
                  <a:pt x="2932527" y="730562"/>
                </a:lnTo>
                <a:lnTo>
                  <a:pt x="2934454" y="729920"/>
                </a:lnTo>
                <a:lnTo>
                  <a:pt x="2936381" y="729149"/>
                </a:lnTo>
                <a:lnTo>
                  <a:pt x="2938309" y="729920"/>
                </a:lnTo>
                <a:lnTo>
                  <a:pt x="2940236" y="729920"/>
                </a:lnTo>
                <a:lnTo>
                  <a:pt x="2942034" y="729920"/>
                </a:lnTo>
                <a:lnTo>
                  <a:pt x="2943961" y="730562"/>
                </a:lnTo>
                <a:lnTo>
                  <a:pt x="2945889" y="729920"/>
                </a:lnTo>
                <a:lnTo>
                  <a:pt x="2947816" y="729149"/>
                </a:lnTo>
                <a:lnTo>
                  <a:pt x="2949743" y="726838"/>
                </a:lnTo>
                <a:lnTo>
                  <a:pt x="2951670" y="725810"/>
                </a:lnTo>
                <a:lnTo>
                  <a:pt x="2953469" y="724783"/>
                </a:lnTo>
                <a:lnTo>
                  <a:pt x="2955396" y="724141"/>
                </a:lnTo>
                <a:lnTo>
                  <a:pt x="2957323" y="723756"/>
                </a:lnTo>
                <a:lnTo>
                  <a:pt x="2959250" y="723370"/>
                </a:lnTo>
                <a:lnTo>
                  <a:pt x="2961177" y="723756"/>
                </a:lnTo>
                <a:lnTo>
                  <a:pt x="2963104" y="723756"/>
                </a:lnTo>
                <a:lnTo>
                  <a:pt x="2965032" y="723756"/>
                </a:lnTo>
                <a:lnTo>
                  <a:pt x="2976466" y="723756"/>
                </a:lnTo>
                <a:lnTo>
                  <a:pt x="2978265" y="724141"/>
                </a:lnTo>
                <a:lnTo>
                  <a:pt x="2980192" y="723756"/>
                </a:lnTo>
                <a:lnTo>
                  <a:pt x="2982119" y="723370"/>
                </a:lnTo>
                <a:lnTo>
                  <a:pt x="2984046" y="722086"/>
                </a:lnTo>
                <a:lnTo>
                  <a:pt x="2985973" y="721701"/>
                </a:lnTo>
                <a:lnTo>
                  <a:pt x="2987900" y="721316"/>
                </a:lnTo>
                <a:lnTo>
                  <a:pt x="2989699" y="722343"/>
                </a:lnTo>
                <a:lnTo>
                  <a:pt x="2991626" y="721701"/>
                </a:lnTo>
                <a:lnTo>
                  <a:pt x="2993553" y="721059"/>
                </a:lnTo>
                <a:lnTo>
                  <a:pt x="2995480" y="718619"/>
                </a:lnTo>
                <a:lnTo>
                  <a:pt x="2997407" y="717592"/>
                </a:lnTo>
                <a:lnTo>
                  <a:pt x="2999335" y="716564"/>
                </a:lnTo>
                <a:lnTo>
                  <a:pt x="3001262" y="716307"/>
                </a:lnTo>
                <a:lnTo>
                  <a:pt x="3003060" y="715537"/>
                </a:lnTo>
                <a:lnTo>
                  <a:pt x="3004988" y="714895"/>
                </a:lnTo>
                <a:lnTo>
                  <a:pt x="3006915" y="714253"/>
                </a:lnTo>
                <a:lnTo>
                  <a:pt x="3008842" y="713482"/>
                </a:lnTo>
                <a:lnTo>
                  <a:pt x="3010769" y="712840"/>
                </a:lnTo>
                <a:lnTo>
                  <a:pt x="3012696" y="711813"/>
                </a:lnTo>
                <a:lnTo>
                  <a:pt x="3014495" y="711428"/>
                </a:lnTo>
                <a:lnTo>
                  <a:pt x="3016422" y="711171"/>
                </a:lnTo>
                <a:lnTo>
                  <a:pt x="3018349" y="711813"/>
                </a:lnTo>
                <a:lnTo>
                  <a:pt x="3020276" y="711428"/>
                </a:lnTo>
                <a:lnTo>
                  <a:pt x="3022203" y="711171"/>
                </a:lnTo>
                <a:lnTo>
                  <a:pt x="3024130" y="709758"/>
                </a:lnTo>
                <a:lnTo>
                  <a:pt x="3025929" y="709501"/>
                </a:lnTo>
                <a:lnTo>
                  <a:pt x="3027856" y="709116"/>
                </a:lnTo>
                <a:lnTo>
                  <a:pt x="3029783" y="710529"/>
                </a:lnTo>
                <a:lnTo>
                  <a:pt x="3031711" y="709501"/>
                </a:lnTo>
                <a:lnTo>
                  <a:pt x="3033638" y="708474"/>
                </a:lnTo>
                <a:lnTo>
                  <a:pt x="3035565" y="705007"/>
                </a:lnTo>
                <a:lnTo>
                  <a:pt x="3037492" y="703337"/>
                </a:lnTo>
                <a:lnTo>
                  <a:pt x="3039291" y="701540"/>
                </a:lnTo>
                <a:lnTo>
                  <a:pt x="3041218" y="699870"/>
                </a:lnTo>
                <a:lnTo>
                  <a:pt x="3043145" y="699228"/>
                </a:lnTo>
                <a:lnTo>
                  <a:pt x="3045072" y="698458"/>
                </a:lnTo>
                <a:lnTo>
                  <a:pt x="3046999" y="699485"/>
                </a:lnTo>
                <a:lnTo>
                  <a:pt x="3048926" y="699228"/>
                </a:lnTo>
                <a:lnTo>
                  <a:pt x="3050725" y="698843"/>
                </a:lnTo>
                <a:lnTo>
                  <a:pt x="3052652" y="697430"/>
                </a:lnTo>
                <a:lnTo>
                  <a:pt x="3054579" y="697173"/>
                </a:lnTo>
                <a:lnTo>
                  <a:pt x="3056506" y="696788"/>
                </a:lnTo>
                <a:lnTo>
                  <a:pt x="3058434" y="697173"/>
                </a:lnTo>
                <a:lnTo>
                  <a:pt x="3060361" y="697173"/>
                </a:lnTo>
                <a:lnTo>
                  <a:pt x="3062159" y="697173"/>
                </a:lnTo>
                <a:lnTo>
                  <a:pt x="3064086" y="697430"/>
                </a:lnTo>
                <a:lnTo>
                  <a:pt x="3066014" y="697173"/>
                </a:lnTo>
                <a:lnTo>
                  <a:pt x="3067941" y="696788"/>
                </a:lnTo>
                <a:lnTo>
                  <a:pt x="3069868" y="695376"/>
                </a:lnTo>
                <a:lnTo>
                  <a:pt x="3071795" y="695119"/>
                </a:lnTo>
                <a:lnTo>
                  <a:pt x="3073594" y="694733"/>
                </a:lnTo>
                <a:lnTo>
                  <a:pt x="3075521" y="695376"/>
                </a:lnTo>
                <a:lnTo>
                  <a:pt x="3077448" y="695119"/>
                </a:lnTo>
                <a:lnTo>
                  <a:pt x="3079375" y="694733"/>
                </a:lnTo>
                <a:lnTo>
                  <a:pt x="3081302" y="693706"/>
                </a:lnTo>
                <a:lnTo>
                  <a:pt x="3083229" y="693064"/>
                </a:lnTo>
                <a:lnTo>
                  <a:pt x="3085157" y="692294"/>
                </a:lnTo>
                <a:lnTo>
                  <a:pt x="3086955" y="691266"/>
                </a:lnTo>
                <a:lnTo>
                  <a:pt x="3088882" y="691009"/>
                </a:lnTo>
                <a:lnTo>
                  <a:pt x="3090809" y="690624"/>
                </a:lnTo>
                <a:lnTo>
                  <a:pt x="3092737" y="691009"/>
                </a:lnTo>
                <a:lnTo>
                  <a:pt x="3094664" y="691009"/>
                </a:lnTo>
                <a:lnTo>
                  <a:pt x="3096591" y="691009"/>
                </a:lnTo>
                <a:lnTo>
                  <a:pt x="3098390" y="692294"/>
                </a:lnTo>
                <a:lnTo>
                  <a:pt x="3100317" y="691009"/>
                </a:lnTo>
                <a:lnTo>
                  <a:pt x="3102244" y="689597"/>
                </a:lnTo>
                <a:lnTo>
                  <a:pt x="3104171" y="685102"/>
                </a:lnTo>
                <a:lnTo>
                  <a:pt x="3106098" y="682662"/>
                </a:lnTo>
                <a:lnTo>
                  <a:pt x="3108025" y="680222"/>
                </a:lnTo>
                <a:lnTo>
                  <a:pt x="3109824" y="677911"/>
                </a:lnTo>
                <a:lnTo>
                  <a:pt x="3111751" y="676498"/>
                </a:lnTo>
                <a:lnTo>
                  <a:pt x="3113678" y="675086"/>
                </a:lnTo>
                <a:lnTo>
                  <a:pt x="3115605" y="674829"/>
                </a:lnTo>
                <a:lnTo>
                  <a:pt x="3117532" y="674444"/>
                </a:lnTo>
                <a:lnTo>
                  <a:pt x="3119460" y="674058"/>
                </a:lnTo>
                <a:lnTo>
                  <a:pt x="3121387" y="675086"/>
                </a:lnTo>
                <a:lnTo>
                  <a:pt x="3123185" y="674444"/>
                </a:lnTo>
                <a:lnTo>
                  <a:pt x="3125113" y="673673"/>
                </a:lnTo>
                <a:lnTo>
                  <a:pt x="3127040" y="671618"/>
                </a:lnTo>
                <a:lnTo>
                  <a:pt x="3128967" y="670334"/>
                </a:lnTo>
                <a:lnTo>
                  <a:pt x="3130894" y="668922"/>
                </a:lnTo>
                <a:lnTo>
                  <a:pt x="3132821" y="667124"/>
                </a:lnTo>
                <a:lnTo>
                  <a:pt x="3134620" y="666097"/>
                </a:lnTo>
                <a:lnTo>
                  <a:pt x="3136547" y="665069"/>
                </a:lnTo>
                <a:lnTo>
                  <a:pt x="3138474" y="664427"/>
                </a:lnTo>
                <a:lnTo>
                  <a:pt x="3140401" y="664042"/>
                </a:lnTo>
                <a:lnTo>
                  <a:pt x="3142328" y="663657"/>
                </a:lnTo>
                <a:lnTo>
                  <a:pt x="3144255" y="664427"/>
                </a:lnTo>
                <a:lnTo>
                  <a:pt x="3146054" y="664042"/>
                </a:lnTo>
                <a:lnTo>
                  <a:pt x="3147981" y="663657"/>
                </a:lnTo>
                <a:lnTo>
                  <a:pt x="3149908" y="662629"/>
                </a:lnTo>
                <a:lnTo>
                  <a:pt x="3151836" y="661987"/>
                </a:lnTo>
                <a:lnTo>
                  <a:pt x="3153763" y="661345"/>
                </a:lnTo>
                <a:lnTo>
                  <a:pt x="3155690" y="660189"/>
                </a:lnTo>
                <a:lnTo>
                  <a:pt x="3157617" y="659933"/>
                </a:lnTo>
                <a:lnTo>
                  <a:pt x="3159416" y="659547"/>
                </a:lnTo>
                <a:lnTo>
                  <a:pt x="3161343" y="660575"/>
                </a:lnTo>
                <a:lnTo>
                  <a:pt x="3163270" y="659933"/>
                </a:lnTo>
                <a:lnTo>
                  <a:pt x="3165197" y="659162"/>
                </a:lnTo>
                <a:lnTo>
                  <a:pt x="3167124" y="657107"/>
                </a:lnTo>
                <a:lnTo>
                  <a:pt x="3169051" y="655695"/>
                </a:lnTo>
                <a:lnTo>
                  <a:pt x="3170850" y="654282"/>
                </a:lnTo>
                <a:lnTo>
                  <a:pt x="3172777" y="652228"/>
                </a:lnTo>
                <a:lnTo>
                  <a:pt x="3174704" y="651585"/>
                </a:lnTo>
                <a:lnTo>
                  <a:pt x="3176631" y="650815"/>
                </a:lnTo>
                <a:lnTo>
                  <a:pt x="3178559" y="651585"/>
                </a:lnTo>
                <a:lnTo>
                  <a:pt x="3180486" y="651585"/>
                </a:lnTo>
                <a:lnTo>
                  <a:pt x="3210934" y="651585"/>
                </a:lnTo>
                <a:lnTo>
                  <a:pt x="3212862" y="651842"/>
                </a:lnTo>
                <a:lnTo>
                  <a:pt x="3224296" y="644137"/>
                </a:lnTo>
                <a:lnTo>
                  <a:pt x="3226223" y="643110"/>
                </a:lnTo>
                <a:lnTo>
                  <a:pt x="3228150" y="642083"/>
                </a:lnTo>
                <a:lnTo>
                  <a:pt x="3229949" y="643495"/>
                </a:lnTo>
                <a:lnTo>
                  <a:pt x="3231876" y="643110"/>
                </a:lnTo>
                <a:lnTo>
                  <a:pt x="3233803" y="642725"/>
                </a:lnTo>
                <a:lnTo>
                  <a:pt x="3235730" y="641697"/>
                </a:lnTo>
                <a:lnTo>
                  <a:pt x="3237657" y="641055"/>
                </a:lnTo>
                <a:lnTo>
                  <a:pt x="3239585" y="640285"/>
                </a:lnTo>
                <a:lnTo>
                  <a:pt x="3241512" y="639643"/>
                </a:lnTo>
                <a:lnTo>
                  <a:pt x="3243310" y="638872"/>
                </a:lnTo>
                <a:lnTo>
                  <a:pt x="3245238" y="638230"/>
                </a:lnTo>
                <a:lnTo>
                  <a:pt x="3247165" y="637460"/>
                </a:lnTo>
                <a:lnTo>
                  <a:pt x="3249092" y="636818"/>
                </a:lnTo>
                <a:lnTo>
                  <a:pt x="3251019" y="636047"/>
                </a:lnTo>
                <a:lnTo>
                  <a:pt x="3252946" y="635662"/>
                </a:lnTo>
                <a:lnTo>
                  <a:pt x="3254745" y="634634"/>
                </a:lnTo>
                <a:lnTo>
                  <a:pt x="3256672" y="633607"/>
                </a:lnTo>
                <a:lnTo>
                  <a:pt x="3258599" y="631424"/>
                </a:lnTo>
                <a:lnTo>
                  <a:pt x="3260526" y="630397"/>
                </a:lnTo>
                <a:lnTo>
                  <a:pt x="3262453" y="629369"/>
                </a:lnTo>
                <a:lnTo>
                  <a:pt x="3264380" y="629626"/>
                </a:lnTo>
                <a:lnTo>
                  <a:pt x="3266179" y="628214"/>
                </a:lnTo>
                <a:lnTo>
                  <a:pt x="3268106" y="626801"/>
                </a:lnTo>
                <a:lnTo>
                  <a:pt x="3270033" y="622949"/>
                </a:lnTo>
                <a:lnTo>
                  <a:pt x="3271961" y="621921"/>
                </a:lnTo>
                <a:lnTo>
                  <a:pt x="3273888" y="620765"/>
                </a:lnTo>
                <a:lnTo>
                  <a:pt x="3275815" y="622563"/>
                </a:lnTo>
                <a:lnTo>
                  <a:pt x="3277614" y="621921"/>
                </a:lnTo>
                <a:lnTo>
                  <a:pt x="3279541" y="621151"/>
                </a:lnTo>
                <a:lnTo>
                  <a:pt x="3281468" y="618326"/>
                </a:lnTo>
                <a:lnTo>
                  <a:pt x="3283395" y="617555"/>
                </a:lnTo>
                <a:lnTo>
                  <a:pt x="3285322" y="616913"/>
                </a:lnTo>
                <a:lnTo>
                  <a:pt x="3287249" y="617555"/>
                </a:lnTo>
                <a:lnTo>
                  <a:pt x="3289176" y="617555"/>
                </a:lnTo>
                <a:lnTo>
                  <a:pt x="3290975" y="617555"/>
                </a:lnTo>
                <a:lnTo>
                  <a:pt x="3292902" y="617555"/>
                </a:lnTo>
                <a:lnTo>
                  <a:pt x="3294829" y="617555"/>
                </a:lnTo>
                <a:lnTo>
                  <a:pt x="3296756" y="617555"/>
                </a:lnTo>
                <a:lnTo>
                  <a:pt x="3298684" y="617940"/>
                </a:lnTo>
                <a:lnTo>
                  <a:pt x="3300611" y="617555"/>
                </a:lnTo>
                <a:lnTo>
                  <a:pt x="3302409" y="617298"/>
                </a:lnTo>
                <a:lnTo>
                  <a:pt x="3304337" y="616142"/>
                </a:lnTo>
                <a:lnTo>
                  <a:pt x="3306264" y="615500"/>
                </a:lnTo>
                <a:lnTo>
                  <a:pt x="3308191" y="614730"/>
                </a:lnTo>
                <a:lnTo>
                  <a:pt x="3310118" y="613703"/>
                </a:lnTo>
                <a:lnTo>
                  <a:pt x="3312045" y="613317"/>
                </a:lnTo>
                <a:lnTo>
                  <a:pt x="3313844" y="612932"/>
                </a:lnTo>
                <a:lnTo>
                  <a:pt x="3315771" y="613317"/>
                </a:lnTo>
                <a:lnTo>
                  <a:pt x="3317698" y="613317"/>
                </a:lnTo>
                <a:lnTo>
                  <a:pt x="3319625" y="613317"/>
                </a:lnTo>
                <a:lnTo>
                  <a:pt x="3321552" y="613703"/>
                </a:lnTo>
                <a:lnTo>
                  <a:pt x="3323479" y="613317"/>
                </a:lnTo>
                <a:lnTo>
                  <a:pt x="3325407" y="612932"/>
                </a:lnTo>
                <a:lnTo>
                  <a:pt x="3327205" y="611905"/>
                </a:lnTo>
                <a:lnTo>
                  <a:pt x="3329132" y="611134"/>
                </a:lnTo>
                <a:lnTo>
                  <a:pt x="3331059" y="610364"/>
                </a:lnTo>
                <a:lnTo>
                  <a:pt x="3332987" y="609336"/>
                </a:lnTo>
                <a:lnTo>
                  <a:pt x="3334914" y="608951"/>
                </a:lnTo>
                <a:lnTo>
                  <a:pt x="3336841" y="608566"/>
                </a:lnTo>
                <a:lnTo>
                  <a:pt x="3338640" y="609336"/>
                </a:lnTo>
                <a:lnTo>
                  <a:pt x="3340567" y="608951"/>
                </a:lnTo>
                <a:lnTo>
                  <a:pt x="3342494" y="608566"/>
                </a:lnTo>
                <a:lnTo>
                  <a:pt x="3344421" y="607539"/>
                </a:lnTo>
                <a:lnTo>
                  <a:pt x="3346348" y="606768"/>
                </a:lnTo>
                <a:lnTo>
                  <a:pt x="3348275" y="606126"/>
                </a:lnTo>
                <a:lnTo>
                  <a:pt x="3350074" y="604970"/>
                </a:lnTo>
                <a:lnTo>
                  <a:pt x="3352001" y="604585"/>
                </a:lnTo>
                <a:lnTo>
                  <a:pt x="3353928" y="604200"/>
                </a:lnTo>
                <a:lnTo>
                  <a:pt x="3355855" y="604970"/>
                </a:lnTo>
                <a:lnTo>
                  <a:pt x="3357782" y="604585"/>
                </a:lnTo>
                <a:lnTo>
                  <a:pt x="3359710" y="604200"/>
                </a:lnTo>
                <a:lnTo>
                  <a:pt x="3361508" y="603558"/>
                </a:lnTo>
                <a:lnTo>
                  <a:pt x="3363435" y="602402"/>
                </a:lnTo>
                <a:lnTo>
                  <a:pt x="3365363" y="601375"/>
                </a:lnTo>
                <a:lnTo>
                  <a:pt x="3367290" y="599191"/>
                </a:lnTo>
                <a:lnTo>
                  <a:pt x="3369217" y="598036"/>
                </a:lnTo>
                <a:lnTo>
                  <a:pt x="3371144" y="596880"/>
                </a:lnTo>
                <a:lnTo>
                  <a:pt x="3373071" y="596880"/>
                </a:lnTo>
                <a:lnTo>
                  <a:pt x="3374870" y="595724"/>
                </a:lnTo>
                <a:lnTo>
                  <a:pt x="3376797" y="594697"/>
                </a:lnTo>
                <a:lnTo>
                  <a:pt x="3378724" y="592771"/>
                </a:lnTo>
                <a:lnTo>
                  <a:pt x="3380651" y="591230"/>
                </a:lnTo>
                <a:lnTo>
                  <a:pt x="3382578" y="589817"/>
                </a:lnTo>
                <a:lnTo>
                  <a:pt x="3384505" y="587891"/>
                </a:lnTo>
                <a:lnTo>
                  <a:pt x="3386304" y="586735"/>
                </a:lnTo>
                <a:lnTo>
                  <a:pt x="3388231" y="585579"/>
                </a:lnTo>
                <a:lnTo>
                  <a:pt x="3390158" y="584809"/>
                </a:lnTo>
                <a:lnTo>
                  <a:pt x="3392086" y="584424"/>
                </a:lnTo>
                <a:lnTo>
                  <a:pt x="3394013" y="584038"/>
                </a:lnTo>
                <a:lnTo>
                  <a:pt x="3395940" y="584424"/>
                </a:lnTo>
                <a:lnTo>
                  <a:pt x="3397739" y="584424"/>
                </a:lnTo>
                <a:lnTo>
                  <a:pt x="3399666" y="584424"/>
                </a:lnTo>
                <a:lnTo>
                  <a:pt x="3401593" y="585194"/>
                </a:lnTo>
                <a:lnTo>
                  <a:pt x="3403520" y="584424"/>
                </a:lnTo>
                <a:lnTo>
                  <a:pt x="3405447" y="583653"/>
                </a:lnTo>
                <a:lnTo>
                  <a:pt x="3407374" y="581085"/>
                </a:lnTo>
                <a:lnTo>
                  <a:pt x="3409301" y="579929"/>
                </a:lnTo>
                <a:lnTo>
                  <a:pt x="3411100" y="578773"/>
                </a:lnTo>
                <a:lnTo>
                  <a:pt x="3413027" y="578003"/>
                </a:lnTo>
                <a:lnTo>
                  <a:pt x="3414954" y="577617"/>
                </a:lnTo>
                <a:lnTo>
                  <a:pt x="3416881" y="577232"/>
                </a:lnTo>
                <a:lnTo>
                  <a:pt x="3418809" y="578388"/>
                </a:lnTo>
                <a:lnTo>
                  <a:pt x="3420736" y="577617"/>
                </a:lnTo>
                <a:lnTo>
                  <a:pt x="3422534" y="576847"/>
                </a:lnTo>
                <a:lnTo>
                  <a:pt x="3424462" y="573765"/>
                </a:lnTo>
                <a:lnTo>
                  <a:pt x="3426389" y="572994"/>
                </a:lnTo>
                <a:lnTo>
                  <a:pt x="3428316" y="572224"/>
                </a:lnTo>
                <a:lnTo>
                  <a:pt x="3430243" y="573765"/>
                </a:lnTo>
                <a:lnTo>
                  <a:pt x="3432170" y="572994"/>
                </a:lnTo>
                <a:lnTo>
                  <a:pt x="3433969" y="572224"/>
                </a:lnTo>
                <a:lnTo>
                  <a:pt x="3435896" y="569014"/>
                </a:lnTo>
                <a:lnTo>
                  <a:pt x="3437823" y="568243"/>
                </a:lnTo>
                <a:lnTo>
                  <a:pt x="3439750" y="567473"/>
                </a:lnTo>
                <a:lnTo>
                  <a:pt x="3441677" y="568243"/>
                </a:lnTo>
                <a:lnTo>
                  <a:pt x="3443604" y="568243"/>
                </a:lnTo>
                <a:lnTo>
                  <a:pt x="3445532" y="568243"/>
                </a:lnTo>
                <a:lnTo>
                  <a:pt x="3447330" y="569142"/>
                </a:lnTo>
                <a:lnTo>
                  <a:pt x="3449257" y="568243"/>
                </a:lnTo>
                <a:lnTo>
                  <a:pt x="3451185" y="567473"/>
                </a:lnTo>
                <a:lnTo>
                  <a:pt x="3453112" y="564776"/>
                </a:lnTo>
                <a:lnTo>
                  <a:pt x="3455039" y="563620"/>
                </a:lnTo>
                <a:lnTo>
                  <a:pt x="3456966" y="562464"/>
                </a:lnTo>
                <a:lnTo>
                  <a:pt x="3458765" y="561694"/>
                </a:lnTo>
                <a:lnTo>
                  <a:pt x="3460692" y="561309"/>
                </a:lnTo>
                <a:lnTo>
                  <a:pt x="3462619" y="560923"/>
                </a:lnTo>
                <a:lnTo>
                  <a:pt x="3464546" y="561694"/>
                </a:lnTo>
                <a:lnTo>
                  <a:pt x="3466473" y="561309"/>
                </a:lnTo>
                <a:lnTo>
                  <a:pt x="3468400" y="560923"/>
                </a:lnTo>
                <a:lnTo>
                  <a:pt x="3470199" y="559768"/>
                </a:lnTo>
                <a:lnTo>
                  <a:pt x="3472126" y="558997"/>
                </a:lnTo>
                <a:lnTo>
                  <a:pt x="3474053" y="558227"/>
                </a:lnTo>
                <a:lnTo>
                  <a:pt x="3475980" y="557841"/>
                </a:lnTo>
                <a:lnTo>
                  <a:pt x="3477908" y="556557"/>
                </a:lnTo>
                <a:lnTo>
                  <a:pt x="3479835" y="555401"/>
                </a:lnTo>
                <a:lnTo>
                  <a:pt x="3481633" y="553090"/>
                </a:lnTo>
                <a:lnTo>
                  <a:pt x="3483560" y="551934"/>
                </a:lnTo>
                <a:lnTo>
                  <a:pt x="3485488" y="550778"/>
                </a:lnTo>
                <a:lnTo>
                  <a:pt x="3487415" y="550008"/>
                </a:lnTo>
                <a:lnTo>
                  <a:pt x="3489342" y="549494"/>
                </a:lnTo>
                <a:lnTo>
                  <a:pt x="3491269" y="549109"/>
                </a:lnTo>
                <a:lnTo>
                  <a:pt x="3493196" y="549494"/>
                </a:lnTo>
                <a:lnTo>
                  <a:pt x="3494995" y="549494"/>
                </a:lnTo>
                <a:lnTo>
                  <a:pt x="3496922" y="549494"/>
                </a:lnTo>
                <a:lnTo>
                  <a:pt x="3498849" y="549494"/>
                </a:lnTo>
                <a:lnTo>
                  <a:pt x="3500776" y="549494"/>
                </a:lnTo>
                <a:lnTo>
                  <a:pt x="3502703" y="549494"/>
                </a:lnTo>
                <a:lnTo>
                  <a:pt x="3504630" y="550393"/>
                </a:lnTo>
                <a:lnTo>
                  <a:pt x="3506429" y="549494"/>
                </a:lnTo>
                <a:lnTo>
                  <a:pt x="3508356" y="548724"/>
                </a:lnTo>
                <a:lnTo>
                  <a:pt x="3510283" y="545642"/>
                </a:lnTo>
                <a:lnTo>
                  <a:pt x="3512211" y="544871"/>
                </a:lnTo>
                <a:lnTo>
                  <a:pt x="3514138" y="543972"/>
                </a:lnTo>
                <a:lnTo>
                  <a:pt x="3516065" y="545642"/>
                </a:lnTo>
                <a:lnTo>
                  <a:pt x="3517864" y="544871"/>
                </a:lnTo>
                <a:lnTo>
                  <a:pt x="3519791" y="543972"/>
                </a:lnTo>
                <a:lnTo>
                  <a:pt x="3521718" y="541276"/>
                </a:lnTo>
                <a:lnTo>
                  <a:pt x="3523645" y="540120"/>
                </a:lnTo>
                <a:lnTo>
                  <a:pt x="3525572" y="538836"/>
                </a:lnTo>
                <a:lnTo>
                  <a:pt x="3527499" y="538065"/>
                </a:lnTo>
                <a:lnTo>
                  <a:pt x="3529426" y="537680"/>
                </a:lnTo>
                <a:lnTo>
                  <a:pt x="3531225" y="537295"/>
                </a:lnTo>
                <a:lnTo>
                  <a:pt x="3533152" y="538065"/>
                </a:lnTo>
                <a:lnTo>
                  <a:pt x="3535079" y="537680"/>
                </a:lnTo>
                <a:lnTo>
                  <a:pt x="3537006" y="537295"/>
                </a:lnTo>
                <a:lnTo>
                  <a:pt x="3538934" y="536139"/>
                </a:lnTo>
                <a:lnTo>
                  <a:pt x="3540861" y="535368"/>
                </a:lnTo>
                <a:lnTo>
                  <a:pt x="3542659" y="534469"/>
                </a:lnTo>
                <a:lnTo>
                  <a:pt x="3544587" y="533699"/>
                </a:lnTo>
                <a:lnTo>
                  <a:pt x="3546514" y="532928"/>
                </a:lnTo>
                <a:lnTo>
                  <a:pt x="3548441" y="532158"/>
                </a:lnTo>
                <a:lnTo>
                  <a:pt x="3550368" y="531387"/>
                </a:lnTo>
                <a:lnTo>
                  <a:pt x="3552295" y="530489"/>
                </a:lnTo>
                <a:lnTo>
                  <a:pt x="3554094" y="529718"/>
                </a:lnTo>
                <a:lnTo>
                  <a:pt x="3556021" y="528948"/>
                </a:lnTo>
                <a:lnTo>
                  <a:pt x="3557948" y="528177"/>
                </a:lnTo>
                <a:lnTo>
                  <a:pt x="3559875" y="527407"/>
                </a:lnTo>
                <a:lnTo>
                  <a:pt x="3561802" y="527407"/>
                </a:lnTo>
                <a:lnTo>
                  <a:pt x="3563729" y="525737"/>
                </a:lnTo>
                <a:lnTo>
                  <a:pt x="3565657" y="524196"/>
                </a:lnTo>
                <a:lnTo>
                  <a:pt x="3567455" y="520215"/>
                </a:lnTo>
                <a:lnTo>
                  <a:pt x="3569382" y="518546"/>
                </a:lnTo>
                <a:lnTo>
                  <a:pt x="3571310" y="517005"/>
                </a:lnTo>
                <a:lnTo>
                  <a:pt x="3573237" y="517005"/>
                </a:lnTo>
                <a:lnTo>
                  <a:pt x="3575164" y="516234"/>
                </a:lnTo>
                <a:lnTo>
                  <a:pt x="3577091" y="515335"/>
                </a:lnTo>
                <a:lnTo>
                  <a:pt x="3578890" y="514180"/>
                </a:lnTo>
                <a:lnTo>
                  <a:pt x="3580817" y="513794"/>
                </a:lnTo>
                <a:lnTo>
                  <a:pt x="3582744" y="513409"/>
                </a:lnTo>
                <a:lnTo>
                  <a:pt x="3584671" y="514180"/>
                </a:lnTo>
                <a:lnTo>
                  <a:pt x="3586598" y="513794"/>
                </a:lnTo>
                <a:lnTo>
                  <a:pt x="3588525" y="513409"/>
                </a:lnTo>
                <a:lnTo>
                  <a:pt x="3590324" y="512125"/>
                </a:lnTo>
                <a:lnTo>
                  <a:pt x="3592251" y="511355"/>
                </a:lnTo>
                <a:lnTo>
                  <a:pt x="3594178" y="510584"/>
                </a:lnTo>
                <a:lnTo>
                  <a:pt x="3596105" y="509685"/>
                </a:lnTo>
                <a:lnTo>
                  <a:pt x="3598033" y="508915"/>
                </a:lnTo>
                <a:lnTo>
                  <a:pt x="3599960" y="508144"/>
                </a:lnTo>
                <a:lnTo>
                  <a:pt x="3601758" y="506860"/>
                </a:lnTo>
                <a:lnTo>
                  <a:pt x="3603685" y="506475"/>
                </a:lnTo>
                <a:lnTo>
                  <a:pt x="3605613" y="506089"/>
                </a:lnTo>
                <a:lnTo>
                  <a:pt x="3607540" y="506475"/>
                </a:lnTo>
                <a:lnTo>
                  <a:pt x="3609467" y="506475"/>
                </a:lnTo>
                <a:lnTo>
                  <a:pt x="3611394" y="506475"/>
                </a:lnTo>
                <a:lnTo>
                  <a:pt x="3613321" y="506475"/>
                </a:lnTo>
                <a:lnTo>
                  <a:pt x="3615120" y="506475"/>
                </a:lnTo>
                <a:lnTo>
                  <a:pt x="3617047" y="506475"/>
                </a:lnTo>
                <a:lnTo>
                  <a:pt x="3618974" y="506860"/>
                </a:lnTo>
                <a:lnTo>
                  <a:pt x="3620901" y="506475"/>
                </a:lnTo>
                <a:lnTo>
                  <a:pt x="3622828" y="506089"/>
                </a:lnTo>
                <a:lnTo>
                  <a:pt x="3624756" y="505319"/>
                </a:lnTo>
                <a:lnTo>
                  <a:pt x="3626554" y="504035"/>
                </a:lnTo>
                <a:lnTo>
                  <a:pt x="3628481" y="502879"/>
                </a:lnTo>
                <a:lnTo>
                  <a:pt x="3630408" y="500054"/>
                </a:lnTo>
                <a:lnTo>
                  <a:pt x="3632336" y="499155"/>
                </a:lnTo>
                <a:lnTo>
                  <a:pt x="3634263" y="498384"/>
                </a:lnTo>
                <a:lnTo>
                  <a:pt x="3636190" y="499540"/>
                </a:lnTo>
                <a:lnTo>
                  <a:pt x="3637989" y="499155"/>
                </a:lnTo>
                <a:lnTo>
                  <a:pt x="3639916" y="498770"/>
                </a:lnTo>
                <a:lnTo>
                  <a:pt x="3641843" y="497614"/>
                </a:lnTo>
                <a:lnTo>
                  <a:pt x="3643770" y="496715"/>
                </a:lnTo>
                <a:lnTo>
                  <a:pt x="3645697" y="495945"/>
                </a:lnTo>
                <a:lnTo>
                  <a:pt x="3647624" y="494660"/>
                </a:lnTo>
                <a:lnTo>
                  <a:pt x="3649551" y="494275"/>
                </a:lnTo>
                <a:lnTo>
                  <a:pt x="3651350" y="493890"/>
                </a:lnTo>
                <a:lnTo>
                  <a:pt x="3653277" y="494275"/>
                </a:lnTo>
                <a:lnTo>
                  <a:pt x="3655204" y="494275"/>
                </a:lnTo>
                <a:lnTo>
                  <a:pt x="3668566" y="494275"/>
                </a:lnTo>
                <a:lnTo>
                  <a:pt x="3670493" y="495174"/>
                </a:lnTo>
                <a:lnTo>
                  <a:pt x="3672420" y="494275"/>
                </a:lnTo>
                <a:lnTo>
                  <a:pt x="3674219" y="493505"/>
                </a:lnTo>
                <a:lnTo>
                  <a:pt x="3676146" y="490551"/>
                </a:lnTo>
                <a:lnTo>
                  <a:pt x="3678073" y="489395"/>
                </a:lnTo>
                <a:lnTo>
                  <a:pt x="3680000" y="488111"/>
                </a:lnTo>
                <a:lnTo>
                  <a:pt x="3681927" y="487726"/>
                </a:lnTo>
                <a:lnTo>
                  <a:pt x="3683854" y="486955"/>
                </a:lnTo>
                <a:lnTo>
                  <a:pt x="3685782" y="486056"/>
                </a:lnTo>
                <a:lnTo>
                  <a:pt x="3687580" y="485286"/>
                </a:lnTo>
                <a:lnTo>
                  <a:pt x="3689507" y="484387"/>
                </a:lnTo>
                <a:lnTo>
                  <a:pt x="3691435" y="483617"/>
                </a:lnTo>
                <a:lnTo>
                  <a:pt x="3693362" y="482332"/>
                </a:lnTo>
                <a:lnTo>
                  <a:pt x="3695289" y="481947"/>
                </a:lnTo>
                <a:lnTo>
                  <a:pt x="3697216" y="481562"/>
                </a:lnTo>
                <a:lnTo>
                  <a:pt x="3699015" y="481947"/>
                </a:lnTo>
                <a:lnTo>
                  <a:pt x="3700942" y="481947"/>
                </a:lnTo>
                <a:lnTo>
                  <a:pt x="3702869" y="481947"/>
                </a:lnTo>
                <a:lnTo>
                  <a:pt x="3704796" y="482332"/>
                </a:lnTo>
                <a:lnTo>
                  <a:pt x="3706723" y="481947"/>
                </a:lnTo>
                <a:lnTo>
                  <a:pt x="3708650" y="481562"/>
                </a:lnTo>
                <a:lnTo>
                  <a:pt x="3710449" y="480278"/>
                </a:lnTo>
                <a:lnTo>
                  <a:pt x="3712376" y="479379"/>
                </a:lnTo>
                <a:lnTo>
                  <a:pt x="3714303" y="478608"/>
                </a:lnTo>
                <a:lnTo>
                  <a:pt x="3716230" y="477838"/>
                </a:lnTo>
                <a:lnTo>
                  <a:pt x="3718158" y="476939"/>
                </a:lnTo>
                <a:lnTo>
                  <a:pt x="3720085" y="476168"/>
                </a:lnTo>
                <a:lnTo>
                  <a:pt x="3721883" y="475655"/>
                </a:lnTo>
                <a:lnTo>
                  <a:pt x="3723810" y="474499"/>
                </a:lnTo>
                <a:lnTo>
                  <a:pt x="3725738" y="473215"/>
                </a:lnTo>
                <a:lnTo>
                  <a:pt x="3727665" y="470261"/>
                </a:lnTo>
                <a:lnTo>
                  <a:pt x="3729592" y="469362"/>
                </a:lnTo>
                <a:lnTo>
                  <a:pt x="3731519" y="468592"/>
                </a:lnTo>
                <a:lnTo>
                  <a:pt x="3733446" y="470646"/>
                </a:lnTo>
                <a:lnTo>
                  <a:pt x="3735245" y="469362"/>
                </a:lnTo>
                <a:lnTo>
                  <a:pt x="3737172" y="468207"/>
                </a:lnTo>
                <a:lnTo>
                  <a:pt x="3739099" y="463070"/>
                </a:lnTo>
                <a:lnTo>
                  <a:pt x="3741026" y="461786"/>
                </a:lnTo>
                <a:lnTo>
                  <a:pt x="3742953" y="460630"/>
                </a:lnTo>
                <a:lnTo>
                  <a:pt x="3744881" y="461786"/>
                </a:lnTo>
                <a:lnTo>
                  <a:pt x="3746679" y="461786"/>
                </a:lnTo>
                <a:lnTo>
                  <a:pt x="3748606" y="461786"/>
                </a:lnTo>
                <a:lnTo>
                  <a:pt x="3750533" y="461786"/>
                </a:lnTo>
                <a:lnTo>
                  <a:pt x="3752461" y="461786"/>
                </a:lnTo>
                <a:lnTo>
                  <a:pt x="3754388" y="461786"/>
                </a:lnTo>
                <a:lnTo>
                  <a:pt x="3756315" y="463070"/>
                </a:lnTo>
                <a:lnTo>
                  <a:pt x="3758114" y="461786"/>
                </a:lnTo>
                <a:lnTo>
                  <a:pt x="3760041" y="460630"/>
                </a:lnTo>
                <a:lnTo>
                  <a:pt x="3761968" y="455493"/>
                </a:lnTo>
                <a:lnTo>
                  <a:pt x="3763895" y="454209"/>
                </a:lnTo>
                <a:lnTo>
                  <a:pt x="3765822" y="452925"/>
                </a:lnTo>
                <a:lnTo>
                  <a:pt x="3767749" y="454209"/>
                </a:lnTo>
                <a:lnTo>
                  <a:pt x="3769676" y="454209"/>
                </a:lnTo>
                <a:lnTo>
                  <a:pt x="3771475" y="454209"/>
                </a:lnTo>
                <a:lnTo>
                  <a:pt x="3773402" y="454723"/>
                </a:lnTo>
                <a:lnTo>
                  <a:pt x="3775329" y="454209"/>
                </a:lnTo>
                <a:lnTo>
                  <a:pt x="3777256" y="453824"/>
                </a:lnTo>
                <a:lnTo>
                  <a:pt x="3779184" y="452540"/>
                </a:lnTo>
                <a:lnTo>
                  <a:pt x="3781111" y="451641"/>
                </a:lnTo>
                <a:lnTo>
                  <a:pt x="3782909" y="450870"/>
                </a:lnTo>
                <a:lnTo>
                  <a:pt x="3784837" y="449971"/>
                </a:lnTo>
                <a:lnTo>
                  <a:pt x="3786764" y="449072"/>
                </a:lnTo>
                <a:lnTo>
                  <a:pt x="3788691" y="448302"/>
                </a:lnTo>
                <a:lnTo>
                  <a:pt x="3790618" y="447018"/>
                </a:lnTo>
                <a:lnTo>
                  <a:pt x="3792545" y="446504"/>
                </a:lnTo>
                <a:lnTo>
                  <a:pt x="3794344" y="446119"/>
                </a:lnTo>
                <a:lnTo>
                  <a:pt x="3796271" y="447018"/>
                </a:lnTo>
                <a:lnTo>
                  <a:pt x="3798198" y="446504"/>
                </a:lnTo>
                <a:lnTo>
                  <a:pt x="3800125" y="446119"/>
                </a:lnTo>
                <a:lnTo>
                  <a:pt x="3802052" y="444449"/>
                </a:lnTo>
                <a:lnTo>
                  <a:pt x="3803979" y="443936"/>
                </a:lnTo>
                <a:lnTo>
                  <a:pt x="3805907" y="443551"/>
                </a:lnTo>
                <a:lnTo>
                  <a:pt x="3807705" y="444449"/>
                </a:lnTo>
                <a:lnTo>
                  <a:pt x="3809632" y="443936"/>
                </a:lnTo>
                <a:lnTo>
                  <a:pt x="3811560" y="443551"/>
                </a:lnTo>
                <a:lnTo>
                  <a:pt x="3813487" y="442266"/>
                </a:lnTo>
                <a:lnTo>
                  <a:pt x="3815414" y="441367"/>
                </a:lnTo>
                <a:lnTo>
                  <a:pt x="3817341" y="440469"/>
                </a:lnTo>
                <a:lnTo>
                  <a:pt x="3819140" y="439570"/>
                </a:lnTo>
                <a:lnTo>
                  <a:pt x="3821067" y="438799"/>
                </a:lnTo>
                <a:lnTo>
                  <a:pt x="3822994" y="437900"/>
                </a:lnTo>
                <a:lnTo>
                  <a:pt x="3824921" y="437900"/>
                </a:lnTo>
                <a:lnTo>
                  <a:pt x="3826848" y="436102"/>
                </a:lnTo>
                <a:lnTo>
                  <a:pt x="3828775" y="434433"/>
                </a:lnTo>
                <a:lnTo>
                  <a:pt x="3830574" y="429938"/>
                </a:lnTo>
                <a:lnTo>
                  <a:pt x="3832501" y="428269"/>
                </a:lnTo>
                <a:lnTo>
                  <a:pt x="3834428" y="426471"/>
                </a:lnTo>
                <a:lnTo>
                  <a:pt x="3836355" y="426856"/>
                </a:lnTo>
                <a:lnTo>
                  <a:pt x="3838283" y="425572"/>
                </a:lnTo>
                <a:lnTo>
                  <a:pt x="3840210" y="424288"/>
                </a:lnTo>
                <a:lnTo>
                  <a:pt x="3842008" y="422105"/>
                </a:lnTo>
                <a:lnTo>
                  <a:pt x="3843935" y="420307"/>
                </a:lnTo>
                <a:lnTo>
                  <a:pt x="3845863" y="418509"/>
                </a:lnTo>
                <a:lnTo>
                  <a:pt x="3847790" y="416326"/>
                </a:lnTo>
                <a:lnTo>
                  <a:pt x="3849717" y="415042"/>
                </a:lnTo>
                <a:lnTo>
                  <a:pt x="3851644" y="413629"/>
                </a:lnTo>
                <a:lnTo>
                  <a:pt x="3853571" y="413116"/>
                </a:lnTo>
                <a:lnTo>
                  <a:pt x="3855370" y="412217"/>
                </a:lnTo>
                <a:lnTo>
                  <a:pt x="3857297" y="411318"/>
                </a:lnTo>
                <a:lnTo>
                  <a:pt x="3859224" y="410933"/>
                </a:lnTo>
                <a:lnTo>
                  <a:pt x="3861151" y="409520"/>
                </a:lnTo>
                <a:lnTo>
                  <a:pt x="3863078" y="408108"/>
                </a:lnTo>
                <a:lnTo>
                  <a:pt x="3865006" y="404897"/>
                </a:lnTo>
                <a:lnTo>
                  <a:pt x="3866804" y="403998"/>
                </a:lnTo>
                <a:lnTo>
                  <a:pt x="3868731" y="403099"/>
                </a:lnTo>
                <a:lnTo>
                  <a:pt x="3870658" y="404897"/>
                </a:lnTo>
                <a:lnTo>
                  <a:pt x="3872586" y="403998"/>
                </a:lnTo>
                <a:lnTo>
                  <a:pt x="3874513" y="403099"/>
                </a:lnTo>
                <a:lnTo>
                  <a:pt x="3876440" y="399375"/>
                </a:lnTo>
                <a:lnTo>
                  <a:pt x="3878239" y="398348"/>
                </a:lnTo>
                <a:lnTo>
                  <a:pt x="3880166" y="397449"/>
                </a:lnTo>
                <a:lnTo>
                  <a:pt x="3882093" y="398862"/>
                </a:lnTo>
                <a:lnTo>
                  <a:pt x="3884020" y="398348"/>
                </a:lnTo>
                <a:lnTo>
                  <a:pt x="3885947" y="397963"/>
                </a:lnTo>
                <a:lnTo>
                  <a:pt x="3887874" y="396036"/>
                </a:lnTo>
                <a:lnTo>
                  <a:pt x="3889801" y="395651"/>
                </a:lnTo>
                <a:lnTo>
                  <a:pt x="3891600" y="395137"/>
                </a:lnTo>
                <a:lnTo>
                  <a:pt x="3893527" y="395651"/>
                </a:lnTo>
                <a:lnTo>
                  <a:pt x="3895454" y="395651"/>
                </a:lnTo>
                <a:lnTo>
                  <a:pt x="3931685" y="395651"/>
                </a:lnTo>
                <a:lnTo>
                  <a:pt x="3933612" y="396036"/>
                </a:lnTo>
                <a:lnTo>
                  <a:pt x="3935539" y="395651"/>
                </a:lnTo>
                <a:lnTo>
                  <a:pt x="3937466" y="395137"/>
                </a:lnTo>
                <a:lnTo>
                  <a:pt x="3939265" y="393725"/>
                </a:lnTo>
                <a:lnTo>
                  <a:pt x="3941192" y="392698"/>
                </a:lnTo>
                <a:lnTo>
                  <a:pt x="3943119" y="391799"/>
                </a:lnTo>
                <a:lnTo>
                  <a:pt x="3945046" y="390900"/>
                </a:lnTo>
                <a:lnTo>
                  <a:pt x="3946973" y="389872"/>
                </a:lnTo>
                <a:lnTo>
                  <a:pt x="3948900" y="388973"/>
                </a:lnTo>
                <a:lnTo>
                  <a:pt x="3950699" y="387946"/>
                </a:lnTo>
                <a:lnTo>
                  <a:pt x="3952626" y="387047"/>
                </a:lnTo>
                <a:lnTo>
                  <a:pt x="3954553" y="386020"/>
                </a:lnTo>
                <a:lnTo>
                  <a:pt x="3956480" y="385635"/>
                </a:lnTo>
                <a:lnTo>
                  <a:pt x="3958408" y="384222"/>
                </a:lnTo>
                <a:lnTo>
                  <a:pt x="3960335" y="382681"/>
                </a:lnTo>
                <a:lnTo>
                  <a:pt x="3962133" y="379342"/>
                </a:lnTo>
                <a:lnTo>
                  <a:pt x="3964060" y="378443"/>
                </a:lnTo>
                <a:lnTo>
                  <a:pt x="3965988" y="377416"/>
                </a:lnTo>
                <a:lnTo>
                  <a:pt x="3967915" y="378957"/>
                </a:lnTo>
                <a:lnTo>
                  <a:pt x="3969842" y="378443"/>
                </a:lnTo>
                <a:lnTo>
                  <a:pt x="3971769" y="377930"/>
                </a:lnTo>
                <a:lnTo>
                  <a:pt x="3973696" y="376003"/>
                </a:lnTo>
                <a:lnTo>
                  <a:pt x="3975495" y="375490"/>
                </a:lnTo>
                <a:lnTo>
                  <a:pt x="3977422" y="375104"/>
                </a:lnTo>
                <a:lnTo>
                  <a:pt x="3979349" y="375490"/>
                </a:lnTo>
                <a:lnTo>
                  <a:pt x="3981276" y="375490"/>
                </a:lnTo>
                <a:lnTo>
                  <a:pt x="3983203" y="375490"/>
                </a:lnTo>
                <a:lnTo>
                  <a:pt x="3985131" y="376517"/>
                </a:lnTo>
                <a:lnTo>
                  <a:pt x="3986929" y="375490"/>
                </a:lnTo>
                <a:lnTo>
                  <a:pt x="3988856" y="374591"/>
                </a:lnTo>
                <a:lnTo>
                  <a:pt x="3990783" y="371252"/>
                </a:lnTo>
                <a:lnTo>
                  <a:pt x="3992711" y="369711"/>
                </a:lnTo>
                <a:lnTo>
                  <a:pt x="3994638" y="368298"/>
                </a:lnTo>
                <a:lnTo>
                  <a:pt x="3996565" y="367399"/>
                </a:lnTo>
                <a:lnTo>
                  <a:pt x="3998364" y="366886"/>
                </a:lnTo>
                <a:lnTo>
                  <a:pt x="4000291" y="366372"/>
                </a:lnTo>
                <a:lnTo>
                  <a:pt x="4002218" y="367785"/>
                </a:lnTo>
                <a:lnTo>
                  <a:pt x="4004145" y="366886"/>
                </a:lnTo>
                <a:lnTo>
                  <a:pt x="4006072" y="365858"/>
                </a:lnTo>
                <a:lnTo>
                  <a:pt x="4007999" y="362520"/>
                </a:lnTo>
                <a:lnTo>
                  <a:pt x="4009926" y="361107"/>
                </a:lnTo>
                <a:lnTo>
                  <a:pt x="4011725" y="359566"/>
                </a:lnTo>
                <a:lnTo>
                  <a:pt x="4013652" y="358667"/>
                </a:lnTo>
                <a:lnTo>
                  <a:pt x="4015579" y="358153"/>
                </a:lnTo>
                <a:lnTo>
                  <a:pt x="4017506" y="357640"/>
                </a:lnTo>
                <a:lnTo>
                  <a:pt x="4019434" y="359052"/>
                </a:lnTo>
                <a:lnTo>
                  <a:pt x="4021361" y="358153"/>
                </a:lnTo>
                <a:lnTo>
                  <a:pt x="4023159" y="357126"/>
                </a:lnTo>
                <a:lnTo>
                  <a:pt x="4025087" y="353787"/>
                </a:lnTo>
                <a:lnTo>
                  <a:pt x="4027014" y="352246"/>
                </a:lnTo>
                <a:lnTo>
                  <a:pt x="4028941" y="350834"/>
                </a:lnTo>
                <a:lnTo>
                  <a:pt x="4030868" y="350320"/>
                </a:lnTo>
                <a:lnTo>
                  <a:pt x="4032795" y="349293"/>
                </a:lnTo>
                <a:lnTo>
                  <a:pt x="4034594" y="348394"/>
                </a:lnTo>
                <a:lnTo>
                  <a:pt x="4036521" y="346853"/>
                </a:lnTo>
                <a:lnTo>
                  <a:pt x="4038448" y="346468"/>
                </a:lnTo>
                <a:lnTo>
                  <a:pt x="4040375" y="345954"/>
                </a:lnTo>
                <a:lnTo>
                  <a:pt x="4042302" y="346468"/>
                </a:lnTo>
                <a:lnTo>
                  <a:pt x="4044229" y="346468"/>
                </a:lnTo>
                <a:lnTo>
                  <a:pt x="4046028" y="346468"/>
                </a:lnTo>
                <a:lnTo>
                  <a:pt x="4047955" y="346468"/>
                </a:lnTo>
                <a:lnTo>
                  <a:pt x="4049882" y="346468"/>
                </a:lnTo>
                <a:lnTo>
                  <a:pt x="4051810" y="346468"/>
                </a:lnTo>
                <a:lnTo>
                  <a:pt x="4053737" y="346853"/>
                </a:lnTo>
                <a:lnTo>
                  <a:pt x="4055664" y="346468"/>
                </a:lnTo>
                <a:lnTo>
                  <a:pt x="4057591" y="345954"/>
                </a:lnTo>
                <a:lnTo>
                  <a:pt x="4059390" y="344413"/>
                </a:lnTo>
                <a:lnTo>
                  <a:pt x="4061317" y="343386"/>
                </a:lnTo>
                <a:lnTo>
                  <a:pt x="4063244" y="342487"/>
                </a:lnTo>
                <a:lnTo>
                  <a:pt x="4065171" y="341973"/>
                </a:lnTo>
                <a:lnTo>
                  <a:pt x="4067098" y="340432"/>
                </a:lnTo>
                <a:lnTo>
                  <a:pt x="4069025" y="339019"/>
                </a:lnTo>
                <a:lnTo>
                  <a:pt x="4070824" y="335937"/>
                </a:lnTo>
                <a:lnTo>
                  <a:pt x="4072751" y="334525"/>
                </a:lnTo>
                <a:lnTo>
                  <a:pt x="4074678" y="332984"/>
                </a:lnTo>
                <a:lnTo>
                  <a:pt x="4076605" y="331956"/>
                </a:lnTo>
                <a:lnTo>
                  <a:pt x="4078533" y="331571"/>
                </a:lnTo>
                <a:lnTo>
                  <a:pt x="4080460" y="331058"/>
                </a:lnTo>
                <a:lnTo>
                  <a:pt x="4082258" y="331571"/>
                </a:lnTo>
                <a:lnTo>
                  <a:pt x="4084185" y="331571"/>
                </a:lnTo>
                <a:lnTo>
                  <a:pt x="4086113" y="331571"/>
                </a:lnTo>
                <a:lnTo>
                  <a:pt x="4088040" y="332984"/>
                </a:lnTo>
                <a:lnTo>
                  <a:pt x="4089967" y="331571"/>
                </a:lnTo>
                <a:lnTo>
                  <a:pt x="4091894" y="330030"/>
                </a:lnTo>
                <a:lnTo>
                  <a:pt x="4093821" y="323995"/>
                </a:lnTo>
                <a:lnTo>
                  <a:pt x="4095620" y="322454"/>
                </a:lnTo>
                <a:lnTo>
                  <a:pt x="4097547" y="320913"/>
                </a:lnTo>
                <a:lnTo>
                  <a:pt x="4099474" y="323995"/>
                </a:lnTo>
                <a:lnTo>
                  <a:pt x="4101401" y="322454"/>
                </a:lnTo>
                <a:lnTo>
                  <a:pt x="4103328" y="320913"/>
                </a:lnTo>
                <a:lnTo>
                  <a:pt x="4105256" y="315391"/>
                </a:lnTo>
                <a:lnTo>
                  <a:pt x="4107054" y="313336"/>
                </a:lnTo>
                <a:lnTo>
                  <a:pt x="4108981" y="311410"/>
                </a:lnTo>
                <a:lnTo>
                  <a:pt x="4110908" y="311281"/>
                </a:lnTo>
                <a:lnTo>
                  <a:pt x="4112836" y="310382"/>
                </a:lnTo>
                <a:lnTo>
                  <a:pt x="4114763" y="309355"/>
                </a:lnTo>
                <a:lnTo>
                  <a:pt x="4116690" y="307814"/>
                </a:lnTo>
                <a:lnTo>
                  <a:pt x="4118489" y="307300"/>
                </a:lnTo>
                <a:lnTo>
                  <a:pt x="4120416" y="306787"/>
                </a:lnTo>
                <a:lnTo>
                  <a:pt x="4122343" y="307300"/>
                </a:lnTo>
                <a:lnTo>
                  <a:pt x="4124270" y="307300"/>
                </a:lnTo>
                <a:lnTo>
                  <a:pt x="4126197" y="307300"/>
                </a:lnTo>
                <a:lnTo>
                  <a:pt x="4128124" y="307814"/>
                </a:lnTo>
                <a:lnTo>
                  <a:pt x="4129923" y="307300"/>
                </a:lnTo>
                <a:lnTo>
                  <a:pt x="4131850" y="306787"/>
                </a:lnTo>
                <a:lnTo>
                  <a:pt x="4133777" y="305246"/>
                </a:lnTo>
                <a:lnTo>
                  <a:pt x="4135704" y="304218"/>
                </a:lnTo>
                <a:lnTo>
                  <a:pt x="4137631" y="303191"/>
                </a:lnTo>
                <a:lnTo>
                  <a:pt x="4139559" y="302164"/>
                </a:lnTo>
                <a:lnTo>
                  <a:pt x="4141486" y="301136"/>
                </a:lnTo>
                <a:lnTo>
                  <a:pt x="4143284" y="300109"/>
                </a:lnTo>
                <a:lnTo>
                  <a:pt x="4145212" y="298568"/>
                </a:lnTo>
                <a:lnTo>
                  <a:pt x="4147139" y="298054"/>
                </a:lnTo>
                <a:lnTo>
                  <a:pt x="4149066" y="297541"/>
                </a:lnTo>
                <a:lnTo>
                  <a:pt x="4150993" y="298054"/>
                </a:lnTo>
                <a:lnTo>
                  <a:pt x="4152920" y="298054"/>
                </a:lnTo>
                <a:lnTo>
                  <a:pt x="4171935" y="298054"/>
                </a:lnTo>
                <a:lnTo>
                  <a:pt x="4173862" y="299082"/>
                </a:lnTo>
                <a:lnTo>
                  <a:pt x="4175789" y="298054"/>
                </a:lnTo>
                <a:lnTo>
                  <a:pt x="4177716" y="297027"/>
                </a:lnTo>
                <a:lnTo>
                  <a:pt x="4179515" y="293303"/>
                </a:lnTo>
                <a:lnTo>
                  <a:pt x="4181442" y="291762"/>
                </a:lnTo>
                <a:lnTo>
                  <a:pt x="4183369" y="290221"/>
                </a:lnTo>
                <a:lnTo>
                  <a:pt x="4185296" y="289707"/>
                </a:lnTo>
                <a:lnTo>
                  <a:pt x="4187223" y="288680"/>
                </a:lnTo>
                <a:lnTo>
                  <a:pt x="4189150" y="287524"/>
                </a:lnTo>
                <a:lnTo>
                  <a:pt x="4190949" y="285983"/>
                </a:lnTo>
                <a:lnTo>
                  <a:pt x="4192876" y="285470"/>
                </a:lnTo>
                <a:lnTo>
                  <a:pt x="4194803" y="284956"/>
                </a:lnTo>
                <a:lnTo>
                  <a:pt x="4196730" y="285983"/>
                </a:lnTo>
                <a:lnTo>
                  <a:pt x="4198658" y="285470"/>
                </a:lnTo>
                <a:lnTo>
                  <a:pt x="4200585" y="284956"/>
                </a:lnTo>
                <a:lnTo>
                  <a:pt x="4202383" y="282773"/>
                </a:lnTo>
                <a:lnTo>
                  <a:pt x="4204310" y="282259"/>
                </a:lnTo>
                <a:lnTo>
                  <a:pt x="4206238" y="281746"/>
                </a:lnTo>
                <a:lnTo>
                  <a:pt x="4208165" y="282259"/>
                </a:lnTo>
                <a:lnTo>
                  <a:pt x="4210092" y="282259"/>
                </a:lnTo>
                <a:lnTo>
                  <a:pt x="4240541" y="282259"/>
                </a:lnTo>
                <a:lnTo>
                  <a:pt x="4242468" y="282901"/>
                </a:lnTo>
                <a:lnTo>
                  <a:pt x="4244395" y="282259"/>
                </a:lnTo>
                <a:lnTo>
                  <a:pt x="4246322" y="281746"/>
                </a:lnTo>
                <a:lnTo>
                  <a:pt x="4248249" y="279562"/>
                </a:lnTo>
                <a:lnTo>
                  <a:pt x="4250048" y="279049"/>
                </a:lnTo>
                <a:lnTo>
                  <a:pt x="4251975" y="278535"/>
                </a:lnTo>
                <a:lnTo>
                  <a:pt x="4253902" y="279049"/>
                </a:lnTo>
                <a:lnTo>
                  <a:pt x="4255829" y="279049"/>
                </a:lnTo>
                <a:lnTo>
                  <a:pt x="4274844" y="279049"/>
                </a:lnTo>
                <a:lnTo>
                  <a:pt x="4276771" y="279562"/>
                </a:lnTo>
                <a:lnTo>
                  <a:pt x="4278698" y="279049"/>
                </a:lnTo>
                <a:lnTo>
                  <a:pt x="4280625" y="278535"/>
                </a:lnTo>
                <a:lnTo>
                  <a:pt x="4282552" y="276352"/>
                </a:lnTo>
                <a:lnTo>
                  <a:pt x="4284479" y="275710"/>
                </a:lnTo>
                <a:lnTo>
                  <a:pt x="4286278" y="275196"/>
                </a:lnTo>
                <a:lnTo>
                  <a:pt x="4288205" y="275710"/>
                </a:lnTo>
                <a:lnTo>
                  <a:pt x="4290132" y="275710"/>
                </a:lnTo>
                <a:lnTo>
                  <a:pt x="4292060" y="275710"/>
                </a:lnTo>
                <a:lnTo>
                  <a:pt x="4293987" y="276352"/>
                </a:lnTo>
                <a:lnTo>
                  <a:pt x="4295914" y="275710"/>
                </a:lnTo>
                <a:lnTo>
                  <a:pt x="4297841" y="275196"/>
                </a:lnTo>
                <a:lnTo>
                  <a:pt x="4299640" y="273013"/>
                </a:lnTo>
                <a:lnTo>
                  <a:pt x="4301567" y="272500"/>
                </a:lnTo>
                <a:lnTo>
                  <a:pt x="4303494" y="271857"/>
                </a:lnTo>
                <a:lnTo>
                  <a:pt x="4305421" y="273013"/>
                </a:lnTo>
                <a:lnTo>
                  <a:pt x="4307348" y="272500"/>
                </a:lnTo>
                <a:lnTo>
                  <a:pt x="4309275" y="271857"/>
                </a:lnTo>
                <a:lnTo>
                  <a:pt x="4311074" y="269674"/>
                </a:lnTo>
                <a:lnTo>
                  <a:pt x="4313001" y="269032"/>
                </a:lnTo>
                <a:lnTo>
                  <a:pt x="4314928" y="268519"/>
                </a:lnTo>
                <a:lnTo>
                  <a:pt x="4316855" y="269032"/>
                </a:lnTo>
                <a:lnTo>
                  <a:pt x="4318783" y="269032"/>
                </a:lnTo>
                <a:lnTo>
                  <a:pt x="4320710" y="269032"/>
                </a:lnTo>
                <a:lnTo>
                  <a:pt x="4322508" y="269032"/>
                </a:lnTo>
                <a:lnTo>
                  <a:pt x="4324435" y="269032"/>
                </a:lnTo>
                <a:lnTo>
                  <a:pt x="4326363" y="269032"/>
                </a:lnTo>
                <a:lnTo>
                  <a:pt x="4328290" y="270188"/>
                </a:lnTo>
                <a:lnTo>
                  <a:pt x="4330217" y="269032"/>
                </a:lnTo>
                <a:lnTo>
                  <a:pt x="4332144" y="267877"/>
                </a:lnTo>
                <a:lnTo>
                  <a:pt x="4334071" y="263896"/>
                </a:lnTo>
                <a:lnTo>
                  <a:pt x="4335870" y="262098"/>
                </a:lnTo>
                <a:lnTo>
                  <a:pt x="4337797" y="260428"/>
                </a:lnTo>
                <a:lnTo>
                  <a:pt x="4339724" y="259144"/>
                </a:lnTo>
                <a:lnTo>
                  <a:pt x="4341651" y="258631"/>
                </a:lnTo>
                <a:lnTo>
                  <a:pt x="4343578" y="257989"/>
                </a:lnTo>
                <a:lnTo>
                  <a:pt x="4345506" y="259144"/>
                </a:lnTo>
                <a:lnTo>
                  <a:pt x="4347304" y="258631"/>
                </a:lnTo>
                <a:lnTo>
                  <a:pt x="4349231" y="257989"/>
                </a:lnTo>
                <a:lnTo>
                  <a:pt x="4351158" y="255677"/>
                </a:lnTo>
                <a:lnTo>
                  <a:pt x="4353086" y="255035"/>
                </a:lnTo>
                <a:lnTo>
                  <a:pt x="4355013" y="254521"/>
                </a:lnTo>
                <a:lnTo>
                  <a:pt x="4356940" y="255035"/>
                </a:lnTo>
                <a:lnTo>
                  <a:pt x="4358739" y="255035"/>
                </a:lnTo>
                <a:lnTo>
                  <a:pt x="4360666" y="255035"/>
                </a:lnTo>
                <a:lnTo>
                  <a:pt x="4362593" y="255677"/>
                </a:lnTo>
                <a:lnTo>
                  <a:pt x="4364520" y="255035"/>
                </a:lnTo>
                <a:lnTo>
                  <a:pt x="4366447" y="254521"/>
                </a:lnTo>
                <a:lnTo>
                  <a:pt x="4368374" y="252081"/>
                </a:lnTo>
                <a:lnTo>
                  <a:pt x="4370173" y="251439"/>
                </a:lnTo>
                <a:lnTo>
                  <a:pt x="4372100" y="250926"/>
                </a:lnTo>
                <a:lnTo>
                  <a:pt x="4374027" y="251439"/>
                </a:lnTo>
                <a:lnTo>
                  <a:pt x="4375954" y="251439"/>
                </a:lnTo>
                <a:lnTo>
                  <a:pt x="4394969" y="251439"/>
                </a:lnTo>
                <a:lnTo>
                  <a:pt x="4396896" y="252081"/>
                </a:lnTo>
                <a:lnTo>
                  <a:pt x="4398823" y="251439"/>
                </a:lnTo>
                <a:lnTo>
                  <a:pt x="4400750" y="250926"/>
                </a:lnTo>
                <a:lnTo>
                  <a:pt x="4402677" y="248486"/>
                </a:lnTo>
                <a:lnTo>
                  <a:pt x="4404604" y="247844"/>
                </a:lnTo>
                <a:lnTo>
                  <a:pt x="4406403" y="247202"/>
                </a:lnTo>
                <a:lnTo>
                  <a:pt x="4408330" y="247844"/>
                </a:lnTo>
                <a:lnTo>
                  <a:pt x="4469356" y="247844"/>
                </a:lnTo>
                <a:lnTo>
                  <a:pt x="4471283" y="248486"/>
                </a:lnTo>
                <a:lnTo>
                  <a:pt x="4473211" y="247844"/>
                </a:lnTo>
                <a:lnTo>
                  <a:pt x="4475138" y="247202"/>
                </a:lnTo>
                <a:lnTo>
                  <a:pt x="4477065" y="245404"/>
                </a:lnTo>
                <a:lnTo>
                  <a:pt x="4478864" y="244120"/>
                </a:lnTo>
                <a:lnTo>
                  <a:pt x="4480791" y="242835"/>
                </a:lnTo>
                <a:lnTo>
                  <a:pt x="4482718" y="241680"/>
                </a:lnTo>
                <a:lnTo>
                  <a:pt x="4484645" y="240395"/>
                </a:lnTo>
                <a:lnTo>
                  <a:pt x="4486572" y="239111"/>
                </a:lnTo>
                <a:lnTo>
                  <a:pt x="4488499" y="237313"/>
                </a:lnTo>
                <a:lnTo>
                  <a:pt x="4490298" y="236671"/>
                </a:lnTo>
                <a:lnTo>
                  <a:pt x="4492225" y="236029"/>
                </a:lnTo>
                <a:lnTo>
                  <a:pt x="4494152" y="237313"/>
                </a:lnTo>
                <a:lnTo>
                  <a:pt x="4496079" y="236671"/>
                </a:lnTo>
                <a:lnTo>
                  <a:pt x="4498006" y="236029"/>
                </a:lnTo>
                <a:lnTo>
                  <a:pt x="4499934" y="233461"/>
                </a:lnTo>
                <a:lnTo>
                  <a:pt x="4501861" y="232819"/>
                </a:lnTo>
                <a:lnTo>
                  <a:pt x="4503659" y="232305"/>
                </a:lnTo>
                <a:lnTo>
                  <a:pt x="4505587" y="232819"/>
                </a:lnTo>
                <a:lnTo>
                  <a:pt x="4507514" y="232819"/>
                </a:lnTo>
                <a:lnTo>
                  <a:pt x="4509441" y="232819"/>
                </a:lnTo>
                <a:lnTo>
                  <a:pt x="4511368" y="233461"/>
                </a:lnTo>
                <a:lnTo>
                  <a:pt x="4513295" y="232819"/>
                </a:lnTo>
                <a:lnTo>
                  <a:pt x="4515094" y="232305"/>
                </a:lnTo>
                <a:lnTo>
                  <a:pt x="4517021" y="229737"/>
                </a:lnTo>
                <a:lnTo>
                  <a:pt x="4518948" y="229095"/>
                </a:lnTo>
                <a:lnTo>
                  <a:pt x="4520875" y="228453"/>
                </a:lnTo>
                <a:lnTo>
                  <a:pt x="4522802" y="229095"/>
                </a:lnTo>
                <a:lnTo>
                  <a:pt x="4524729" y="229095"/>
                </a:lnTo>
                <a:lnTo>
                  <a:pt x="4526528" y="229095"/>
                </a:lnTo>
                <a:lnTo>
                  <a:pt x="4528455" y="229737"/>
                </a:lnTo>
                <a:lnTo>
                  <a:pt x="4530382" y="229095"/>
                </a:lnTo>
                <a:lnTo>
                  <a:pt x="4532310" y="228453"/>
                </a:lnTo>
                <a:lnTo>
                  <a:pt x="4534237" y="225884"/>
                </a:lnTo>
                <a:lnTo>
                  <a:pt x="4536164" y="225242"/>
                </a:lnTo>
                <a:lnTo>
                  <a:pt x="4538091" y="224600"/>
                </a:lnTo>
                <a:lnTo>
                  <a:pt x="4539890" y="225242"/>
                </a:lnTo>
                <a:lnTo>
                  <a:pt x="4541817" y="225242"/>
                </a:lnTo>
                <a:lnTo>
                  <a:pt x="4543744" y="225242"/>
                </a:lnTo>
                <a:lnTo>
                  <a:pt x="4545671" y="225884"/>
                </a:lnTo>
                <a:lnTo>
                  <a:pt x="4547598" y="225242"/>
                </a:lnTo>
                <a:lnTo>
                  <a:pt x="4549525" y="224600"/>
                </a:lnTo>
                <a:lnTo>
                  <a:pt x="4551324" y="222032"/>
                </a:lnTo>
                <a:lnTo>
                  <a:pt x="4553251" y="221390"/>
                </a:lnTo>
                <a:lnTo>
                  <a:pt x="4555178" y="220748"/>
                </a:lnTo>
                <a:lnTo>
                  <a:pt x="4557105" y="222032"/>
                </a:lnTo>
                <a:lnTo>
                  <a:pt x="4559033" y="221390"/>
                </a:lnTo>
                <a:lnTo>
                  <a:pt x="4560960" y="220748"/>
                </a:lnTo>
                <a:lnTo>
                  <a:pt x="4562758" y="218179"/>
                </a:lnTo>
                <a:lnTo>
                  <a:pt x="4564685" y="217537"/>
                </a:lnTo>
                <a:lnTo>
                  <a:pt x="4566613" y="216895"/>
                </a:lnTo>
                <a:lnTo>
                  <a:pt x="4568540" y="217537"/>
                </a:lnTo>
                <a:lnTo>
                  <a:pt x="4570467" y="217537"/>
                </a:lnTo>
                <a:lnTo>
                  <a:pt x="4572394" y="217537"/>
                </a:lnTo>
                <a:lnTo>
                  <a:pt x="4574193" y="217537"/>
                </a:lnTo>
                <a:lnTo>
                  <a:pt x="4576120" y="217537"/>
                </a:lnTo>
                <a:lnTo>
                  <a:pt x="4578047" y="217537"/>
                </a:lnTo>
                <a:lnTo>
                  <a:pt x="4579974" y="218179"/>
                </a:lnTo>
                <a:lnTo>
                  <a:pt x="4581901" y="217537"/>
                </a:lnTo>
                <a:lnTo>
                  <a:pt x="4583828" y="216895"/>
                </a:lnTo>
                <a:lnTo>
                  <a:pt x="4585756" y="214327"/>
                </a:lnTo>
                <a:lnTo>
                  <a:pt x="4587554" y="213685"/>
                </a:lnTo>
                <a:lnTo>
                  <a:pt x="4589481" y="213043"/>
                </a:lnTo>
                <a:lnTo>
                  <a:pt x="4591408" y="213685"/>
                </a:lnTo>
                <a:lnTo>
                  <a:pt x="4593336" y="213685"/>
                </a:lnTo>
                <a:lnTo>
                  <a:pt x="4595263" y="213685"/>
                </a:lnTo>
                <a:lnTo>
                  <a:pt x="4597190" y="214327"/>
                </a:lnTo>
                <a:lnTo>
                  <a:pt x="4598989" y="213685"/>
                </a:lnTo>
                <a:lnTo>
                  <a:pt x="4600916" y="213043"/>
                </a:lnTo>
                <a:lnTo>
                  <a:pt x="4602843" y="210346"/>
                </a:lnTo>
                <a:lnTo>
                  <a:pt x="4604770" y="209704"/>
                </a:lnTo>
                <a:lnTo>
                  <a:pt x="4606697" y="209062"/>
                </a:lnTo>
                <a:lnTo>
                  <a:pt x="4608624" y="209704"/>
                </a:lnTo>
                <a:lnTo>
                  <a:pt x="4610423" y="209704"/>
                </a:lnTo>
                <a:lnTo>
                  <a:pt x="4629566" y="209704"/>
                </a:lnTo>
                <a:lnTo>
                  <a:pt x="4631493" y="210474"/>
                </a:lnTo>
                <a:lnTo>
                  <a:pt x="4633420" y="209704"/>
                </a:lnTo>
                <a:lnTo>
                  <a:pt x="4635219" y="209062"/>
                </a:lnTo>
                <a:lnTo>
                  <a:pt x="4637146" y="206365"/>
                </a:lnTo>
                <a:lnTo>
                  <a:pt x="4639073" y="205723"/>
                </a:lnTo>
                <a:lnTo>
                  <a:pt x="4641000" y="205081"/>
                </a:lnTo>
                <a:lnTo>
                  <a:pt x="4642927" y="205723"/>
                </a:lnTo>
                <a:lnTo>
                  <a:pt x="4644854" y="205723"/>
                </a:lnTo>
                <a:lnTo>
                  <a:pt x="4658216" y="205723"/>
                </a:lnTo>
                <a:lnTo>
                  <a:pt x="4660015" y="206365"/>
                </a:lnTo>
                <a:lnTo>
                  <a:pt x="4661942" y="205723"/>
                </a:lnTo>
                <a:lnTo>
                  <a:pt x="4663869" y="205081"/>
                </a:lnTo>
                <a:lnTo>
                  <a:pt x="4665796" y="202384"/>
                </a:lnTo>
                <a:lnTo>
                  <a:pt x="4667723" y="201614"/>
                </a:lnTo>
                <a:lnTo>
                  <a:pt x="4669650" y="200972"/>
                </a:lnTo>
                <a:lnTo>
                  <a:pt x="4671449" y="202384"/>
                </a:lnTo>
                <a:lnTo>
                  <a:pt x="4673376" y="201614"/>
                </a:lnTo>
                <a:lnTo>
                  <a:pt x="4675303" y="200972"/>
                </a:lnTo>
                <a:lnTo>
                  <a:pt x="4677230" y="199559"/>
                </a:lnTo>
                <a:lnTo>
                  <a:pt x="4679158" y="197504"/>
                </a:lnTo>
                <a:lnTo>
                  <a:pt x="4681085" y="195450"/>
                </a:lnTo>
                <a:lnTo>
                  <a:pt x="4682883" y="190698"/>
                </a:lnTo>
                <a:lnTo>
                  <a:pt x="4684811" y="189414"/>
                </a:lnTo>
                <a:lnTo>
                  <a:pt x="4686738" y="188001"/>
                </a:lnTo>
                <a:lnTo>
                  <a:pt x="4688665" y="190056"/>
                </a:lnTo>
                <a:lnTo>
                  <a:pt x="4690592" y="189414"/>
                </a:lnTo>
                <a:lnTo>
                  <a:pt x="4692519" y="188644"/>
                </a:lnTo>
                <a:lnTo>
                  <a:pt x="4694318" y="185947"/>
                </a:lnTo>
                <a:lnTo>
                  <a:pt x="4696245" y="185176"/>
                </a:lnTo>
                <a:lnTo>
                  <a:pt x="4698172" y="184534"/>
                </a:lnTo>
                <a:lnTo>
                  <a:pt x="4700099" y="185176"/>
                </a:lnTo>
                <a:lnTo>
                  <a:pt x="4702026" y="185176"/>
                </a:lnTo>
                <a:lnTo>
                  <a:pt x="4703953" y="185176"/>
                </a:lnTo>
                <a:lnTo>
                  <a:pt x="4705881" y="185176"/>
                </a:lnTo>
                <a:lnTo>
                  <a:pt x="4707679" y="185176"/>
                </a:lnTo>
                <a:lnTo>
                  <a:pt x="4709606" y="185176"/>
                </a:lnTo>
                <a:lnTo>
                  <a:pt x="4711534" y="185947"/>
                </a:lnTo>
                <a:lnTo>
                  <a:pt x="4713461" y="185176"/>
                </a:lnTo>
                <a:lnTo>
                  <a:pt x="4715388" y="184534"/>
                </a:lnTo>
                <a:lnTo>
                  <a:pt x="4717315" y="183122"/>
                </a:lnTo>
                <a:lnTo>
                  <a:pt x="4719114" y="181067"/>
                </a:lnTo>
                <a:lnTo>
                  <a:pt x="4721041" y="178884"/>
                </a:lnTo>
                <a:lnTo>
                  <a:pt x="4722968" y="174004"/>
                </a:lnTo>
                <a:lnTo>
                  <a:pt x="4724895" y="172591"/>
                </a:lnTo>
                <a:lnTo>
                  <a:pt x="4726822" y="171307"/>
                </a:lnTo>
                <a:lnTo>
                  <a:pt x="4728749" y="173362"/>
                </a:lnTo>
                <a:lnTo>
                  <a:pt x="4730548" y="172591"/>
                </a:lnTo>
                <a:lnTo>
                  <a:pt x="4732475" y="171949"/>
                </a:lnTo>
                <a:lnTo>
                  <a:pt x="4734402" y="169766"/>
                </a:lnTo>
                <a:lnTo>
                  <a:pt x="4736329" y="168354"/>
                </a:lnTo>
                <a:lnTo>
                  <a:pt x="4738256" y="166941"/>
                </a:lnTo>
                <a:lnTo>
                  <a:pt x="4740184" y="164886"/>
                </a:lnTo>
                <a:lnTo>
                  <a:pt x="4742111" y="164116"/>
                </a:lnTo>
                <a:lnTo>
                  <a:pt x="4743909" y="163474"/>
                </a:lnTo>
                <a:lnTo>
                  <a:pt x="4745837" y="164886"/>
                </a:lnTo>
                <a:lnTo>
                  <a:pt x="4747764" y="164116"/>
                </a:lnTo>
                <a:lnTo>
                  <a:pt x="4749691" y="163474"/>
                </a:lnTo>
                <a:lnTo>
                  <a:pt x="4751618" y="160520"/>
                </a:lnTo>
                <a:lnTo>
                  <a:pt x="4753545" y="159878"/>
                </a:lnTo>
                <a:lnTo>
                  <a:pt x="4755344" y="159108"/>
                </a:lnTo>
                <a:lnTo>
                  <a:pt x="4757271" y="161291"/>
                </a:lnTo>
                <a:lnTo>
                  <a:pt x="4759198" y="159878"/>
                </a:lnTo>
                <a:lnTo>
                  <a:pt x="4761125" y="158466"/>
                </a:lnTo>
                <a:lnTo>
                  <a:pt x="4763052" y="153329"/>
                </a:lnTo>
                <a:lnTo>
                  <a:pt x="4764979" y="151274"/>
                </a:lnTo>
                <a:lnTo>
                  <a:pt x="4766778" y="149091"/>
                </a:lnTo>
                <a:lnTo>
                  <a:pt x="4768705" y="149091"/>
                </a:lnTo>
                <a:lnTo>
                  <a:pt x="4770632" y="146908"/>
                </a:lnTo>
                <a:lnTo>
                  <a:pt x="4772560" y="144725"/>
                </a:lnTo>
                <a:lnTo>
                  <a:pt x="4774487" y="140359"/>
                </a:lnTo>
                <a:lnTo>
                  <a:pt x="4776414" y="138176"/>
                </a:lnTo>
                <a:lnTo>
                  <a:pt x="4778341" y="135993"/>
                </a:lnTo>
                <a:lnTo>
                  <a:pt x="4780140" y="135222"/>
                </a:lnTo>
                <a:lnTo>
                  <a:pt x="4782067" y="133681"/>
                </a:lnTo>
                <a:lnTo>
                  <a:pt x="4783994" y="132269"/>
                </a:lnTo>
                <a:lnTo>
                  <a:pt x="4785921" y="130728"/>
                </a:lnTo>
                <a:lnTo>
                  <a:pt x="4787848" y="129315"/>
                </a:lnTo>
                <a:lnTo>
                  <a:pt x="4789775" y="127774"/>
                </a:lnTo>
                <a:lnTo>
                  <a:pt x="4791574" y="125591"/>
                </a:lnTo>
                <a:lnTo>
                  <a:pt x="4793501" y="124820"/>
                </a:lnTo>
                <a:lnTo>
                  <a:pt x="4795428" y="124178"/>
                </a:lnTo>
                <a:lnTo>
                  <a:pt x="4797355" y="124820"/>
                </a:lnTo>
                <a:lnTo>
                  <a:pt x="4799283" y="124820"/>
                </a:lnTo>
                <a:lnTo>
                  <a:pt x="4812644" y="124820"/>
                </a:lnTo>
                <a:lnTo>
                  <a:pt x="4814443" y="125719"/>
                </a:lnTo>
                <a:lnTo>
                  <a:pt x="4816370" y="124820"/>
                </a:lnTo>
                <a:lnTo>
                  <a:pt x="4818297" y="124050"/>
                </a:lnTo>
                <a:lnTo>
                  <a:pt x="4820224" y="120968"/>
                </a:lnTo>
                <a:lnTo>
                  <a:pt x="4822151" y="120069"/>
                </a:lnTo>
                <a:lnTo>
                  <a:pt x="4824078" y="119299"/>
                </a:lnTo>
                <a:lnTo>
                  <a:pt x="4826006" y="120069"/>
                </a:lnTo>
                <a:lnTo>
                  <a:pt x="4827804" y="120069"/>
                </a:lnTo>
                <a:lnTo>
                  <a:pt x="4829731" y="120069"/>
                </a:lnTo>
                <a:lnTo>
                  <a:pt x="4831659" y="120968"/>
                </a:lnTo>
                <a:lnTo>
                  <a:pt x="4833586" y="120069"/>
                </a:lnTo>
                <a:lnTo>
                  <a:pt x="4835513" y="119299"/>
                </a:lnTo>
                <a:lnTo>
                  <a:pt x="4837440" y="116088"/>
                </a:lnTo>
                <a:lnTo>
                  <a:pt x="4839239" y="115318"/>
                </a:lnTo>
                <a:lnTo>
                  <a:pt x="4841166" y="114547"/>
                </a:lnTo>
                <a:lnTo>
                  <a:pt x="4843093" y="115318"/>
                </a:lnTo>
                <a:lnTo>
                  <a:pt x="4845020" y="115318"/>
                </a:lnTo>
                <a:lnTo>
                  <a:pt x="4846947" y="115318"/>
                </a:lnTo>
                <a:lnTo>
                  <a:pt x="4848874" y="115318"/>
                </a:lnTo>
                <a:lnTo>
                  <a:pt x="4850673" y="115318"/>
                </a:lnTo>
                <a:lnTo>
                  <a:pt x="4852600" y="115318"/>
                </a:lnTo>
                <a:lnTo>
                  <a:pt x="4854527" y="116987"/>
                </a:lnTo>
                <a:lnTo>
                  <a:pt x="4856454" y="115318"/>
                </a:lnTo>
                <a:lnTo>
                  <a:pt x="4858382" y="113648"/>
                </a:lnTo>
                <a:lnTo>
                  <a:pt x="4860309" y="107099"/>
                </a:lnTo>
                <a:lnTo>
                  <a:pt x="4862236" y="105430"/>
                </a:lnTo>
                <a:lnTo>
                  <a:pt x="4864034" y="103760"/>
                </a:lnTo>
                <a:lnTo>
                  <a:pt x="4865962" y="105430"/>
                </a:lnTo>
                <a:lnTo>
                  <a:pt x="4867889" y="105430"/>
                </a:lnTo>
                <a:lnTo>
                  <a:pt x="4869816" y="105430"/>
                </a:lnTo>
                <a:lnTo>
                  <a:pt x="4871743" y="106200"/>
                </a:lnTo>
                <a:lnTo>
                  <a:pt x="4873670" y="105430"/>
                </a:lnTo>
                <a:lnTo>
                  <a:pt x="4875469" y="104659"/>
                </a:lnTo>
                <a:lnTo>
                  <a:pt x="4877396" y="101320"/>
                </a:lnTo>
                <a:lnTo>
                  <a:pt x="4879323" y="100421"/>
                </a:lnTo>
                <a:lnTo>
                  <a:pt x="4881250" y="99651"/>
                </a:lnTo>
                <a:lnTo>
                  <a:pt x="4883177" y="100421"/>
                </a:lnTo>
                <a:lnTo>
                  <a:pt x="4885104" y="100421"/>
                </a:lnTo>
                <a:lnTo>
                  <a:pt x="4886903" y="100421"/>
                </a:lnTo>
                <a:lnTo>
                  <a:pt x="4888830" y="101320"/>
                </a:lnTo>
                <a:lnTo>
                  <a:pt x="4890757" y="100421"/>
                </a:lnTo>
                <a:lnTo>
                  <a:pt x="4892685" y="99651"/>
                </a:lnTo>
                <a:lnTo>
                  <a:pt x="4894612" y="96312"/>
                </a:lnTo>
                <a:lnTo>
                  <a:pt x="4896539" y="95413"/>
                </a:lnTo>
                <a:lnTo>
                  <a:pt x="4898338" y="94643"/>
                </a:lnTo>
                <a:lnTo>
                  <a:pt x="4900265" y="95413"/>
                </a:lnTo>
                <a:lnTo>
                  <a:pt x="4902192" y="95413"/>
                </a:lnTo>
                <a:lnTo>
                  <a:pt x="4921335" y="95413"/>
                </a:lnTo>
                <a:lnTo>
                  <a:pt x="4923133" y="96312"/>
                </a:lnTo>
                <a:lnTo>
                  <a:pt x="4925061" y="95413"/>
                </a:lnTo>
                <a:lnTo>
                  <a:pt x="4926988" y="94514"/>
                </a:lnTo>
                <a:lnTo>
                  <a:pt x="4928915" y="91175"/>
                </a:lnTo>
                <a:lnTo>
                  <a:pt x="4930842" y="90276"/>
                </a:lnTo>
                <a:lnTo>
                  <a:pt x="4932769" y="89506"/>
                </a:lnTo>
                <a:lnTo>
                  <a:pt x="4934568" y="90276"/>
                </a:lnTo>
                <a:lnTo>
                  <a:pt x="4936495" y="90276"/>
                </a:lnTo>
                <a:lnTo>
                  <a:pt x="4938422" y="90276"/>
                </a:lnTo>
                <a:lnTo>
                  <a:pt x="4940349" y="91175"/>
                </a:lnTo>
                <a:lnTo>
                  <a:pt x="4942276" y="90276"/>
                </a:lnTo>
                <a:lnTo>
                  <a:pt x="4944203" y="89506"/>
                </a:lnTo>
                <a:lnTo>
                  <a:pt x="4946131" y="86039"/>
                </a:lnTo>
                <a:lnTo>
                  <a:pt x="4947929" y="85268"/>
                </a:lnTo>
                <a:lnTo>
                  <a:pt x="4949856" y="84369"/>
                </a:lnTo>
                <a:lnTo>
                  <a:pt x="4951784" y="85268"/>
                </a:lnTo>
                <a:lnTo>
                  <a:pt x="4953711" y="85268"/>
                </a:lnTo>
                <a:lnTo>
                  <a:pt x="4967072" y="85268"/>
                </a:lnTo>
                <a:lnTo>
                  <a:pt x="4968999" y="86039"/>
                </a:lnTo>
                <a:lnTo>
                  <a:pt x="4970798" y="85268"/>
                </a:lnTo>
                <a:lnTo>
                  <a:pt x="4972725" y="84369"/>
                </a:lnTo>
                <a:lnTo>
                  <a:pt x="4974652" y="81801"/>
                </a:lnTo>
                <a:lnTo>
                  <a:pt x="4976579" y="80003"/>
                </a:lnTo>
                <a:lnTo>
                  <a:pt x="4978507" y="78334"/>
                </a:lnTo>
                <a:lnTo>
                  <a:pt x="4980434" y="77435"/>
                </a:lnTo>
                <a:lnTo>
                  <a:pt x="4982361" y="74866"/>
                </a:lnTo>
                <a:lnTo>
                  <a:pt x="4984159" y="72170"/>
                </a:lnTo>
                <a:lnTo>
                  <a:pt x="4986087" y="66134"/>
                </a:lnTo>
                <a:lnTo>
                  <a:pt x="4988014" y="64336"/>
                </a:lnTo>
                <a:lnTo>
                  <a:pt x="4989941" y="62667"/>
                </a:lnTo>
                <a:lnTo>
                  <a:pt x="4991868" y="64336"/>
                </a:lnTo>
                <a:lnTo>
                  <a:pt x="4993795" y="64336"/>
                </a:lnTo>
                <a:lnTo>
                  <a:pt x="4995594" y="64336"/>
                </a:lnTo>
                <a:lnTo>
                  <a:pt x="4997521" y="66134"/>
                </a:lnTo>
                <a:lnTo>
                  <a:pt x="4999448" y="64336"/>
                </a:lnTo>
                <a:lnTo>
                  <a:pt x="5001375" y="62667"/>
                </a:lnTo>
                <a:lnTo>
                  <a:pt x="5003302" y="55604"/>
                </a:lnTo>
                <a:lnTo>
                  <a:pt x="5005230" y="53806"/>
                </a:lnTo>
                <a:lnTo>
                  <a:pt x="5007028" y="52137"/>
                </a:lnTo>
                <a:lnTo>
                  <a:pt x="5008955" y="53806"/>
                </a:lnTo>
                <a:lnTo>
                  <a:pt x="5010882" y="53806"/>
                </a:lnTo>
                <a:lnTo>
                  <a:pt x="5064328" y="53806"/>
                </a:lnTo>
                <a:lnTo>
                  <a:pt x="5066256" y="54833"/>
                </a:lnTo>
                <a:lnTo>
                  <a:pt x="5068054" y="53806"/>
                </a:lnTo>
                <a:lnTo>
                  <a:pt x="5069981" y="52907"/>
                </a:lnTo>
                <a:lnTo>
                  <a:pt x="5071909" y="49311"/>
                </a:lnTo>
                <a:lnTo>
                  <a:pt x="5073836" y="48284"/>
                </a:lnTo>
                <a:lnTo>
                  <a:pt x="5075763" y="47385"/>
                </a:lnTo>
                <a:lnTo>
                  <a:pt x="5077690" y="48284"/>
                </a:lnTo>
                <a:lnTo>
                  <a:pt x="5079489" y="48284"/>
                </a:lnTo>
                <a:lnTo>
                  <a:pt x="5121500" y="48284"/>
                </a:lnTo>
                <a:lnTo>
                  <a:pt x="5123427" y="49311"/>
                </a:lnTo>
                <a:lnTo>
                  <a:pt x="5125355" y="48284"/>
                </a:lnTo>
                <a:lnTo>
                  <a:pt x="5127153" y="47385"/>
                </a:lnTo>
                <a:lnTo>
                  <a:pt x="5129080" y="44432"/>
                </a:lnTo>
                <a:lnTo>
                  <a:pt x="5131007" y="42505"/>
                </a:lnTo>
                <a:lnTo>
                  <a:pt x="5132935" y="40579"/>
                </a:lnTo>
                <a:lnTo>
                  <a:pt x="5134862" y="38653"/>
                </a:lnTo>
                <a:lnTo>
                  <a:pt x="5136789" y="36727"/>
                </a:lnTo>
                <a:lnTo>
                  <a:pt x="5138588" y="34800"/>
                </a:lnTo>
                <a:lnTo>
                  <a:pt x="5140515" y="32746"/>
                </a:lnTo>
                <a:lnTo>
                  <a:pt x="5142442" y="30819"/>
                </a:lnTo>
                <a:lnTo>
                  <a:pt x="5144369" y="28893"/>
                </a:lnTo>
                <a:lnTo>
                  <a:pt x="5146296" y="25940"/>
                </a:lnTo>
                <a:lnTo>
                  <a:pt x="5148223" y="24912"/>
                </a:lnTo>
                <a:lnTo>
                  <a:pt x="5150150" y="23885"/>
                </a:lnTo>
                <a:lnTo>
                  <a:pt x="5151949" y="24912"/>
                </a:lnTo>
                <a:lnTo>
                  <a:pt x="5173019" y="24912"/>
                </a:lnTo>
                <a:lnTo>
                  <a:pt x="5174818" y="25940"/>
                </a:lnTo>
                <a:lnTo>
                  <a:pt x="5176745" y="24912"/>
                </a:lnTo>
                <a:lnTo>
                  <a:pt x="5178672" y="23885"/>
                </a:lnTo>
                <a:lnTo>
                  <a:pt x="5180599" y="20803"/>
                </a:lnTo>
                <a:lnTo>
                  <a:pt x="5182526" y="18748"/>
                </a:lnTo>
                <a:lnTo>
                  <a:pt x="5184453" y="16694"/>
                </a:lnTo>
                <a:lnTo>
                  <a:pt x="5186381" y="13740"/>
                </a:lnTo>
                <a:lnTo>
                  <a:pt x="5188179" y="12713"/>
                </a:lnTo>
                <a:lnTo>
                  <a:pt x="5190106" y="11685"/>
                </a:lnTo>
                <a:lnTo>
                  <a:pt x="5192034" y="12713"/>
                </a:lnTo>
                <a:lnTo>
                  <a:pt x="5193961" y="12713"/>
                </a:lnTo>
                <a:lnTo>
                  <a:pt x="5195888" y="12713"/>
                </a:lnTo>
                <a:lnTo>
                  <a:pt x="5197815" y="12713"/>
                </a:lnTo>
                <a:lnTo>
                  <a:pt x="5199614" y="12713"/>
                </a:lnTo>
                <a:lnTo>
                  <a:pt x="5201541" y="12713"/>
                </a:lnTo>
                <a:lnTo>
                  <a:pt x="5203468" y="13740"/>
                </a:lnTo>
                <a:lnTo>
                  <a:pt x="5205395" y="12713"/>
                </a:lnTo>
                <a:lnTo>
                  <a:pt x="5207322" y="11557"/>
                </a:lnTo>
                <a:lnTo>
                  <a:pt x="5209249" y="7448"/>
                </a:lnTo>
                <a:lnTo>
                  <a:pt x="5211048" y="6420"/>
                </a:lnTo>
                <a:lnTo>
                  <a:pt x="5212975" y="5393"/>
                </a:lnTo>
                <a:lnTo>
                  <a:pt x="5214902" y="7448"/>
                </a:lnTo>
                <a:lnTo>
                  <a:pt x="5216829" y="6420"/>
                </a:lnTo>
                <a:lnTo>
                  <a:pt x="5218757" y="5393"/>
                </a:lnTo>
                <a:lnTo>
                  <a:pt x="5220684" y="2183"/>
                </a:lnTo>
                <a:lnTo>
                  <a:pt x="5222611" y="0"/>
                </a:lnTo>
              </a:path>
            </a:pathLst>
          </a:custGeom>
          <a:ln w="28895">
            <a:solidFill>
              <a:srgbClr val="336699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91442" y="2440272"/>
            <a:ext cx="5222875" cy="3505835"/>
          </a:xfrm>
          <a:custGeom>
            <a:avLst/>
            <a:gdLst/>
            <a:ahLst/>
            <a:cxnLst/>
            <a:rect l="l" t="t" r="r" b="b"/>
            <a:pathLst>
              <a:path w="5222875" h="3505835">
                <a:moveTo>
                  <a:pt x="0" y="3505825"/>
                </a:moveTo>
                <a:lnTo>
                  <a:pt x="9635" y="3496193"/>
                </a:lnTo>
                <a:lnTo>
                  <a:pt x="19271" y="3496193"/>
                </a:lnTo>
                <a:lnTo>
                  <a:pt x="28907" y="3496193"/>
                </a:lnTo>
                <a:lnTo>
                  <a:pt x="38542" y="3496193"/>
                </a:lnTo>
                <a:lnTo>
                  <a:pt x="48178" y="3496193"/>
                </a:lnTo>
                <a:lnTo>
                  <a:pt x="57814" y="3496193"/>
                </a:lnTo>
                <a:lnTo>
                  <a:pt x="67449" y="3496193"/>
                </a:lnTo>
                <a:lnTo>
                  <a:pt x="77085" y="3496193"/>
                </a:lnTo>
                <a:lnTo>
                  <a:pt x="86721" y="3486562"/>
                </a:lnTo>
                <a:lnTo>
                  <a:pt x="86721" y="3467300"/>
                </a:lnTo>
                <a:lnTo>
                  <a:pt x="96356" y="3457669"/>
                </a:lnTo>
                <a:lnTo>
                  <a:pt x="115628" y="3457669"/>
                </a:lnTo>
                <a:lnTo>
                  <a:pt x="125264" y="3448037"/>
                </a:lnTo>
                <a:lnTo>
                  <a:pt x="125264" y="3428775"/>
                </a:lnTo>
                <a:lnTo>
                  <a:pt x="144535" y="3428775"/>
                </a:lnTo>
                <a:lnTo>
                  <a:pt x="154171" y="3428775"/>
                </a:lnTo>
                <a:lnTo>
                  <a:pt x="173442" y="3428775"/>
                </a:lnTo>
                <a:lnTo>
                  <a:pt x="173442" y="3419144"/>
                </a:lnTo>
                <a:lnTo>
                  <a:pt x="183078" y="3399881"/>
                </a:lnTo>
                <a:lnTo>
                  <a:pt x="192713" y="3399881"/>
                </a:lnTo>
                <a:lnTo>
                  <a:pt x="202349" y="3399881"/>
                </a:lnTo>
                <a:lnTo>
                  <a:pt x="211985" y="3399881"/>
                </a:lnTo>
                <a:lnTo>
                  <a:pt x="221621" y="3399881"/>
                </a:lnTo>
                <a:lnTo>
                  <a:pt x="231256" y="3399881"/>
                </a:lnTo>
                <a:lnTo>
                  <a:pt x="231256" y="3390250"/>
                </a:lnTo>
                <a:lnTo>
                  <a:pt x="240892" y="3390250"/>
                </a:lnTo>
                <a:lnTo>
                  <a:pt x="240892" y="3361356"/>
                </a:lnTo>
                <a:lnTo>
                  <a:pt x="250528" y="3361356"/>
                </a:lnTo>
                <a:lnTo>
                  <a:pt x="260163" y="3361356"/>
                </a:lnTo>
                <a:lnTo>
                  <a:pt x="260163" y="3342094"/>
                </a:lnTo>
                <a:lnTo>
                  <a:pt x="269799" y="3342094"/>
                </a:lnTo>
                <a:lnTo>
                  <a:pt x="279435" y="3342094"/>
                </a:lnTo>
                <a:lnTo>
                  <a:pt x="289070" y="3322831"/>
                </a:lnTo>
                <a:lnTo>
                  <a:pt x="298706" y="3322831"/>
                </a:lnTo>
                <a:lnTo>
                  <a:pt x="308342" y="3322831"/>
                </a:lnTo>
                <a:lnTo>
                  <a:pt x="317977" y="3322831"/>
                </a:lnTo>
                <a:lnTo>
                  <a:pt x="327613" y="3322831"/>
                </a:lnTo>
                <a:lnTo>
                  <a:pt x="337249" y="3322831"/>
                </a:lnTo>
                <a:lnTo>
                  <a:pt x="346885" y="3322831"/>
                </a:lnTo>
                <a:lnTo>
                  <a:pt x="356520" y="3322831"/>
                </a:lnTo>
                <a:lnTo>
                  <a:pt x="366156" y="3303569"/>
                </a:lnTo>
                <a:lnTo>
                  <a:pt x="375792" y="3303569"/>
                </a:lnTo>
                <a:lnTo>
                  <a:pt x="385427" y="3303569"/>
                </a:lnTo>
                <a:lnTo>
                  <a:pt x="385427" y="3284306"/>
                </a:lnTo>
                <a:lnTo>
                  <a:pt x="395063" y="3255412"/>
                </a:lnTo>
                <a:lnTo>
                  <a:pt x="404699" y="3255412"/>
                </a:lnTo>
                <a:lnTo>
                  <a:pt x="414334" y="3245781"/>
                </a:lnTo>
                <a:lnTo>
                  <a:pt x="423970" y="3245781"/>
                </a:lnTo>
                <a:lnTo>
                  <a:pt x="433606" y="3245781"/>
                </a:lnTo>
                <a:lnTo>
                  <a:pt x="443242" y="3245781"/>
                </a:lnTo>
                <a:lnTo>
                  <a:pt x="452877" y="3236150"/>
                </a:lnTo>
                <a:lnTo>
                  <a:pt x="452877" y="3216887"/>
                </a:lnTo>
                <a:lnTo>
                  <a:pt x="462513" y="3216887"/>
                </a:lnTo>
                <a:lnTo>
                  <a:pt x="472149" y="3216887"/>
                </a:lnTo>
                <a:lnTo>
                  <a:pt x="481784" y="3216887"/>
                </a:lnTo>
                <a:lnTo>
                  <a:pt x="491420" y="3207256"/>
                </a:lnTo>
                <a:lnTo>
                  <a:pt x="501056" y="3207256"/>
                </a:lnTo>
                <a:lnTo>
                  <a:pt x="510691" y="3207256"/>
                </a:lnTo>
                <a:lnTo>
                  <a:pt x="520327" y="3207256"/>
                </a:lnTo>
                <a:lnTo>
                  <a:pt x="520327" y="3197625"/>
                </a:lnTo>
                <a:lnTo>
                  <a:pt x="529963" y="3197625"/>
                </a:lnTo>
                <a:lnTo>
                  <a:pt x="539598" y="3197625"/>
                </a:lnTo>
                <a:lnTo>
                  <a:pt x="539598" y="3178362"/>
                </a:lnTo>
                <a:lnTo>
                  <a:pt x="549234" y="3178362"/>
                </a:lnTo>
                <a:lnTo>
                  <a:pt x="558870" y="3168731"/>
                </a:lnTo>
                <a:lnTo>
                  <a:pt x="568506" y="3139837"/>
                </a:lnTo>
                <a:lnTo>
                  <a:pt x="578141" y="3130206"/>
                </a:lnTo>
                <a:lnTo>
                  <a:pt x="597413" y="3130206"/>
                </a:lnTo>
                <a:lnTo>
                  <a:pt x="607048" y="3101312"/>
                </a:lnTo>
                <a:lnTo>
                  <a:pt x="607048" y="3091681"/>
                </a:lnTo>
                <a:lnTo>
                  <a:pt x="616684" y="3072419"/>
                </a:lnTo>
                <a:lnTo>
                  <a:pt x="626320" y="3072419"/>
                </a:lnTo>
                <a:lnTo>
                  <a:pt x="635955" y="3072419"/>
                </a:lnTo>
                <a:lnTo>
                  <a:pt x="635955" y="3062787"/>
                </a:lnTo>
                <a:lnTo>
                  <a:pt x="645591" y="3062787"/>
                </a:lnTo>
                <a:lnTo>
                  <a:pt x="655227" y="3062787"/>
                </a:lnTo>
                <a:lnTo>
                  <a:pt x="664863" y="3062787"/>
                </a:lnTo>
                <a:lnTo>
                  <a:pt x="674562" y="3062787"/>
                </a:lnTo>
                <a:lnTo>
                  <a:pt x="684198" y="3053156"/>
                </a:lnTo>
                <a:lnTo>
                  <a:pt x="693834" y="3053156"/>
                </a:lnTo>
                <a:lnTo>
                  <a:pt x="693834" y="3024262"/>
                </a:lnTo>
                <a:lnTo>
                  <a:pt x="703470" y="3024262"/>
                </a:lnTo>
                <a:lnTo>
                  <a:pt x="703470" y="3005000"/>
                </a:lnTo>
                <a:lnTo>
                  <a:pt x="713105" y="3005000"/>
                </a:lnTo>
                <a:lnTo>
                  <a:pt x="722741" y="3005000"/>
                </a:lnTo>
                <a:lnTo>
                  <a:pt x="732377" y="2995369"/>
                </a:lnTo>
                <a:lnTo>
                  <a:pt x="732377" y="2985737"/>
                </a:lnTo>
                <a:lnTo>
                  <a:pt x="742012" y="2966475"/>
                </a:lnTo>
                <a:lnTo>
                  <a:pt x="751648" y="2956844"/>
                </a:lnTo>
                <a:lnTo>
                  <a:pt x="751648" y="2947212"/>
                </a:lnTo>
                <a:lnTo>
                  <a:pt x="761284" y="2947212"/>
                </a:lnTo>
                <a:lnTo>
                  <a:pt x="761284" y="2927950"/>
                </a:lnTo>
                <a:lnTo>
                  <a:pt x="770919" y="2927950"/>
                </a:lnTo>
                <a:lnTo>
                  <a:pt x="780555" y="2927950"/>
                </a:lnTo>
                <a:lnTo>
                  <a:pt x="780555" y="2918319"/>
                </a:lnTo>
                <a:lnTo>
                  <a:pt x="790191" y="2918319"/>
                </a:lnTo>
                <a:lnTo>
                  <a:pt x="799826" y="2918319"/>
                </a:lnTo>
                <a:lnTo>
                  <a:pt x="809462" y="2918319"/>
                </a:lnTo>
                <a:lnTo>
                  <a:pt x="819098" y="2918319"/>
                </a:lnTo>
                <a:lnTo>
                  <a:pt x="828734" y="2918319"/>
                </a:lnTo>
                <a:lnTo>
                  <a:pt x="838369" y="2908687"/>
                </a:lnTo>
                <a:lnTo>
                  <a:pt x="848005" y="2908687"/>
                </a:lnTo>
                <a:lnTo>
                  <a:pt x="857641" y="2879794"/>
                </a:lnTo>
                <a:lnTo>
                  <a:pt x="867276" y="2841269"/>
                </a:lnTo>
                <a:lnTo>
                  <a:pt x="876912" y="2822006"/>
                </a:lnTo>
                <a:lnTo>
                  <a:pt x="876912" y="2812375"/>
                </a:lnTo>
                <a:lnTo>
                  <a:pt x="886548" y="2783481"/>
                </a:lnTo>
                <a:lnTo>
                  <a:pt x="896183" y="2773850"/>
                </a:lnTo>
                <a:lnTo>
                  <a:pt x="905819" y="2773850"/>
                </a:lnTo>
                <a:lnTo>
                  <a:pt x="905819" y="2754587"/>
                </a:lnTo>
                <a:lnTo>
                  <a:pt x="915455" y="2754587"/>
                </a:lnTo>
                <a:lnTo>
                  <a:pt x="934726" y="2754587"/>
                </a:lnTo>
                <a:lnTo>
                  <a:pt x="944362" y="2754587"/>
                </a:lnTo>
                <a:lnTo>
                  <a:pt x="944362" y="2744956"/>
                </a:lnTo>
                <a:lnTo>
                  <a:pt x="953998" y="2744956"/>
                </a:lnTo>
                <a:lnTo>
                  <a:pt x="963633" y="2744956"/>
                </a:lnTo>
                <a:lnTo>
                  <a:pt x="973269" y="2744956"/>
                </a:lnTo>
                <a:lnTo>
                  <a:pt x="982905" y="2735325"/>
                </a:lnTo>
                <a:lnTo>
                  <a:pt x="992540" y="2735325"/>
                </a:lnTo>
                <a:lnTo>
                  <a:pt x="1002176" y="2716062"/>
                </a:lnTo>
                <a:lnTo>
                  <a:pt x="1011812" y="2716062"/>
                </a:lnTo>
                <a:lnTo>
                  <a:pt x="1021447" y="2716062"/>
                </a:lnTo>
                <a:lnTo>
                  <a:pt x="1031083" y="2716062"/>
                </a:lnTo>
                <a:lnTo>
                  <a:pt x="1031083" y="2706431"/>
                </a:lnTo>
                <a:lnTo>
                  <a:pt x="1040719" y="2706431"/>
                </a:lnTo>
                <a:lnTo>
                  <a:pt x="1050355" y="2706431"/>
                </a:lnTo>
                <a:lnTo>
                  <a:pt x="1059990" y="2706431"/>
                </a:lnTo>
                <a:lnTo>
                  <a:pt x="1059990" y="2677538"/>
                </a:lnTo>
                <a:lnTo>
                  <a:pt x="1069626" y="2667906"/>
                </a:lnTo>
                <a:lnTo>
                  <a:pt x="1069626" y="2658275"/>
                </a:lnTo>
                <a:lnTo>
                  <a:pt x="1079262" y="2658275"/>
                </a:lnTo>
                <a:lnTo>
                  <a:pt x="1088897" y="2639013"/>
                </a:lnTo>
                <a:lnTo>
                  <a:pt x="1098533" y="2639013"/>
                </a:lnTo>
                <a:lnTo>
                  <a:pt x="1117804" y="2639013"/>
                </a:lnTo>
                <a:lnTo>
                  <a:pt x="1127440" y="2610067"/>
                </a:lnTo>
                <a:lnTo>
                  <a:pt x="1137076" y="2610067"/>
                </a:lnTo>
                <a:lnTo>
                  <a:pt x="1146712" y="2600436"/>
                </a:lnTo>
                <a:lnTo>
                  <a:pt x="1156347" y="2600436"/>
                </a:lnTo>
                <a:lnTo>
                  <a:pt x="1165983" y="2600436"/>
                </a:lnTo>
                <a:lnTo>
                  <a:pt x="1175619" y="2600436"/>
                </a:lnTo>
                <a:lnTo>
                  <a:pt x="1185254" y="2590805"/>
                </a:lnTo>
                <a:lnTo>
                  <a:pt x="1194890" y="2590805"/>
                </a:lnTo>
                <a:lnTo>
                  <a:pt x="1204526" y="2561911"/>
                </a:lnTo>
                <a:lnTo>
                  <a:pt x="1204526" y="2552280"/>
                </a:lnTo>
                <a:lnTo>
                  <a:pt x="1214161" y="2552280"/>
                </a:lnTo>
                <a:lnTo>
                  <a:pt x="1214161" y="2533017"/>
                </a:lnTo>
                <a:lnTo>
                  <a:pt x="1223797" y="2533017"/>
                </a:lnTo>
                <a:lnTo>
                  <a:pt x="1233433" y="2533017"/>
                </a:lnTo>
                <a:lnTo>
                  <a:pt x="1243068" y="2504124"/>
                </a:lnTo>
                <a:lnTo>
                  <a:pt x="1252704" y="2484861"/>
                </a:lnTo>
                <a:lnTo>
                  <a:pt x="1252704" y="2465599"/>
                </a:lnTo>
                <a:lnTo>
                  <a:pt x="1262340" y="2465599"/>
                </a:lnTo>
                <a:lnTo>
                  <a:pt x="1271976" y="2455967"/>
                </a:lnTo>
                <a:lnTo>
                  <a:pt x="1281611" y="2455967"/>
                </a:lnTo>
                <a:lnTo>
                  <a:pt x="1281611" y="2446336"/>
                </a:lnTo>
                <a:lnTo>
                  <a:pt x="1291247" y="2446336"/>
                </a:lnTo>
                <a:lnTo>
                  <a:pt x="1300883" y="2446336"/>
                </a:lnTo>
                <a:lnTo>
                  <a:pt x="1300883" y="2427074"/>
                </a:lnTo>
                <a:lnTo>
                  <a:pt x="1310518" y="2427074"/>
                </a:lnTo>
                <a:lnTo>
                  <a:pt x="1310518" y="2417442"/>
                </a:lnTo>
                <a:lnTo>
                  <a:pt x="1320154" y="2417442"/>
                </a:lnTo>
                <a:lnTo>
                  <a:pt x="1329790" y="2398180"/>
                </a:lnTo>
                <a:lnTo>
                  <a:pt x="1339425" y="2388549"/>
                </a:lnTo>
                <a:lnTo>
                  <a:pt x="1349061" y="2378917"/>
                </a:lnTo>
                <a:lnTo>
                  <a:pt x="1358697" y="2378917"/>
                </a:lnTo>
                <a:lnTo>
                  <a:pt x="1358697" y="2359655"/>
                </a:lnTo>
                <a:lnTo>
                  <a:pt x="1368333" y="2350024"/>
                </a:lnTo>
                <a:lnTo>
                  <a:pt x="1377968" y="2340393"/>
                </a:lnTo>
                <a:lnTo>
                  <a:pt x="1387604" y="2340393"/>
                </a:lnTo>
                <a:lnTo>
                  <a:pt x="1397240" y="2340393"/>
                </a:lnTo>
                <a:lnTo>
                  <a:pt x="1406875" y="2340393"/>
                </a:lnTo>
                <a:lnTo>
                  <a:pt x="1416511" y="2340393"/>
                </a:lnTo>
                <a:lnTo>
                  <a:pt x="1426147" y="2321130"/>
                </a:lnTo>
                <a:lnTo>
                  <a:pt x="1435782" y="2321130"/>
                </a:lnTo>
                <a:lnTo>
                  <a:pt x="1445418" y="2321130"/>
                </a:lnTo>
                <a:lnTo>
                  <a:pt x="1455054" y="2321130"/>
                </a:lnTo>
                <a:lnTo>
                  <a:pt x="1455054" y="2311499"/>
                </a:lnTo>
                <a:lnTo>
                  <a:pt x="1464689" y="2311499"/>
                </a:lnTo>
                <a:lnTo>
                  <a:pt x="1474325" y="2292236"/>
                </a:lnTo>
                <a:lnTo>
                  <a:pt x="1483961" y="2292236"/>
                </a:lnTo>
                <a:lnTo>
                  <a:pt x="1493597" y="2272974"/>
                </a:lnTo>
                <a:lnTo>
                  <a:pt x="1493597" y="2253711"/>
                </a:lnTo>
                <a:lnTo>
                  <a:pt x="1503232" y="2253711"/>
                </a:lnTo>
                <a:lnTo>
                  <a:pt x="1512868" y="2253711"/>
                </a:lnTo>
                <a:lnTo>
                  <a:pt x="1512868" y="2244080"/>
                </a:lnTo>
                <a:lnTo>
                  <a:pt x="1522504" y="2244080"/>
                </a:lnTo>
                <a:lnTo>
                  <a:pt x="1532139" y="2234449"/>
                </a:lnTo>
                <a:lnTo>
                  <a:pt x="1541775" y="2215186"/>
                </a:lnTo>
                <a:lnTo>
                  <a:pt x="1541775" y="2205555"/>
                </a:lnTo>
                <a:lnTo>
                  <a:pt x="1551411" y="2205555"/>
                </a:lnTo>
                <a:lnTo>
                  <a:pt x="1561046" y="2205555"/>
                </a:lnTo>
                <a:lnTo>
                  <a:pt x="1570682" y="2205555"/>
                </a:lnTo>
                <a:lnTo>
                  <a:pt x="1580318" y="2205555"/>
                </a:lnTo>
                <a:lnTo>
                  <a:pt x="1589954" y="2205555"/>
                </a:lnTo>
                <a:lnTo>
                  <a:pt x="1599589" y="2205555"/>
                </a:lnTo>
                <a:lnTo>
                  <a:pt x="1609225" y="2176661"/>
                </a:lnTo>
                <a:lnTo>
                  <a:pt x="1618861" y="2176661"/>
                </a:lnTo>
                <a:lnTo>
                  <a:pt x="1628496" y="2176661"/>
                </a:lnTo>
                <a:lnTo>
                  <a:pt x="1638132" y="2176661"/>
                </a:lnTo>
                <a:lnTo>
                  <a:pt x="1647768" y="2176661"/>
                </a:lnTo>
                <a:lnTo>
                  <a:pt x="1657403" y="2176661"/>
                </a:lnTo>
                <a:lnTo>
                  <a:pt x="1667039" y="2176661"/>
                </a:lnTo>
                <a:lnTo>
                  <a:pt x="1667039" y="2167030"/>
                </a:lnTo>
                <a:lnTo>
                  <a:pt x="1676675" y="2167030"/>
                </a:lnTo>
                <a:lnTo>
                  <a:pt x="1695946" y="2167030"/>
                </a:lnTo>
                <a:lnTo>
                  <a:pt x="1705582" y="2167030"/>
                </a:lnTo>
                <a:lnTo>
                  <a:pt x="1715218" y="2167030"/>
                </a:lnTo>
                <a:lnTo>
                  <a:pt x="1724853" y="2147768"/>
                </a:lnTo>
                <a:lnTo>
                  <a:pt x="1724853" y="2138136"/>
                </a:lnTo>
                <a:lnTo>
                  <a:pt x="1734489" y="2138136"/>
                </a:lnTo>
                <a:lnTo>
                  <a:pt x="1744125" y="2128505"/>
                </a:lnTo>
                <a:lnTo>
                  <a:pt x="1753760" y="2109243"/>
                </a:lnTo>
                <a:lnTo>
                  <a:pt x="1763396" y="2099611"/>
                </a:lnTo>
                <a:lnTo>
                  <a:pt x="1763396" y="2080349"/>
                </a:lnTo>
                <a:lnTo>
                  <a:pt x="1773032" y="2080349"/>
                </a:lnTo>
                <a:lnTo>
                  <a:pt x="1782667" y="2080349"/>
                </a:lnTo>
                <a:lnTo>
                  <a:pt x="1782667" y="2070718"/>
                </a:lnTo>
                <a:lnTo>
                  <a:pt x="1792303" y="2070718"/>
                </a:lnTo>
                <a:lnTo>
                  <a:pt x="1801939" y="2041824"/>
                </a:lnTo>
                <a:lnTo>
                  <a:pt x="1811575" y="2041824"/>
                </a:lnTo>
                <a:lnTo>
                  <a:pt x="1821210" y="2041824"/>
                </a:lnTo>
                <a:lnTo>
                  <a:pt x="1821210" y="2032193"/>
                </a:lnTo>
                <a:lnTo>
                  <a:pt x="1830846" y="2032193"/>
                </a:lnTo>
                <a:lnTo>
                  <a:pt x="1830846" y="2022561"/>
                </a:lnTo>
                <a:lnTo>
                  <a:pt x="1840482" y="2022561"/>
                </a:lnTo>
                <a:lnTo>
                  <a:pt x="1850117" y="2022561"/>
                </a:lnTo>
                <a:lnTo>
                  <a:pt x="1850117" y="2003299"/>
                </a:lnTo>
                <a:lnTo>
                  <a:pt x="1859753" y="2003299"/>
                </a:lnTo>
                <a:lnTo>
                  <a:pt x="1869389" y="1993668"/>
                </a:lnTo>
                <a:lnTo>
                  <a:pt x="1879024" y="1993668"/>
                </a:lnTo>
                <a:lnTo>
                  <a:pt x="1879024" y="1974405"/>
                </a:lnTo>
                <a:lnTo>
                  <a:pt x="1888660" y="1974405"/>
                </a:lnTo>
                <a:lnTo>
                  <a:pt x="1898296" y="1974405"/>
                </a:lnTo>
                <a:lnTo>
                  <a:pt x="1907931" y="1974405"/>
                </a:lnTo>
                <a:lnTo>
                  <a:pt x="1917567" y="1974405"/>
                </a:lnTo>
                <a:lnTo>
                  <a:pt x="1927203" y="1964774"/>
                </a:lnTo>
                <a:lnTo>
                  <a:pt x="1936839" y="1955143"/>
                </a:lnTo>
                <a:lnTo>
                  <a:pt x="1946474" y="1955143"/>
                </a:lnTo>
                <a:lnTo>
                  <a:pt x="1956110" y="1955143"/>
                </a:lnTo>
                <a:lnTo>
                  <a:pt x="1965746" y="1935880"/>
                </a:lnTo>
                <a:lnTo>
                  <a:pt x="1975381" y="1935880"/>
                </a:lnTo>
                <a:lnTo>
                  <a:pt x="1985017" y="1935880"/>
                </a:lnTo>
                <a:lnTo>
                  <a:pt x="1994653" y="1935880"/>
                </a:lnTo>
                <a:lnTo>
                  <a:pt x="1994653" y="1926249"/>
                </a:lnTo>
                <a:lnTo>
                  <a:pt x="2004288" y="1926249"/>
                </a:lnTo>
                <a:lnTo>
                  <a:pt x="2013924" y="1926249"/>
                </a:lnTo>
                <a:lnTo>
                  <a:pt x="2013924" y="1906986"/>
                </a:lnTo>
                <a:lnTo>
                  <a:pt x="2023560" y="1906986"/>
                </a:lnTo>
                <a:lnTo>
                  <a:pt x="2033196" y="1897355"/>
                </a:lnTo>
                <a:lnTo>
                  <a:pt x="2042831" y="1897355"/>
                </a:lnTo>
                <a:lnTo>
                  <a:pt x="2052467" y="1887724"/>
                </a:lnTo>
                <a:lnTo>
                  <a:pt x="2062103" y="1887724"/>
                </a:lnTo>
                <a:lnTo>
                  <a:pt x="2071738" y="1868461"/>
                </a:lnTo>
                <a:lnTo>
                  <a:pt x="2091010" y="1868461"/>
                </a:lnTo>
                <a:lnTo>
                  <a:pt x="2100645" y="1868461"/>
                </a:lnTo>
                <a:lnTo>
                  <a:pt x="2119917" y="1868461"/>
                </a:lnTo>
                <a:lnTo>
                  <a:pt x="2129552" y="1849199"/>
                </a:lnTo>
                <a:lnTo>
                  <a:pt x="2139188" y="1849199"/>
                </a:lnTo>
                <a:lnTo>
                  <a:pt x="2148824" y="1849199"/>
                </a:lnTo>
                <a:lnTo>
                  <a:pt x="2148824" y="1829936"/>
                </a:lnTo>
                <a:lnTo>
                  <a:pt x="2158460" y="1820305"/>
                </a:lnTo>
                <a:lnTo>
                  <a:pt x="2158460" y="1801043"/>
                </a:lnTo>
                <a:lnTo>
                  <a:pt x="2168095" y="1801043"/>
                </a:lnTo>
                <a:lnTo>
                  <a:pt x="2177731" y="1791411"/>
                </a:lnTo>
                <a:lnTo>
                  <a:pt x="2177731" y="1762518"/>
                </a:lnTo>
                <a:lnTo>
                  <a:pt x="2187367" y="1762518"/>
                </a:lnTo>
                <a:lnTo>
                  <a:pt x="2197002" y="1762518"/>
                </a:lnTo>
                <a:lnTo>
                  <a:pt x="2206638" y="1752886"/>
                </a:lnTo>
                <a:lnTo>
                  <a:pt x="2216274" y="1752886"/>
                </a:lnTo>
                <a:lnTo>
                  <a:pt x="2225909" y="1733624"/>
                </a:lnTo>
                <a:lnTo>
                  <a:pt x="2235545" y="1733624"/>
                </a:lnTo>
                <a:lnTo>
                  <a:pt x="2245181" y="1733624"/>
                </a:lnTo>
                <a:lnTo>
                  <a:pt x="2245181" y="1723993"/>
                </a:lnTo>
                <a:lnTo>
                  <a:pt x="2254817" y="1723993"/>
                </a:lnTo>
                <a:lnTo>
                  <a:pt x="2264452" y="1723993"/>
                </a:lnTo>
                <a:lnTo>
                  <a:pt x="2274088" y="1714361"/>
                </a:lnTo>
                <a:lnTo>
                  <a:pt x="2283724" y="1695099"/>
                </a:lnTo>
                <a:lnTo>
                  <a:pt x="2293359" y="1695099"/>
                </a:lnTo>
                <a:lnTo>
                  <a:pt x="2302995" y="1695099"/>
                </a:lnTo>
                <a:lnTo>
                  <a:pt x="2312631" y="1695099"/>
                </a:lnTo>
                <a:lnTo>
                  <a:pt x="2322266" y="1695099"/>
                </a:lnTo>
                <a:lnTo>
                  <a:pt x="2331902" y="1695099"/>
                </a:lnTo>
                <a:lnTo>
                  <a:pt x="2341538" y="1695099"/>
                </a:lnTo>
                <a:lnTo>
                  <a:pt x="2351173" y="1695099"/>
                </a:lnTo>
                <a:lnTo>
                  <a:pt x="2360809" y="1695099"/>
                </a:lnTo>
                <a:lnTo>
                  <a:pt x="2360809" y="1685468"/>
                </a:lnTo>
                <a:lnTo>
                  <a:pt x="2370445" y="1675836"/>
                </a:lnTo>
                <a:lnTo>
                  <a:pt x="2380081" y="1656574"/>
                </a:lnTo>
                <a:lnTo>
                  <a:pt x="2389716" y="1646943"/>
                </a:lnTo>
                <a:lnTo>
                  <a:pt x="2389716" y="1627680"/>
                </a:lnTo>
                <a:lnTo>
                  <a:pt x="2399352" y="1627680"/>
                </a:lnTo>
                <a:lnTo>
                  <a:pt x="2408988" y="1627680"/>
                </a:lnTo>
                <a:lnTo>
                  <a:pt x="2418623" y="1627680"/>
                </a:lnTo>
                <a:lnTo>
                  <a:pt x="2428259" y="1627680"/>
                </a:lnTo>
                <a:lnTo>
                  <a:pt x="2437895" y="1618049"/>
                </a:lnTo>
                <a:lnTo>
                  <a:pt x="2457166" y="1618049"/>
                </a:lnTo>
                <a:lnTo>
                  <a:pt x="2466802" y="1608418"/>
                </a:lnTo>
                <a:lnTo>
                  <a:pt x="2476438" y="1589155"/>
                </a:lnTo>
                <a:lnTo>
                  <a:pt x="2486073" y="1579524"/>
                </a:lnTo>
                <a:lnTo>
                  <a:pt x="2486073" y="1560262"/>
                </a:lnTo>
                <a:lnTo>
                  <a:pt x="2495709" y="1560262"/>
                </a:lnTo>
                <a:lnTo>
                  <a:pt x="2495709" y="1550630"/>
                </a:lnTo>
                <a:lnTo>
                  <a:pt x="2505345" y="1550630"/>
                </a:lnTo>
                <a:lnTo>
                  <a:pt x="2514980" y="1540999"/>
                </a:lnTo>
                <a:lnTo>
                  <a:pt x="2514980" y="1540999"/>
                </a:lnTo>
                <a:lnTo>
                  <a:pt x="2524616" y="1540999"/>
                </a:lnTo>
                <a:lnTo>
                  <a:pt x="2543887" y="1540999"/>
                </a:lnTo>
                <a:lnTo>
                  <a:pt x="2553523" y="1540999"/>
                </a:lnTo>
                <a:lnTo>
                  <a:pt x="2572794" y="1540999"/>
                </a:lnTo>
                <a:lnTo>
                  <a:pt x="2572794" y="1521737"/>
                </a:lnTo>
                <a:lnTo>
                  <a:pt x="2582430" y="1512105"/>
                </a:lnTo>
                <a:lnTo>
                  <a:pt x="2592066" y="1512105"/>
                </a:lnTo>
                <a:lnTo>
                  <a:pt x="2601702" y="1512105"/>
                </a:lnTo>
                <a:lnTo>
                  <a:pt x="2611337" y="1512105"/>
                </a:lnTo>
                <a:lnTo>
                  <a:pt x="2611337" y="1492843"/>
                </a:lnTo>
                <a:lnTo>
                  <a:pt x="2620973" y="1492843"/>
                </a:lnTo>
                <a:lnTo>
                  <a:pt x="2630609" y="1492843"/>
                </a:lnTo>
                <a:lnTo>
                  <a:pt x="2640244" y="1492843"/>
                </a:lnTo>
                <a:lnTo>
                  <a:pt x="2649880" y="1492843"/>
                </a:lnTo>
                <a:lnTo>
                  <a:pt x="2659516" y="1483212"/>
                </a:lnTo>
                <a:lnTo>
                  <a:pt x="2669151" y="1483212"/>
                </a:lnTo>
                <a:lnTo>
                  <a:pt x="2678787" y="1483212"/>
                </a:lnTo>
                <a:lnTo>
                  <a:pt x="2688423" y="1473580"/>
                </a:lnTo>
                <a:lnTo>
                  <a:pt x="2698059" y="1473580"/>
                </a:lnTo>
                <a:lnTo>
                  <a:pt x="2707694" y="1473580"/>
                </a:lnTo>
                <a:lnTo>
                  <a:pt x="2717330" y="1473580"/>
                </a:lnTo>
                <a:lnTo>
                  <a:pt x="2726966" y="1473580"/>
                </a:lnTo>
                <a:lnTo>
                  <a:pt x="2726966" y="1454318"/>
                </a:lnTo>
                <a:lnTo>
                  <a:pt x="2736601" y="1444687"/>
                </a:lnTo>
                <a:lnTo>
                  <a:pt x="2746237" y="1435055"/>
                </a:lnTo>
                <a:lnTo>
                  <a:pt x="2755873" y="1435055"/>
                </a:lnTo>
                <a:lnTo>
                  <a:pt x="2765508" y="1435055"/>
                </a:lnTo>
                <a:lnTo>
                  <a:pt x="2784780" y="1435055"/>
                </a:lnTo>
                <a:lnTo>
                  <a:pt x="2794415" y="1435055"/>
                </a:lnTo>
                <a:lnTo>
                  <a:pt x="2804051" y="1435055"/>
                </a:lnTo>
                <a:lnTo>
                  <a:pt x="2813687" y="1435055"/>
                </a:lnTo>
                <a:lnTo>
                  <a:pt x="2823323" y="1415793"/>
                </a:lnTo>
                <a:lnTo>
                  <a:pt x="2832958" y="1415793"/>
                </a:lnTo>
                <a:lnTo>
                  <a:pt x="2842594" y="1415793"/>
                </a:lnTo>
                <a:lnTo>
                  <a:pt x="2852230" y="1415793"/>
                </a:lnTo>
                <a:lnTo>
                  <a:pt x="2852230" y="1415793"/>
                </a:lnTo>
                <a:lnTo>
                  <a:pt x="2861865" y="1406162"/>
                </a:lnTo>
                <a:lnTo>
                  <a:pt x="2881137" y="1406162"/>
                </a:lnTo>
                <a:lnTo>
                  <a:pt x="2890772" y="1406162"/>
                </a:lnTo>
                <a:lnTo>
                  <a:pt x="2900408" y="1386899"/>
                </a:lnTo>
                <a:lnTo>
                  <a:pt x="2910044" y="1386899"/>
                </a:lnTo>
                <a:lnTo>
                  <a:pt x="2919680" y="1386899"/>
                </a:lnTo>
                <a:lnTo>
                  <a:pt x="2929315" y="1386899"/>
                </a:lnTo>
                <a:lnTo>
                  <a:pt x="2938951" y="1386899"/>
                </a:lnTo>
                <a:lnTo>
                  <a:pt x="2948587" y="1386899"/>
                </a:lnTo>
                <a:lnTo>
                  <a:pt x="2958222" y="1386899"/>
                </a:lnTo>
                <a:lnTo>
                  <a:pt x="2967858" y="1386899"/>
                </a:lnTo>
                <a:lnTo>
                  <a:pt x="2977494" y="1377268"/>
                </a:lnTo>
                <a:lnTo>
                  <a:pt x="2987129" y="1367637"/>
                </a:lnTo>
                <a:lnTo>
                  <a:pt x="2996765" y="1348374"/>
                </a:lnTo>
                <a:lnTo>
                  <a:pt x="3006401" y="1338743"/>
                </a:lnTo>
                <a:lnTo>
                  <a:pt x="3006401" y="1319480"/>
                </a:lnTo>
                <a:lnTo>
                  <a:pt x="3016036" y="1319480"/>
                </a:lnTo>
                <a:lnTo>
                  <a:pt x="3016036" y="1319480"/>
                </a:lnTo>
                <a:lnTo>
                  <a:pt x="3035308" y="1319480"/>
                </a:lnTo>
                <a:lnTo>
                  <a:pt x="3044944" y="1319480"/>
                </a:lnTo>
                <a:lnTo>
                  <a:pt x="3064215" y="1319480"/>
                </a:lnTo>
                <a:lnTo>
                  <a:pt x="3073851" y="1319480"/>
                </a:lnTo>
                <a:lnTo>
                  <a:pt x="3093122" y="1319480"/>
                </a:lnTo>
                <a:lnTo>
                  <a:pt x="3093122" y="1309849"/>
                </a:lnTo>
                <a:lnTo>
                  <a:pt x="3102758" y="1309849"/>
                </a:lnTo>
                <a:lnTo>
                  <a:pt x="3122029" y="1309849"/>
                </a:lnTo>
                <a:lnTo>
                  <a:pt x="3131665" y="1309849"/>
                </a:lnTo>
                <a:lnTo>
                  <a:pt x="3141301" y="1309849"/>
                </a:lnTo>
                <a:lnTo>
                  <a:pt x="3150936" y="1290587"/>
                </a:lnTo>
                <a:lnTo>
                  <a:pt x="3160572" y="1280955"/>
                </a:lnTo>
                <a:lnTo>
                  <a:pt x="3170208" y="1280955"/>
                </a:lnTo>
                <a:lnTo>
                  <a:pt x="3179843" y="1271324"/>
                </a:lnTo>
                <a:lnTo>
                  <a:pt x="3189479" y="1271324"/>
                </a:lnTo>
                <a:lnTo>
                  <a:pt x="3199115" y="1271324"/>
                </a:lnTo>
                <a:lnTo>
                  <a:pt x="3208750" y="1271324"/>
                </a:lnTo>
                <a:lnTo>
                  <a:pt x="3218386" y="1271324"/>
                </a:lnTo>
                <a:lnTo>
                  <a:pt x="3228022" y="1271324"/>
                </a:lnTo>
                <a:lnTo>
                  <a:pt x="3237657" y="1242430"/>
                </a:lnTo>
                <a:lnTo>
                  <a:pt x="3247293" y="1223168"/>
                </a:lnTo>
                <a:lnTo>
                  <a:pt x="3256929" y="1223168"/>
                </a:lnTo>
                <a:lnTo>
                  <a:pt x="3266565" y="1223168"/>
                </a:lnTo>
                <a:lnTo>
                  <a:pt x="3276200" y="1223168"/>
                </a:lnTo>
                <a:lnTo>
                  <a:pt x="3276200" y="1213537"/>
                </a:lnTo>
                <a:lnTo>
                  <a:pt x="3285836" y="1213537"/>
                </a:lnTo>
                <a:lnTo>
                  <a:pt x="3295472" y="1213537"/>
                </a:lnTo>
                <a:lnTo>
                  <a:pt x="3305107" y="1213537"/>
                </a:lnTo>
                <a:lnTo>
                  <a:pt x="3305107" y="1194274"/>
                </a:lnTo>
                <a:lnTo>
                  <a:pt x="3314743" y="1194274"/>
                </a:lnTo>
                <a:lnTo>
                  <a:pt x="3324379" y="1194274"/>
                </a:lnTo>
                <a:lnTo>
                  <a:pt x="3334014" y="1184643"/>
                </a:lnTo>
                <a:lnTo>
                  <a:pt x="3343650" y="1184643"/>
                </a:lnTo>
                <a:lnTo>
                  <a:pt x="3353286" y="1165380"/>
                </a:lnTo>
                <a:lnTo>
                  <a:pt x="3362922" y="1165380"/>
                </a:lnTo>
                <a:lnTo>
                  <a:pt x="3372557" y="1155749"/>
                </a:lnTo>
                <a:lnTo>
                  <a:pt x="3382193" y="1155749"/>
                </a:lnTo>
                <a:lnTo>
                  <a:pt x="3391829" y="1155749"/>
                </a:lnTo>
                <a:lnTo>
                  <a:pt x="3401464" y="1155749"/>
                </a:lnTo>
                <a:lnTo>
                  <a:pt x="3401464" y="1136487"/>
                </a:lnTo>
                <a:lnTo>
                  <a:pt x="3411100" y="1136487"/>
                </a:lnTo>
                <a:lnTo>
                  <a:pt x="3420736" y="1136487"/>
                </a:lnTo>
                <a:lnTo>
                  <a:pt x="3430371" y="1126855"/>
                </a:lnTo>
                <a:lnTo>
                  <a:pt x="3440007" y="1107593"/>
                </a:lnTo>
                <a:lnTo>
                  <a:pt x="3440007" y="1078699"/>
                </a:lnTo>
                <a:lnTo>
                  <a:pt x="3449643" y="1078699"/>
                </a:lnTo>
                <a:lnTo>
                  <a:pt x="3459278" y="1059437"/>
                </a:lnTo>
                <a:lnTo>
                  <a:pt x="3459278" y="1049805"/>
                </a:lnTo>
                <a:lnTo>
                  <a:pt x="3468914" y="1049805"/>
                </a:lnTo>
                <a:lnTo>
                  <a:pt x="3478550" y="1049805"/>
                </a:lnTo>
                <a:lnTo>
                  <a:pt x="3488186" y="1049805"/>
                </a:lnTo>
                <a:lnTo>
                  <a:pt x="3497821" y="1049805"/>
                </a:lnTo>
                <a:lnTo>
                  <a:pt x="3517093" y="1049805"/>
                </a:lnTo>
                <a:lnTo>
                  <a:pt x="3517093" y="1030543"/>
                </a:lnTo>
                <a:lnTo>
                  <a:pt x="3526728" y="1011280"/>
                </a:lnTo>
                <a:lnTo>
                  <a:pt x="3546000" y="1011280"/>
                </a:lnTo>
                <a:lnTo>
                  <a:pt x="3555635" y="1011280"/>
                </a:lnTo>
                <a:lnTo>
                  <a:pt x="3565271" y="1011280"/>
                </a:lnTo>
                <a:lnTo>
                  <a:pt x="3584543" y="1011280"/>
                </a:lnTo>
                <a:lnTo>
                  <a:pt x="3594178" y="1001649"/>
                </a:lnTo>
                <a:lnTo>
                  <a:pt x="3603814" y="1001649"/>
                </a:lnTo>
                <a:lnTo>
                  <a:pt x="3613450" y="982387"/>
                </a:lnTo>
                <a:lnTo>
                  <a:pt x="3623085" y="963124"/>
                </a:lnTo>
                <a:lnTo>
                  <a:pt x="3632721" y="963124"/>
                </a:lnTo>
                <a:lnTo>
                  <a:pt x="3642357" y="963124"/>
                </a:lnTo>
                <a:lnTo>
                  <a:pt x="3642357" y="953493"/>
                </a:lnTo>
                <a:lnTo>
                  <a:pt x="3651992" y="953493"/>
                </a:lnTo>
                <a:lnTo>
                  <a:pt x="3661628" y="953493"/>
                </a:lnTo>
                <a:lnTo>
                  <a:pt x="3671264" y="934230"/>
                </a:lnTo>
                <a:lnTo>
                  <a:pt x="3680899" y="934230"/>
                </a:lnTo>
                <a:lnTo>
                  <a:pt x="3690535" y="934230"/>
                </a:lnTo>
                <a:lnTo>
                  <a:pt x="3700171" y="914968"/>
                </a:lnTo>
                <a:lnTo>
                  <a:pt x="3709807" y="914968"/>
                </a:lnTo>
                <a:lnTo>
                  <a:pt x="3719442" y="914968"/>
                </a:lnTo>
                <a:lnTo>
                  <a:pt x="3729078" y="914968"/>
                </a:lnTo>
                <a:lnTo>
                  <a:pt x="3738714" y="914968"/>
                </a:lnTo>
                <a:lnTo>
                  <a:pt x="3748349" y="914968"/>
                </a:lnTo>
                <a:lnTo>
                  <a:pt x="3757985" y="914968"/>
                </a:lnTo>
                <a:lnTo>
                  <a:pt x="3767621" y="914968"/>
                </a:lnTo>
                <a:lnTo>
                  <a:pt x="3777256" y="914968"/>
                </a:lnTo>
                <a:lnTo>
                  <a:pt x="3786892" y="914968"/>
                </a:lnTo>
                <a:lnTo>
                  <a:pt x="3796528" y="914968"/>
                </a:lnTo>
                <a:lnTo>
                  <a:pt x="3796528" y="914968"/>
                </a:lnTo>
                <a:lnTo>
                  <a:pt x="3806164" y="905337"/>
                </a:lnTo>
                <a:lnTo>
                  <a:pt x="3825435" y="905337"/>
                </a:lnTo>
                <a:lnTo>
                  <a:pt x="3835071" y="905337"/>
                </a:lnTo>
                <a:lnTo>
                  <a:pt x="3854342" y="905337"/>
                </a:lnTo>
                <a:lnTo>
                  <a:pt x="3863978" y="905337"/>
                </a:lnTo>
                <a:lnTo>
                  <a:pt x="3883249" y="905337"/>
                </a:lnTo>
                <a:lnTo>
                  <a:pt x="3892885" y="905337"/>
                </a:lnTo>
                <a:lnTo>
                  <a:pt x="3912156" y="905337"/>
                </a:lnTo>
                <a:lnTo>
                  <a:pt x="3921792" y="886074"/>
                </a:lnTo>
                <a:lnTo>
                  <a:pt x="3931428" y="886074"/>
                </a:lnTo>
                <a:lnTo>
                  <a:pt x="3941063" y="886074"/>
                </a:lnTo>
                <a:lnTo>
                  <a:pt x="3950699" y="886074"/>
                </a:lnTo>
                <a:lnTo>
                  <a:pt x="3960335" y="886074"/>
                </a:lnTo>
                <a:lnTo>
                  <a:pt x="3969970" y="886074"/>
                </a:lnTo>
                <a:lnTo>
                  <a:pt x="3979606" y="886074"/>
                </a:lnTo>
                <a:lnTo>
                  <a:pt x="3989242" y="886074"/>
                </a:lnTo>
                <a:lnTo>
                  <a:pt x="3998877" y="886074"/>
                </a:lnTo>
                <a:lnTo>
                  <a:pt x="4008513" y="886074"/>
                </a:lnTo>
                <a:lnTo>
                  <a:pt x="4008513" y="866812"/>
                </a:lnTo>
                <a:lnTo>
                  <a:pt x="4018149" y="866812"/>
                </a:lnTo>
                <a:lnTo>
                  <a:pt x="4027785" y="847549"/>
                </a:lnTo>
                <a:lnTo>
                  <a:pt x="4037420" y="847549"/>
                </a:lnTo>
                <a:lnTo>
                  <a:pt x="4047056" y="818655"/>
                </a:lnTo>
                <a:lnTo>
                  <a:pt x="4056692" y="818655"/>
                </a:lnTo>
                <a:lnTo>
                  <a:pt x="4066327" y="818655"/>
                </a:lnTo>
                <a:lnTo>
                  <a:pt x="4075963" y="818655"/>
                </a:lnTo>
                <a:lnTo>
                  <a:pt x="4085599" y="818655"/>
                </a:lnTo>
                <a:lnTo>
                  <a:pt x="4095234" y="818655"/>
                </a:lnTo>
                <a:lnTo>
                  <a:pt x="4095234" y="799393"/>
                </a:lnTo>
                <a:lnTo>
                  <a:pt x="4104870" y="799393"/>
                </a:lnTo>
                <a:lnTo>
                  <a:pt x="4104870" y="780131"/>
                </a:lnTo>
                <a:lnTo>
                  <a:pt x="4114506" y="780131"/>
                </a:lnTo>
                <a:lnTo>
                  <a:pt x="4124141" y="780131"/>
                </a:lnTo>
                <a:lnTo>
                  <a:pt x="4133777" y="780131"/>
                </a:lnTo>
                <a:lnTo>
                  <a:pt x="4143413" y="780131"/>
                </a:lnTo>
                <a:lnTo>
                  <a:pt x="4153049" y="780131"/>
                </a:lnTo>
                <a:lnTo>
                  <a:pt x="4162684" y="780131"/>
                </a:lnTo>
                <a:lnTo>
                  <a:pt x="4172320" y="780131"/>
                </a:lnTo>
                <a:lnTo>
                  <a:pt x="4181956" y="780131"/>
                </a:lnTo>
                <a:lnTo>
                  <a:pt x="4191591" y="780131"/>
                </a:lnTo>
                <a:lnTo>
                  <a:pt x="4201227" y="760868"/>
                </a:lnTo>
                <a:lnTo>
                  <a:pt x="4210863" y="760868"/>
                </a:lnTo>
                <a:lnTo>
                  <a:pt x="4220498" y="741606"/>
                </a:lnTo>
                <a:lnTo>
                  <a:pt x="4230134" y="741606"/>
                </a:lnTo>
                <a:lnTo>
                  <a:pt x="4249406" y="741606"/>
                </a:lnTo>
                <a:lnTo>
                  <a:pt x="4259041" y="741606"/>
                </a:lnTo>
                <a:lnTo>
                  <a:pt x="4278313" y="741606"/>
                </a:lnTo>
                <a:lnTo>
                  <a:pt x="4287948" y="741606"/>
                </a:lnTo>
                <a:lnTo>
                  <a:pt x="4307220" y="741606"/>
                </a:lnTo>
                <a:lnTo>
                  <a:pt x="4316855" y="741606"/>
                </a:lnTo>
                <a:lnTo>
                  <a:pt x="4326491" y="741606"/>
                </a:lnTo>
                <a:lnTo>
                  <a:pt x="4336127" y="712712"/>
                </a:lnTo>
                <a:lnTo>
                  <a:pt x="4345762" y="712712"/>
                </a:lnTo>
                <a:lnTo>
                  <a:pt x="4355398" y="712712"/>
                </a:lnTo>
                <a:lnTo>
                  <a:pt x="4374670" y="712712"/>
                </a:lnTo>
                <a:lnTo>
                  <a:pt x="4384305" y="712712"/>
                </a:lnTo>
                <a:lnTo>
                  <a:pt x="4403577" y="712712"/>
                </a:lnTo>
                <a:lnTo>
                  <a:pt x="4413212" y="712712"/>
                </a:lnTo>
                <a:lnTo>
                  <a:pt x="4432484" y="712712"/>
                </a:lnTo>
                <a:lnTo>
                  <a:pt x="4442119" y="712712"/>
                </a:lnTo>
                <a:lnTo>
                  <a:pt x="4461391" y="712712"/>
                </a:lnTo>
                <a:lnTo>
                  <a:pt x="4471027" y="712712"/>
                </a:lnTo>
                <a:lnTo>
                  <a:pt x="4471027" y="693449"/>
                </a:lnTo>
                <a:lnTo>
                  <a:pt x="4480662" y="693449"/>
                </a:lnTo>
                <a:lnTo>
                  <a:pt x="4490298" y="693449"/>
                </a:lnTo>
                <a:lnTo>
                  <a:pt x="4490298" y="664556"/>
                </a:lnTo>
                <a:lnTo>
                  <a:pt x="4499934" y="664556"/>
                </a:lnTo>
                <a:lnTo>
                  <a:pt x="4519205" y="664556"/>
                </a:lnTo>
                <a:lnTo>
                  <a:pt x="4528841" y="664556"/>
                </a:lnTo>
                <a:lnTo>
                  <a:pt x="4538476" y="664556"/>
                </a:lnTo>
                <a:lnTo>
                  <a:pt x="4538476" y="635662"/>
                </a:lnTo>
                <a:lnTo>
                  <a:pt x="4548112" y="635662"/>
                </a:lnTo>
                <a:lnTo>
                  <a:pt x="4557748" y="635662"/>
                </a:lnTo>
                <a:lnTo>
                  <a:pt x="4567383" y="606768"/>
                </a:lnTo>
                <a:lnTo>
                  <a:pt x="4577019" y="577874"/>
                </a:lnTo>
                <a:lnTo>
                  <a:pt x="4586655" y="577874"/>
                </a:lnTo>
                <a:lnTo>
                  <a:pt x="4586655" y="558612"/>
                </a:lnTo>
                <a:lnTo>
                  <a:pt x="4596291" y="500824"/>
                </a:lnTo>
                <a:lnTo>
                  <a:pt x="4596291" y="471931"/>
                </a:lnTo>
                <a:lnTo>
                  <a:pt x="4615562" y="471931"/>
                </a:lnTo>
                <a:lnTo>
                  <a:pt x="4625198" y="471931"/>
                </a:lnTo>
                <a:lnTo>
                  <a:pt x="4634833" y="471931"/>
                </a:lnTo>
                <a:lnTo>
                  <a:pt x="4644469" y="443037"/>
                </a:lnTo>
                <a:lnTo>
                  <a:pt x="4654105" y="443037"/>
                </a:lnTo>
                <a:lnTo>
                  <a:pt x="4663740" y="443037"/>
                </a:lnTo>
                <a:lnTo>
                  <a:pt x="4673376" y="443037"/>
                </a:lnTo>
                <a:lnTo>
                  <a:pt x="4673376" y="443037"/>
                </a:lnTo>
                <a:lnTo>
                  <a:pt x="4683012" y="414143"/>
                </a:lnTo>
                <a:lnTo>
                  <a:pt x="4702283" y="414143"/>
                </a:lnTo>
                <a:lnTo>
                  <a:pt x="4711919" y="414143"/>
                </a:lnTo>
                <a:lnTo>
                  <a:pt x="4721555" y="385249"/>
                </a:lnTo>
                <a:lnTo>
                  <a:pt x="4731190" y="385249"/>
                </a:lnTo>
                <a:lnTo>
                  <a:pt x="4740826" y="385249"/>
                </a:lnTo>
                <a:lnTo>
                  <a:pt x="4740826" y="356356"/>
                </a:lnTo>
                <a:lnTo>
                  <a:pt x="4750462" y="356356"/>
                </a:lnTo>
                <a:lnTo>
                  <a:pt x="4760097" y="356356"/>
                </a:lnTo>
                <a:lnTo>
                  <a:pt x="4769733" y="356356"/>
                </a:lnTo>
                <a:lnTo>
                  <a:pt x="4779369" y="356356"/>
                </a:lnTo>
                <a:lnTo>
                  <a:pt x="4789004" y="356356"/>
                </a:lnTo>
                <a:lnTo>
                  <a:pt x="4798640" y="356356"/>
                </a:lnTo>
                <a:lnTo>
                  <a:pt x="4808276" y="356356"/>
                </a:lnTo>
                <a:lnTo>
                  <a:pt x="4817912" y="317831"/>
                </a:lnTo>
                <a:lnTo>
                  <a:pt x="4827547" y="279306"/>
                </a:lnTo>
                <a:lnTo>
                  <a:pt x="4837183" y="250412"/>
                </a:lnTo>
                <a:lnTo>
                  <a:pt x="4846819" y="250412"/>
                </a:lnTo>
                <a:lnTo>
                  <a:pt x="4856454" y="250412"/>
                </a:lnTo>
                <a:lnTo>
                  <a:pt x="4866090" y="250412"/>
                </a:lnTo>
                <a:lnTo>
                  <a:pt x="4875726" y="250412"/>
                </a:lnTo>
                <a:lnTo>
                  <a:pt x="4885361" y="211887"/>
                </a:lnTo>
                <a:lnTo>
                  <a:pt x="4894997" y="211887"/>
                </a:lnTo>
                <a:lnTo>
                  <a:pt x="4914269" y="211887"/>
                </a:lnTo>
                <a:lnTo>
                  <a:pt x="4923904" y="211887"/>
                </a:lnTo>
                <a:lnTo>
                  <a:pt x="4923904" y="173362"/>
                </a:lnTo>
                <a:lnTo>
                  <a:pt x="4933540" y="173362"/>
                </a:lnTo>
                <a:lnTo>
                  <a:pt x="4943176" y="173362"/>
                </a:lnTo>
                <a:lnTo>
                  <a:pt x="4952811" y="173362"/>
                </a:lnTo>
                <a:lnTo>
                  <a:pt x="4952811" y="134837"/>
                </a:lnTo>
                <a:lnTo>
                  <a:pt x="4962447" y="134837"/>
                </a:lnTo>
                <a:lnTo>
                  <a:pt x="4981718" y="134837"/>
                </a:lnTo>
                <a:lnTo>
                  <a:pt x="4991354" y="134837"/>
                </a:lnTo>
                <a:lnTo>
                  <a:pt x="5010625" y="134837"/>
                </a:lnTo>
                <a:lnTo>
                  <a:pt x="5020261" y="134837"/>
                </a:lnTo>
                <a:lnTo>
                  <a:pt x="5039533" y="134837"/>
                </a:lnTo>
                <a:lnTo>
                  <a:pt x="5049168" y="134837"/>
                </a:lnTo>
                <a:lnTo>
                  <a:pt x="5068440" y="134837"/>
                </a:lnTo>
                <a:lnTo>
                  <a:pt x="5078075" y="134837"/>
                </a:lnTo>
                <a:lnTo>
                  <a:pt x="5097347" y="134837"/>
                </a:lnTo>
                <a:lnTo>
                  <a:pt x="5106982" y="134837"/>
                </a:lnTo>
                <a:lnTo>
                  <a:pt x="5116618" y="134837"/>
                </a:lnTo>
                <a:lnTo>
                  <a:pt x="5135890" y="134837"/>
                </a:lnTo>
                <a:lnTo>
                  <a:pt x="5135890" y="86681"/>
                </a:lnTo>
                <a:lnTo>
                  <a:pt x="5145525" y="86681"/>
                </a:lnTo>
                <a:lnTo>
                  <a:pt x="5145525" y="38524"/>
                </a:lnTo>
                <a:lnTo>
                  <a:pt x="5155161" y="0"/>
                </a:lnTo>
                <a:lnTo>
                  <a:pt x="5164797" y="0"/>
                </a:lnTo>
                <a:lnTo>
                  <a:pt x="5174432" y="0"/>
                </a:lnTo>
                <a:lnTo>
                  <a:pt x="5193704" y="0"/>
                </a:lnTo>
                <a:lnTo>
                  <a:pt x="5203339" y="0"/>
                </a:lnTo>
                <a:lnTo>
                  <a:pt x="5222611" y="0"/>
                </a:lnTo>
              </a:path>
            </a:pathLst>
          </a:custGeom>
          <a:ln w="28897">
            <a:solidFill>
              <a:srgbClr val="3366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91442" y="4472465"/>
            <a:ext cx="5222875" cy="1473835"/>
          </a:xfrm>
          <a:custGeom>
            <a:avLst/>
            <a:gdLst/>
            <a:ahLst/>
            <a:cxnLst/>
            <a:rect l="l" t="t" r="r" b="b"/>
            <a:pathLst>
              <a:path w="5222875" h="1473835">
                <a:moveTo>
                  <a:pt x="0" y="1473632"/>
                </a:moveTo>
                <a:lnTo>
                  <a:pt x="1901" y="1472990"/>
                </a:lnTo>
                <a:lnTo>
                  <a:pt x="3815" y="1472335"/>
                </a:lnTo>
                <a:lnTo>
                  <a:pt x="5717" y="1471680"/>
                </a:lnTo>
                <a:lnTo>
                  <a:pt x="7631" y="1471025"/>
                </a:lnTo>
                <a:lnTo>
                  <a:pt x="9532" y="1470036"/>
                </a:lnTo>
                <a:lnTo>
                  <a:pt x="11447" y="1469715"/>
                </a:lnTo>
                <a:lnTo>
                  <a:pt x="13348" y="1469381"/>
                </a:lnTo>
                <a:lnTo>
                  <a:pt x="15250" y="1470036"/>
                </a:lnTo>
                <a:lnTo>
                  <a:pt x="17164" y="1469715"/>
                </a:lnTo>
                <a:lnTo>
                  <a:pt x="19065" y="1469381"/>
                </a:lnTo>
                <a:lnTo>
                  <a:pt x="20980" y="1468726"/>
                </a:lnTo>
                <a:lnTo>
                  <a:pt x="22881" y="1467750"/>
                </a:lnTo>
                <a:lnTo>
                  <a:pt x="24783" y="1466774"/>
                </a:lnTo>
                <a:lnTo>
                  <a:pt x="26697" y="1464809"/>
                </a:lnTo>
                <a:lnTo>
                  <a:pt x="28598" y="1463821"/>
                </a:lnTo>
                <a:lnTo>
                  <a:pt x="30513" y="1462845"/>
                </a:lnTo>
                <a:lnTo>
                  <a:pt x="32414" y="1462190"/>
                </a:lnTo>
                <a:lnTo>
                  <a:pt x="34315" y="1461869"/>
                </a:lnTo>
                <a:lnTo>
                  <a:pt x="36230" y="1461535"/>
                </a:lnTo>
                <a:lnTo>
                  <a:pt x="38131" y="1462524"/>
                </a:lnTo>
                <a:lnTo>
                  <a:pt x="40045" y="1461869"/>
                </a:lnTo>
                <a:lnTo>
                  <a:pt x="41947" y="1461214"/>
                </a:lnTo>
                <a:lnTo>
                  <a:pt x="43848" y="1459249"/>
                </a:lnTo>
                <a:lnTo>
                  <a:pt x="45763" y="1457939"/>
                </a:lnTo>
                <a:lnTo>
                  <a:pt x="47664" y="1456629"/>
                </a:lnTo>
                <a:lnTo>
                  <a:pt x="49578" y="1454998"/>
                </a:lnTo>
                <a:lnTo>
                  <a:pt x="51480" y="1454022"/>
                </a:lnTo>
                <a:lnTo>
                  <a:pt x="53394" y="1453034"/>
                </a:lnTo>
                <a:lnTo>
                  <a:pt x="55296" y="1452379"/>
                </a:lnTo>
                <a:lnTo>
                  <a:pt x="57197" y="1452058"/>
                </a:lnTo>
                <a:lnTo>
                  <a:pt x="59111" y="1451724"/>
                </a:lnTo>
                <a:lnTo>
                  <a:pt x="61013" y="1452379"/>
                </a:lnTo>
                <a:lnTo>
                  <a:pt x="62927" y="1452058"/>
                </a:lnTo>
                <a:lnTo>
                  <a:pt x="64828" y="1451724"/>
                </a:lnTo>
                <a:lnTo>
                  <a:pt x="66730" y="1450748"/>
                </a:lnTo>
                <a:lnTo>
                  <a:pt x="68644" y="1450093"/>
                </a:lnTo>
                <a:lnTo>
                  <a:pt x="70546" y="1449438"/>
                </a:lnTo>
                <a:lnTo>
                  <a:pt x="72460" y="1448783"/>
                </a:lnTo>
                <a:lnTo>
                  <a:pt x="74361" y="1448128"/>
                </a:lnTo>
                <a:lnTo>
                  <a:pt x="76276" y="1447473"/>
                </a:lnTo>
                <a:lnTo>
                  <a:pt x="78177" y="1447152"/>
                </a:lnTo>
                <a:lnTo>
                  <a:pt x="80079" y="1446163"/>
                </a:lnTo>
                <a:lnTo>
                  <a:pt x="81993" y="1445187"/>
                </a:lnTo>
                <a:lnTo>
                  <a:pt x="83894" y="1443223"/>
                </a:lnTo>
                <a:lnTo>
                  <a:pt x="85809" y="1442247"/>
                </a:lnTo>
                <a:lnTo>
                  <a:pt x="87710" y="1441258"/>
                </a:lnTo>
                <a:lnTo>
                  <a:pt x="89611" y="1440937"/>
                </a:lnTo>
                <a:lnTo>
                  <a:pt x="91526" y="1440282"/>
                </a:lnTo>
                <a:lnTo>
                  <a:pt x="93427" y="1439627"/>
                </a:lnTo>
                <a:lnTo>
                  <a:pt x="95341" y="1438972"/>
                </a:lnTo>
                <a:lnTo>
                  <a:pt x="97243" y="1438317"/>
                </a:lnTo>
                <a:lnTo>
                  <a:pt x="99144" y="1437662"/>
                </a:lnTo>
                <a:lnTo>
                  <a:pt x="101059" y="1436686"/>
                </a:lnTo>
                <a:lnTo>
                  <a:pt x="102960" y="1436352"/>
                </a:lnTo>
                <a:lnTo>
                  <a:pt x="104874" y="1436031"/>
                </a:lnTo>
                <a:lnTo>
                  <a:pt x="106776" y="1436352"/>
                </a:lnTo>
                <a:lnTo>
                  <a:pt x="108690" y="1436352"/>
                </a:lnTo>
                <a:lnTo>
                  <a:pt x="110592" y="1436352"/>
                </a:lnTo>
                <a:lnTo>
                  <a:pt x="112493" y="1436686"/>
                </a:lnTo>
                <a:lnTo>
                  <a:pt x="114407" y="1436352"/>
                </a:lnTo>
                <a:lnTo>
                  <a:pt x="116309" y="1436031"/>
                </a:lnTo>
                <a:lnTo>
                  <a:pt x="118223" y="1435376"/>
                </a:lnTo>
                <a:lnTo>
                  <a:pt x="120125" y="1434388"/>
                </a:lnTo>
                <a:lnTo>
                  <a:pt x="122026" y="1433412"/>
                </a:lnTo>
                <a:lnTo>
                  <a:pt x="123940" y="1431447"/>
                </a:lnTo>
                <a:lnTo>
                  <a:pt x="125842" y="1430471"/>
                </a:lnTo>
                <a:lnTo>
                  <a:pt x="127756" y="1429482"/>
                </a:lnTo>
                <a:lnTo>
                  <a:pt x="129657" y="1429482"/>
                </a:lnTo>
                <a:lnTo>
                  <a:pt x="131572" y="1428506"/>
                </a:lnTo>
                <a:lnTo>
                  <a:pt x="133473" y="1427517"/>
                </a:lnTo>
                <a:lnTo>
                  <a:pt x="135375" y="1425231"/>
                </a:lnTo>
                <a:lnTo>
                  <a:pt x="137289" y="1424576"/>
                </a:lnTo>
                <a:lnTo>
                  <a:pt x="139190" y="1423922"/>
                </a:lnTo>
                <a:lnTo>
                  <a:pt x="141105" y="1424576"/>
                </a:lnTo>
                <a:lnTo>
                  <a:pt x="143006" y="1424576"/>
                </a:lnTo>
                <a:lnTo>
                  <a:pt x="144908" y="1424576"/>
                </a:lnTo>
                <a:lnTo>
                  <a:pt x="146822" y="1424576"/>
                </a:lnTo>
                <a:lnTo>
                  <a:pt x="148723" y="1424576"/>
                </a:lnTo>
                <a:lnTo>
                  <a:pt x="150638" y="1424576"/>
                </a:lnTo>
                <a:lnTo>
                  <a:pt x="152539" y="1425231"/>
                </a:lnTo>
                <a:lnTo>
                  <a:pt x="154440" y="1424576"/>
                </a:lnTo>
                <a:lnTo>
                  <a:pt x="156355" y="1423922"/>
                </a:lnTo>
                <a:lnTo>
                  <a:pt x="158256" y="1421957"/>
                </a:lnTo>
                <a:lnTo>
                  <a:pt x="160170" y="1420647"/>
                </a:lnTo>
                <a:lnTo>
                  <a:pt x="162072" y="1419337"/>
                </a:lnTo>
                <a:lnTo>
                  <a:pt x="163973" y="1417706"/>
                </a:lnTo>
                <a:lnTo>
                  <a:pt x="165888" y="1416730"/>
                </a:lnTo>
                <a:lnTo>
                  <a:pt x="167789" y="1415741"/>
                </a:lnTo>
                <a:lnTo>
                  <a:pt x="169703" y="1415087"/>
                </a:lnTo>
                <a:lnTo>
                  <a:pt x="171605" y="1414765"/>
                </a:lnTo>
                <a:lnTo>
                  <a:pt x="173519" y="1414432"/>
                </a:lnTo>
                <a:lnTo>
                  <a:pt x="175421" y="1415420"/>
                </a:lnTo>
                <a:lnTo>
                  <a:pt x="177322" y="1414765"/>
                </a:lnTo>
                <a:lnTo>
                  <a:pt x="179236" y="1414111"/>
                </a:lnTo>
                <a:lnTo>
                  <a:pt x="181138" y="1411491"/>
                </a:lnTo>
                <a:lnTo>
                  <a:pt x="183052" y="1410836"/>
                </a:lnTo>
                <a:lnTo>
                  <a:pt x="184953" y="1410181"/>
                </a:lnTo>
                <a:lnTo>
                  <a:pt x="186855" y="1411157"/>
                </a:lnTo>
                <a:lnTo>
                  <a:pt x="188769" y="1410836"/>
                </a:lnTo>
                <a:lnTo>
                  <a:pt x="190671" y="1410502"/>
                </a:lnTo>
                <a:lnTo>
                  <a:pt x="192585" y="1410181"/>
                </a:lnTo>
                <a:lnTo>
                  <a:pt x="194486" y="1408871"/>
                </a:lnTo>
                <a:lnTo>
                  <a:pt x="196388" y="1407561"/>
                </a:lnTo>
                <a:lnTo>
                  <a:pt x="198302" y="1404621"/>
                </a:lnTo>
                <a:lnTo>
                  <a:pt x="200204" y="1402977"/>
                </a:lnTo>
                <a:lnTo>
                  <a:pt x="202118" y="1401346"/>
                </a:lnTo>
                <a:lnTo>
                  <a:pt x="204019" y="1400370"/>
                </a:lnTo>
                <a:lnTo>
                  <a:pt x="205921" y="1399060"/>
                </a:lnTo>
                <a:lnTo>
                  <a:pt x="207835" y="1397750"/>
                </a:lnTo>
                <a:lnTo>
                  <a:pt x="209736" y="1396107"/>
                </a:lnTo>
                <a:lnTo>
                  <a:pt x="211651" y="1395131"/>
                </a:lnTo>
                <a:lnTo>
                  <a:pt x="213552" y="1394142"/>
                </a:lnTo>
                <a:lnTo>
                  <a:pt x="215454" y="1394142"/>
                </a:lnTo>
                <a:lnTo>
                  <a:pt x="217368" y="1393166"/>
                </a:lnTo>
                <a:lnTo>
                  <a:pt x="219269" y="1392177"/>
                </a:lnTo>
                <a:lnTo>
                  <a:pt x="221184" y="1390225"/>
                </a:lnTo>
                <a:lnTo>
                  <a:pt x="223085" y="1389236"/>
                </a:lnTo>
                <a:lnTo>
                  <a:pt x="224999" y="1388260"/>
                </a:lnTo>
                <a:lnTo>
                  <a:pt x="226901" y="1387926"/>
                </a:lnTo>
                <a:lnTo>
                  <a:pt x="228802" y="1387271"/>
                </a:lnTo>
                <a:lnTo>
                  <a:pt x="230717" y="1386617"/>
                </a:lnTo>
                <a:lnTo>
                  <a:pt x="232618" y="1385641"/>
                </a:lnTo>
                <a:lnTo>
                  <a:pt x="234532" y="1385307"/>
                </a:lnTo>
                <a:lnTo>
                  <a:pt x="236434" y="1384986"/>
                </a:lnTo>
                <a:lnTo>
                  <a:pt x="238335" y="1385641"/>
                </a:lnTo>
                <a:lnTo>
                  <a:pt x="240250" y="1385307"/>
                </a:lnTo>
                <a:lnTo>
                  <a:pt x="242151" y="1384986"/>
                </a:lnTo>
                <a:lnTo>
                  <a:pt x="244065" y="1383676"/>
                </a:lnTo>
                <a:lnTo>
                  <a:pt x="245967" y="1383355"/>
                </a:lnTo>
                <a:lnTo>
                  <a:pt x="247881" y="1383021"/>
                </a:lnTo>
                <a:lnTo>
                  <a:pt x="249782" y="1383676"/>
                </a:lnTo>
                <a:lnTo>
                  <a:pt x="251684" y="1383355"/>
                </a:lnTo>
                <a:lnTo>
                  <a:pt x="253598" y="1383021"/>
                </a:lnTo>
                <a:lnTo>
                  <a:pt x="255500" y="1382700"/>
                </a:lnTo>
                <a:lnTo>
                  <a:pt x="257414" y="1381390"/>
                </a:lnTo>
                <a:lnTo>
                  <a:pt x="259315" y="1380080"/>
                </a:lnTo>
                <a:lnTo>
                  <a:pt x="261217" y="1377460"/>
                </a:lnTo>
                <a:lnTo>
                  <a:pt x="263131" y="1375496"/>
                </a:lnTo>
                <a:lnTo>
                  <a:pt x="265033" y="1373531"/>
                </a:lnTo>
                <a:lnTo>
                  <a:pt x="266947" y="1370911"/>
                </a:lnTo>
                <a:lnTo>
                  <a:pt x="268848" y="1369601"/>
                </a:lnTo>
                <a:lnTo>
                  <a:pt x="270750" y="1368291"/>
                </a:lnTo>
                <a:lnTo>
                  <a:pt x="272664" y="1367970"/>
                </a:lnTo>
                <a:lnTo>
                  <a:pt x="274565" y="1367637"/>
                </a:lnTo>
                <a:lnTo>
                  <a:pt x="276480" y="1367316"/>
                </a:lnTo>
                <a:lnTo>
                  <a:pt x="278381" y="1367970"/>
                </a:lnTo>
                <a:lnTo>
                  <a:pt x="280295" y="1367637"/>
                </a:lnTo>
                <a:lnTo>
                  <a:pt x="282197" y="1367316"/>
                </a:lnTo>
                <a:lnTo>
                  <a:pt x="284098" y="1366327"/>
                </a:lnTo>
                <a:lnTo>
                  <a:pt x="286013" y="1365672"/>
                </a:lnTo>
                <a:lnTo>
                  <a:pt x="287914" y="1365017"/>
                </a:lnTo>
                <a:lnTo>
                  <a:pt x="289828" y="1364041"/>
                </a:lnTo>
                <a:lnTo>
                  <a:pt x="291730" y="1363707"/>
                </a:lnTo>
                <a:lnTo>
                  <a:pt x="293631" y="1363386"/>
                </a:lnTo>
                <a:lnTo>
                  <a:pt x="295546" y="1365017"/>
                </a:lnTo>
                <a:lnTo>
                  <a:pt x="297447" y="1363707"/>
                </a:lnTo>
                <a:lnTo>
                  <a:pt x="299361" y="1362397"/>
                </a:lnTo>
                <a:lnTo>
                  <a:pt x="301263" y="1357158"/>
                </a:lnTo>
                <a:lnTo>
                  <a:pt x="303177" y="1355861"/>
                </a:lnTo>
                <a:lnTo>
                  <a:pt x="305078" y="1354551"/>
                </a:lnTo>
                <a:lnTo>
                  <a:pt x="306980" y="1355861"/>
                </a:lnTo>
                <a:lnTo>
                  <a:pt x="308894" y="1355861"/>
                </a:lnTo>
                <a:lnTo>
                  <a:pt x="310796" y="1355861"/>
                </a:lnTo>
                <a:lnTo>
                  <a:pt x="312710" y="1356837"/>
                </a:lnTo>
                <a:lnTo>
                  <a:pt x="314611" y="1355861"/>
                </a:lnTo>
                <a:lnTo>
                  <a:pt x="316513" y="1354872"/>
                </a:lnTo>
                <a:lnTo>
                  <a:pt x="318427" y="1351597"/>
                </a:lnTo>
                <a:lnTo>
                  <a:pt x="320329" y="1349966"/>
                </a:lnTo>
                <a:lnTo>
                  <a:pt x="322243" y="1348323"/>
                </a:lnTo>
                <a:lnTo>
                  <a:pt x="324144" y="1346692"/>
                </a:lnTo>
                <a:lnTo>
                  <a:pt x="326046" y="1346037"/>
                </a:lnTo>
                <a:lnTo>
                  <a:pt x="327960" y="1345382"/>
                </a:lnTo>
                <a:lnTo>
                  <a:pt x="329861" y="1346037"/>
                </a:lnTo>
                <a:lnTo>
                  <a:pt x="331776" y="1346037"/>
                </a:lnTo>
                <a:lnTo>
                  <a:pt x="333677" y="1346037"/>
                </a:lnTo>
                <a:lnTo>
                  <a:pt x="335579" y="1346358"/>
                </a:lnTo>
                <a:lnTo>
                  <a:pt x="337493" y="1346037"/>
                </a:lnTo>
                <a:lnTo>
                  <a:pt x="339394" y="1345703"/>
                </a:lnTo>
                <a:lnTo>
                  <a:pt x="341309" y="1344727"/>
                </a:lnTo>
                <a:lnTo>
                  <a:pt x="343210" y="1344072"/>
                </a:lnTo>
                <a:lnTo>
                  <a:pt x="345124" y="1343417"/>
                </a:lnTo>
                <a:lnTo>
                  <a:pt x="347026" y="1342762"/>
                </a:lnTo>
                <a:lnTo>
                  <a:pt x="348927" y="1342107"/>
                </a:lnTo>
                <a:lnTo>
                  <a:pt x="350842" y="1341452"/>
                </a:lnTo>
                <a:lnTo>
                  <a:pt x="352743" y="1340797"/>
                </a:lnTo>
                <a:lnTo>
                  <a:pt x="354657" y="1340143"/>
                </a:lnTo>
                <a:lnTo>
                  <a:pt x="356559" y="1339488"/>
                </a:lnTo>
                <a:lnTo>
                  <a:pt x="358460" y="1338833"/>
                </a:lnTo>
                <a:lnTo>
                  <a:pt x="360375" y="1338178"/>
                </a:lnTo>
                <a:lnTo>
                  <a:pt x="362276" y="1337523"/>
                </a:lnTo>
                <a:lnTo>
                  <a:pt x="364190" y="1336868"/>
                </a:lnTo>
                <a:lnTo>
                  <a:pt x="366092" y="1336213"/>
                </a:lnTo>
                <a:lnTo>
                  <a:pt x="368006" y="1335558"/>
                </a:lnTo>
                <a:lnTo>
                  <a:pt x="369907" y="1334582"/>
                </a:lnTo>
                <a:lnTo>
                  <a:pt x="371809" y="1334248"/>
                </a:lnTo>
                <a:lnTo>
                  <a:pt x="373723" y="1333927"/>
                </a:lnTo>
                <a:lnTo>
                  <a:pt x="375625" y="1334903"/>
                </a:lnTo>
                <a:lnTo>
                  <a:pt x="377539" y="1334248"/>
                </a:lnTo>
                <a:lnTo>
                  <a:pt x="379440" y="1333593"/>
                </a:lnTo>
                <a:lnTo>
                  <a:pt x="381342" y="1331629"/>
                </a:lnTo>
                <a:lnTo>
                  <a:pt x="383256" y="1330319"/>
                </a:lnTo>
                <a:lnTo>
                  <a:pt x="385158" y="1329009"/>
                </a:lnTo>
                <a:lnTo>
                  <a:pt x="387072" y="1327699"/>
                </a:lnTo>
                <a:lnTo>
                  <a:pt x="388973" y="1326389"/>
                </a:lnTo>
                <a:lnTo>
                  <a:pt x="390875" y="1325079"/>
                </a:lnTo>
                <a:lnTo>
                  <a:pt x="392789" y="1323448"/>
                </a:lnTo>
                <a:lnTo>
                  <a:pt x="394690" y="1322460"/>
                </a:lnTo>
                <a:lnTo>
                  <a:pt x="396605" y="1321484"/>
                </a:lnTo>
                <a:lnTo>
                  <a:pt x="398506" y="1321163"/>
                </a:lnTo>
                <a:lnTo>
                  <a:pt x="400420" y="1320508"/>
                </a:lnTo>
                <a:lnTo>
                  <a:pt x="402322" y="1319853"/>
                </a:lnTo>
                <a:lnTo>
                  <a:pt x="404223" y="1319519"/>
                </a:lnTo>
                <a:lnTo>
                  <a:pt x="406138" y="1318543"/>
                </a:lnTo>
                <a:lnTo>
                  <a:pt x="408039" y="1317554"/>
                </a:lnTo>
                <a:lnTo>
                  <a:pt x="409953" y="1315589"/>
                </a:lnTo>
                <a:lnTo>
                  <a:pt x="411855" y="1314613"/>
                </a:lnTo>
                <a:lnTo>
                  <a:pt x="413756" y="1313625"/>
                </a:lnTo>
                <a:lnTo>
                  <a:pt x="415671" y="1313625"/>
                </a:lnTo>
                <a:lnTo>
                  <a:pt x="417572" y="1312649"/>
                </a:lnTo>
                <a:lnTo>
                  <a:pt x="419486" y="1311660"/>
                </a:lnTo>
                <a:lnTo>
                  <a:pt x="421388" y="1309374"/>
                </a:lnTo>
                <a:lnTo>
                  <a:pt x="423302" y="1308719"/>
                </a:lnTo>
                <a:lnTo>
                  <a:pt x="425203" y="1308064"/>
                </a:lnTo>
                <a:lnTo>
                  <a:pt x="427105" y="1308719"/>
                </a:lnTo>
                <a:lnTo>
                  <a:pt x="429019" y="1308719"/>
                </a:lnTo>
                <a:lnTo>
                  <a:pt x="430921" y="1308719"/>
                </a:lnTo>
                <a:lnTo>
                  <a:pt x="432835" y="1309040"/>
                </a:lnTo>
                <a:lnTo>
                  <a:pt x="434736" y="1308719"/>
                </a:lnTo>
                <a:lnTo>
                  <a:pt x="436638" y="1308385"/>
                </a:lnTo>
                <a:lnTo>
                  <a:pt x="438552" y="1307075"/>
                </a:lnTo>
                <a:lnTo>
                  <a:pt x="440454" y="1306754"/>
                </a:lnTo>
                <a:lnTo>
                  <a:pt x="442368" y="1306420"/>
                </a:lnTo>
                <a:lnTo>
                  <a:pt x="444269" y="1307409"/>
                </a:lnTo>
                <a:lnTo>
                  <a:pt x="446171" y="1306754"/>
                </a:lnTo>
                <a:lnTo>
                  <a:pt x="448085" y="1306099"/>
                </a:lnTo>
                <a:lnTo>
                  <a:pt x="449986" y="1304456"/>
                </a:lnTo>
                <a:lnTo>
                  <a:pt x="451901" y="1302825"/>
                </a:lnTo>
                <a:lnTo>
                  <a:pt x="453802" y="1301181"/>
                </a:lnTo>
                <a:lnTo>
                  <a:pt x="455704" y="1298240"/>
                </a:lnTo>
                <a:lnTo>
                  <a:pt x="457618" y="1296930"/>
                </a:lnTo>
                <a:lnTo>
                  <a:pt x="459519" y="1295621"/>
                </a:lnTo>
                <a:lnTo>
                  <a:pt x="461434" y="1295621"/>
                </a:lnTo>
                <a:lnTo>
                  <a:pt x="463335" y="1294966"/>
                </a:lnTo>
                <a:lnTo>
                  <a:pt x="465249" y="1294311"/>
                </a:lnTo>
                <a:lnTo>
                  <a:pt x="467151" y="1293656"/>
                </a:lnTo>
                <a:lnTo>
                  <a:pt x="469052" y="1293001"/>
                </a:lnTo>
                <a:lnTo>
                  <a:pt x="470967" y="1292346"/>
                </a:lnTo>
                <a:lnTo>
                  <a:pt x="472868" y="1291691"/>
                </a:lnTo>
                <a:lnTo>
                  <a:pt x="474782" y="1291036"/>
                </a:lnTo>
                <a:lnTo>
                  <a:pt x="476684" y="1290381"/>
                </a:lnTo>
                <a:lnTo>
                  <a:pt x="478585" y="1289392"/>
                </a:lnTo>
                <a:lnTo>
                  <a:pt x="480500" y="1289071"/>
                </a:lnTo>
                <a:lnTo>
                  <a:pt x="482401" y="1288737"/>
                </a:lnTo>
                <a:lnTo>
                  <a:pt x="484315" y="1289392"/>
                </a:lnTo>
                <a:lnTo>
                  <a:pt x="486217" y="1289071"/>
                </a:lnTo>
                <a:lnTo>
                  <a:pt x="488118" y="1288737"/>
                </a:lnTo>
                <a:lnTo>
                  <a:pt x="490032" y="1287428"/>
                </a:lnTo>
                <a:lnTo>
                  <a:pt x="491934" y="1287106"/>
                </a:lnTo>
                <a:lnTo>
                  <a:pt x="493848" y="1286773"/>
                </a:lnTo>
                <a:lnTo>
                  <a:pt x="495750" y="1287761"/>
                </a:lnTo>
                <a:lnTo>
                  <a:pt x="497664" y="1287106"/>
                </a:lnTo>
                <a:lnTo>
                  <a:pt x="499565" y="1286452"/>
                </a:lnTo>
                <a:lnTo>
                  <a:pt x="501467" y="1284474"/>
                </a:lnTo>
                <a:lnTo>
                  <a:pt x="503381" y="1283164"/>
                </a:lnTo>
                <a:lnTo>
                  <a:pt x="505283" y="1281854"/>
                </a:lnTo>
                <a:lnTo>
                  <a:pt x="507184" y="1280223"/>
                </a:lnTo>
                <a:lnTo>
                  <a:pt x="509098" y="1279235"/>
                </a:lnTo>
                <a:lnTo>
                  <a:pt x="511000" y="1278259"/>
                </a:lnTo>
                <a:lnTo>
                  <a:pt x="512914" y="1277925"/>
                </a:lnTo>
                <a:lnTo>
                  <a:pt x="514815" y="1277270"/>
                </a:lnTo>
                <a:lnTo>
                  <a:pt x="516730" y="1276615"/>
                </a:lnTo>
                <a:lnTo>
                  <a:pt x="518631" y="1275960"/>
                </a:lnTo>
                <a:lnTo>
                  <a:pt x="520533" y="1275305"/>
                </a:lnTo>
                <a:lnTo>
                  <a:pt x="522447" y="1274650"/>
                </a:lnTo>
                <a:lnTo>
                  <a:pt x="524348" y="1274316"/>
                </a:lnTo>
                <a:lnTo>
                  <a:pt x="526263" y="1273340"/>
                </a:lnTo>
                <a:lnTo>
                  <a:pt x="528164" y="1272351"/>
                </a:lnTo>
                <a:lnTo>
                  <a:pt x="530066" y="1270721"/>
                </a:lnTo>
                <a:lnTo>
                  <a:pt x="531980" y="1269411"/>
                </a:lnTo>
                <a:lnTo>
                  <a:pt x="533881" y="1268101"/>
                </a:lnTo>
                <a:lnTo>
                  <a:pt x="535796" y="1266123"/>
                </a:lnTo>
                <a:lnTo>
                  <a:pt x="537697" y="1265468"/>
                </a:lnTo>
                <a:lnTo>
                  <a:pt x="539611" y="1264813"/>
                </a:lnTo>
                <a:lnTo>
                  <a:pt x="541513" y="1266457"/>
                </a:lnTo>
                <a:lnTo>
                  <a:pt x="543414" y="1265468"/>
                </a:lnTo>
                <a:lnTo>
                  <a:pt x="545328" y="1264492"/>
                </a:lnTo>
                <a:lnTo>
                  <a:pt x="547230" y="1260884"/>
                </a:lnTo>
                <a:lnTo>
                  <a:pt x="549144" y="1259574"/>
                </a:lnTo>
                <a:lnTo>
                  <a:pt x="551046" y="1258264"/>
                </a:lnTo>
                <a:lnTo>
                  <a:pt x="552947" y="1258585"/>
                </a:lnTo>
                <a:lnTo>
                  <a:pt x="554861" y="1257609"/>
                </a:lnTo>
                <a:lnTo>
                  <a:pt x="556763" y="1256620"/>
                </a:lnTo>
                <a:lnTo>
                  <a:pt x="558677" y="1254656"/>
                </a:lnTo>
                <a:lnTo>
                  <a:pt x="560579" y="1253680"/>
                </a:lnTo>
                <a:lnTo>
                  <a:pt x="562493" y="1252691"/>
                </a:lnTo>
                <a:lnTo>
                  <a:pt x="564394" y="1252036"/>
                </a:lnTo>
                <a:lnTo>
                  <a:pt x="566296" y="1251715"/>
                </a:lnTo>
                <a:lnTo>
                  <a:pt x="568210" y="1251381"/>
                </a:lnTo>
                <a:lnTo>
                  <a:pt x="570111" y="1252370"/>
                </a:lnTo>
                <a:lnTo>
                  <a:pt x="572026" y="1251715"/>
                </a:lnTo>
                <a:lnTo>
                  <a:pt x="573927" y="1251047"/>
                </a:lnTo>
                <a:lnTo>
                  <a:pt x="575829" y="1248427"/>
                </a:lnTo>
                <a:lnTo>
                  <a:pt x="577743" y="1247772"/>
                </a:lnTo>
                <a:lnTo>
                  <a:pt x="579644" y="1247118"/>
                </a:lnTo>
                <a:lnTo>
                  <a:pt x="581559" y="1248106"/>
                </a:lnTo>
                <a:lnTo>
                  <a:pt x="583460" y="1247772"/>
                </a:lnTo>
                <a:lnTo>
                  <a:pt x="585362" y="1247451"/>
                </a:lnTo>
                <a:lnTo>
                  <a:pt x="587276" y="1246797"/>
                </a:lnTo>
                <a:lnTo>
                  <a:pt x="589177" y="1245808"/>
                </a:lnTo>
                <a:lnTo>
                  <a:pt x="591092" y="1244832"/>
                </a:lnTo>
                <a:lnTo>
                  <a:pt x="592993" y="1242533"/>
                </a:lnTo>
                <a:lnTo>
                  <a:pt x="594907" y="1241878"/>
                </a:lnTo>
                <a:lnTo>
                  <a:pt x="596809" y="1241223"/>
                </a:lnTo>
                <a:lnTo>
                  <a:pt x="598710" y="1241878"/>
                </a:lnTo>
                <a:lnTo>
                  <a:pt x="600625" y="1241878"/>
                </a:lnTo>
                <a:lnTo>
                  <a:pt x="602526" y="1241878"/>
                </a:lnTo>
                <a:lnTo>
                  <a:pt x="604440" y="1242199"/>
                </a:lnTo>
                <a:lnTo>
                  <a:pt x="606342" y="1241878"/>
                </a:lnTo>
                <a:lnTo>
                  <a:pt x="608243" y="1241544"/>
                </a:lnTo>
                <a:lnTo>
                  <a:pt x="610157" y="1240234"/>
                </a:lnTo>
                <a:lnTo>
                  <a:pt x="612059" y="1239913"/>
                </a:lnTo>
                <a:lnTo>
                  <a:pt x="613973" y="1239580"/>
                </a:lnTo>
                <a:lnTo>
                  <a:pt x="615875" y="1240568"/>
                </a:lnTo>
                <a:lnTo>
                  <a:pt x="617776" y="1239913"/>
                </a:lnTo>
                <a:lnTo>
                  <a:pt x="619690" y="1239258"/>
                </a:lnTo>
                <a:lnTo>
                  <a:pt x="621592" y="1236960"/>
                </a:lnTo>
                <a:lnTo>
                  <a:pt x="623506" y="1235984"/>
                </a:lnTo>
                <a:lnTo>
                  <a:pt x="625408" y="1234995"/>
                </a:lnTo>
                <a:lnTo>
                  <a:pt x="627309" y="1234340"/>
                </a:lnTo>
                <a:lnTo>
                  <a:pt x="629223" y="1234006"/>
                </a:lnTo>
                <a:lnTo>
                  <a:pt x="631125" y="1233685"/>
                </a:lnTo>
                <a:lnTo>
                  <a:pt x="633039" y="1234340"/>
                </a:lnTo>
                <a:lnTo>
                  <a:pt x="634940" y="1234006"/>
                </a:lnTo>
                <a:lnTo>
                  <a:pt x="636855" y="1233685"/>
                </a:lnTo>
                <a:lnTo>
                  <a:pt x="638756" y="1232696"/>
                </a:lnTo>
                <a:lnTo>
                  <a:pt x="640658" y="1232041"/>
                </a:lnTo>
                <a:lnTo>
                  <a:pt x="642572" y="1231387"/>
                </a:lnTo>
                <a:lnTo>
                  <a:pt x="644473" y="1230411"/>
                </a:lnTo>
                <a:lnTo>
                  <a:pt x="646388" y="1230077"/>
                </a:lnTo>
                <a:lnTo>
                  <a:pt x="648289" y="1229756"/>
                </a:lnTo>
                <a:lnTo>
                  <a:pt x="650191" y="1230411"/>
                </a:lnTo>
                <a:lnTo>
                  <a:pt x="652105" y="1230077"/>
                </a:lnTo>
                <a:lnTo>
                  <a:pt x="654006" y="1229756"/>
                </a:lnTo>
                <a:lnTo>
                  <a:pt x="655921" y="1228767"/>
                </a:lnTo>
                <a:lnTo>
                  <a:pt x="657822" y="1228112"/>
                </a:lnTo>
                <a:lnTo>
                  <a:pt x="659736" y="1227457"/>
                </a:lnTo>
                <a:lnTo>
                  <a:pt x="661638" y="1226468"/>
                </a:lnTo>
                <a:lnTo>
                  <a:pt x="663539" y="1226147"/>
                </a:lnTo>
                <a:lnTo>
                  <a:pt x="665453" y="1225813"/>
                </a:lnTo>
                <a:lnTo>
                  <a:pt x="667355" y="1226468"/>
                </a:lnTo>
                <a:lnTo>
                  <a:pt x="669269" y="1226147"/>
                </a:lnTo>
                <a:lnTo>
                  <a:pt x="678802" y="1221229"/>
                </a:lnTo>
                <a:lnTo>
                  <a:pt x="680729" y="1220240"/>
                </a:lnTo>
                <a:lnTo>
                  <a:pt x="682656" y="1219264"/>
                </a:lnTo>
                <a:lnTo>
                  <a:pt x="684455" y="1218609"/>
                </a:lnTo>
                <a:lnTo>
                  <a:pt x="686382" y="1218275"/>
                </a:lnTo>
                <a:lnTo>
                  <a:pt x="688309" y="1217954"/>
                </a:lnTo>
                <a:lnTo>
                  <a:pt x="690237" y="1218275"/>
                </a:lnTo>
                <a:lnTo>
                  <a:pt x="692164" y="1218275"/>
                </a:lnTo>
                <a:lnTo>
                  <a:pt x="694091" y="1218275"/>
                </a:lnTo>
                <a:lnTo>
                  <a:pt x="696018" y="1218930"/>
                </a:lnTo>
                <a:lnTo>
                  <a:pt x="697817" y="1218275"/>
                </a:lnTo>
                <a:lnTo>
                  <a:pt x="699744" y="1217620"/>
                </a:lnTo>
                <a:lnTo>
                  <a:pt x="701671" y="1215001"/>
                </a:lnTo>
                <a:lnTo>
                  <a:pt x="703598" y="1214346"/>
                </a:lnTo>
                <a:lnTo>
                  <a:pt x="705525" y="1213691"/>
                </a:lnTo>
                <a:lnTo>
                  <a:pt x="707452" y="1214667"/>
                </a:lnTo>
                <a:lnTo>
                  <a:pt x="709251" y="1214346"/>
                </a:lnTo>
                <a:lnTo>
                  <a:pt x="711178" y="1214012"/>
                </a:lnTo>
                <a:lnTo>
                  <a:pt x="713105" y="1213691"/>
                </a:lnTo>
                <a:lnTo>
                  <a:pt x="715032" y="1212381"/>
                </a:lnTo>
                <a:lnTo>
                  <a:pt x="716959" y="1211071"/>
                </a:lnTo>
                <a:lnTo>
                  <a:pt x="718887" y="1208117"/>
                </a:lnTo>
                <a:lnTo>
                  <a:pt x="720685" y="1206474"/>
                </a:lnTo>
                <a:lnTo>
                  <a:pt x="722612" y="1204830"/>
                </a:lnTo>
                <a:lnTo>
                  <a:pt x="724540" y="1203854"/>
                </a:lnTo>
                <a:lnTo>
                  <a:pt x="726467" y="1202544"/>
                </a:lnTo>
                <a:lnTo>
                  <a:pt x="728394" y="1201234"/>
                </a:lnTo>
                <a:lnTo>
                  <a:pt x="730321" y="1199591"/>
                </a:lnTo>
                <a:lnTo>
                  <a:pt x="732248" y="1198615"/>
                </a:lnTo>
                <a:lnTo>
                  <a:pt x="734047" y="1197626"/>
                </a:lnTo>
                <a:lnTo>
                  <a:pt x="735974" y="1197626"/>
                </a:lnTo>
                <a:lnTo>
                  <a:pt x="737901" y="1196637"/>
                </a:lnTo>
                <a:lnTo>
                  <a:pt x="739828" y="1195661"/>
                </a:lnTo>
                <a:lnTo>
                  <a:pt x="741755" y="1193362"/>
                </a:lnTo>
                <a:lnTo>
                  <a:pt x="743682" y="1192707"/>
                </a:lnTo>
                <a:lnTo>
                  <a:pt x="745481" y="1192053"/>
                </a:lnTo>
                <a:lnTo>
                  <a:pt x="747408" y="1192707"/>
                </a:lnTo>
                <a:lnTo>
                  <a:pt x="749335" y="1192707"/>
                </a:lnTo>
                <a:lnTo>
                  <a:pt x="751263" y="1192707"/>
                </a:lnTo>
                <a:lnTo>
                  <a:pt x="753190" y="1193041"/>
                </a:lnTo>
                <a:lnTo>
                  <a:pt x="755117" y="1192707"/>
                </a:lnTo>
                <a:lnTo>
                  <a:pt x="756916" y="1192374"/>
                </a:lnTo>
                <a:lnTo>
                  <a:pt x="758843" y="1191064"/>
                </a:lnTo>
                <a:lnTo>
                  <a:pt x="760770" y="1190743"/>
                </a:lnTo>
                <a:lnTo>
                  <a:pt x="762697" y="1190409"/>
                </a:lnTo>
                <a:lnTo>
                  <a:pt x="764624" y="1191719"/>
                </a:lnTo>
                <a:lnTo>
                  <a:pt x="766551" y="1190743"/>
                </a:lnTo>
                <a:lnTo>
                  <a:pt x="768478" y="1189754"/>
                </a:lnTo>
                <a:lnTo>
                  <a:pt x="770277" y="1186800"/>
                </a:lnTo>
                <a:lnTo>
                  <a:pt x="772204" y="1184835"/>
                </a:lnTo>
                <a:lnTo>
                  <a:pt x="774131" y="1182871"/>
                </a:lnTo>
                <a:lnTo>
                  <a:pt x="776058" y="1179917"/>
                </a:lnTo>
                <a:lnTo>
                  <a:pt x="777986" y="1178941"/>
                </a:lnTo>
                <a:lnTo>
                  <a:pt x="779913" y="1177952"/>
                </a:lnTo>
                <a:lnTo>
                  <a:pt x="781711" y="1179596"/>
                </a:lnTo>
                <a:lnTo>
                  <a:pt x="783639" y="1178941"/>
                </a:lnTo>
                <a:lnTo>
                  <a:pt x="785566" y="1178286"/>
                </a:lnTo>
                <a:lnTo>
                  <a:pt x="787493" y="1175654"/>
                </a:lnTo>
                <a:lnTo>
                  <a:pt x="789420" y="1174999"/>
                </a:lnTo>
                <a:lnTo>
                  <a:pt x="791347" y="1174344"/>
                </a:lnTo>
                <a:lnTo>
                  <a:pt x="793146" y="1175333"/>
                </a:lnTo>
                <a:lnTo>
                  <a:pt x="795073" y="1174999"/>
                </a:lnTo>
                <a:lnTo>
                  <a:pt x="797000" y="1174678"/>
                </a:lnTo>
                <a:lnTo>
                  <a:pt x="798927" y="1173368"/>
                </a:lnTo>
                <a:lnTo>
                  <a:pt x="800854" y="1173034"/>
                </a:lnTo>
                <a:lnTo>
                  <a:pt x="802781" y="1172713"/>
                </a:lnTo>
                <a:lnTo>
                  <a:pt x="804580" y="1173034"/>
                </a:lnTo>
                <a:lnTo>
                  <a:pt x="806507" y="1173034"/>
                </a:lnTo>
                <a:lnTo>
                  <a:pt x="808434" y="1173034"/>
                </a:lnTo>
                <a:lnTo>
                  <a:pt x="810362" y="1173368"/>
                </a:lnTo>
                <a:lnTo>
                  <a:pt x="812289" y="1173034"/>
                </a:lnTo>
                <a:lnTo>
                  <a:pt x="814216" y="1172713"/>
                </a:lnTo>
                <a:lnTo>
                  <a:pt x="816143" y="1172058"/>
                </a:lnTo>
                <a:lnTo>
                  <a:pt x="817942" y="1171069"/>
                </a:lnTo>
                <a:lnTo>
                  <a:pt x="819869" y="1170080"/>
                </a:lnTo>
                <a:lnTo>
                  <a:pt x="821796" y="1168116"/>
                </a:lnTo>
                <a:lnTo>
                  <a:pt x="823723" y="1167127"/>
                </a:lnTo>
                <a:lnTo>
                  <a:pt x="825650" y="1166151"/>
                </a:lnTo>
                <a:lnTo>
                  <a:pt x="827577" y="1166151"/>
                </a:lnTo>
                <a:lnTo>
                  <a:pt x="829376" y="1165162"/>
                </a:lnTo>
                <a:lnTo>
                  <a:pt x="831303" y="1164186"/>
                </a:lnTo>
                <a:lnTo>
                  <a:pt x="833230" y="1161887"/>
                </a:lnTo>
                <a:lnTo>
                  <a:pt x="835157" y="1161233"/>
                </a:lnTo>
                <a:lnTo>
                  <a:pt x="837085" y="1160578"/>
                </a:lnTo>
                <a:lnTo>
                  <a:pt x="839012" y="1161554"/>
                </a:lnTo>
                <a:lnTo>
                  <a:pt x="840810" y="1161233"/>
                </a:lnTo>
                <a:lnTo>
                  <a:pt x="842737" y="1160899"/>
                </a:lnTo>
                <a:lnTo>
                  <a:pt x="844665" y="1159589"/>
                </a:lnTo>
                <a:lnTo>
                  <a:pt x="846592" y="1159268"/>
                </a:lnTo>
                <a:lnTo>
                  <a:pt x="848519" y="1158934"/>
                </a:lnTo>
                <a:lnTo>
                  <a:pt x="850446" y="1159268"/>
                </a:lnTo>
                <a:lnTo>
                  <a:pt x="852373" y="1159268"/>
                </a:lnTo>
                <a:lnTo>
                  <a:pt x="865606" y="1159268"/>
                </a:lnTo>
                <a:lnTo>
                  <a:pt x="867533" y="1159589"/>
                </a:lnTo>
                <a:lnTo>
                  <a:pt x="869460" y="1159268"/>
                </a:lnTo>
                <a:lnTo>
                  <a:pt x="871388" y="1158934"/>
                </a:lnTo>
                <a:lnTo>
                  <a:pt x="873315" y="1157624"/>
                </a:lnTo>
                <a:lnTo>
                  <a:pt x="875242" y="1157290"/>
                </a:lnTo>
                <a:lnTo>
                  <a:pt x="877041" y="1156969"/>
                </a:lnTo>
                <a:lnTo>
                  <a:pt x="878968" y="1157290"/>
                </a:lnTo>
                <a:lnTo>
                  <a:pt x="880895" y="1157290"/>
                </a:lnTo>
                <a:lnTo>
                  <a:pt x="894256" y="1157290"/>
                </a:lnTo>
                <a:lnTo>
                  <a:pt x="896183" y="1157624"/>
                </a:lnTo>
                <a:lnTo>
                  <a:pt x="898111" y="1157290"/>
                </a:lnTo>
                <a:lnTo>
                  <a:pt x="900038" y="1156969"/>
                </a:lnTo>
                <a:lnTo>
                  <a:pt x="901836" y="1155980"/>
                </a:lnTo>
                <a:lnTo>
                  <a:pt x="903764" y="1155325"/>
                </a:lnTo>
                <a:lnTo>
                  <a:pt x="905691" y="1154670"/>
                </a:lnTo>
                <a:lnTo>
                  <a:pt x="907618" y="1153682"/>
                </a:lnTo>
                <a:lnTo>
                  <a:pt x="909545" y="1153361"/>
                </a:lnTo>
                <a:lnTo>
                  <a:pt x="911472" y="1153027"/>
                </a:lnTo>
                <a:lnTo>
                  <a:pt x="913271" y="1153361"/>
                </a:lnTo>
                <a:lnTo>
                  <a:pt x="915198" y="1153361"/>
                </a:lnTo>
                <a:lnTo>
                  <a:pt x="917125" y="1153361"/>
                </a:lnTo>
                <a:lnTo>
                  <a:pt x="919052" y="1153361"/>
                </a:lnTo>
                <a:lnTo>
                  <a:pt x="920979" y="1153361"/>
                </a:lnTo>
                <a:lnTo>
                  <a:pt x="922906" y="1153361"/>
                </a:lnTo>
                <a:lnTo>
                  <a:pt x="924705" y="1154016"/>
                </a:lnTo>
                <a:lnTo>
                  <a:pt x="926632" y="1153361"/>
                </a:lnTo>
                <a:lnTo>
                  <a:pt x="928559" y="1152706"/>
                </a:lnTo>
                <a:lnTo>
                  <a:pt x="930487" y="1151396"/>
                </a:lnTo>
                <a:lnTo>
                  <a:pt x="932414" y="1149418"/>
                </a:lnTo>
                <a:lnTo>
                  <a:pt x="934341" y="1147453"/>
                </a:lnTo>
                <a:lnTo>
                  <a:pt x="936268" y="1143524"/>
                </a:lnTo>
                <a:lnTo>
                  <a:pt x="938067" y="1141546"/>
                </a:lnTo>
                <a:lnTo>
                  <a:pt x="939994" y="1139581"/>
                </a:lnTo>
                <a:lnTo>
                  <a:pt x="941921" y="1138272"/>
                </a:lnTo>
                <a:lnTo>
                  <a:pt x="943848" y="1137617"/>
                </a:lnTo>
                <a:lnTo>
                  <a:pt x="945775" y="1136962"/>
                </a:lnTo>
                <a:lnTo>
                  <a:pt x="947702" y="1137617"/>
                </a:lnTo>
                <a:lnTo>
                  <a:pt x="949501" y="1137617"/>
                </a:lnTo>
                <a:lnTo>
                  <a:pt x="951428" y="1137617"/>
                </a:lnTo>
                <a:lnTo>
                  <a:pt x="953355" y="1138927"/>
                </a:lnTo>
                <a:lnTo>
                  <a:pt x="955282" y="1137617"/>
                </a:lnTo>
                <a:lnTo>
                  <a:pt x="957210" y="1136307"/>
                </a:lnTo>
                <a:lnTo>
                  <a:pt x="959137" y="1131388"/>
                </a:lnTo>
                <a:lnTo>
                  <a:pt x="960935" y="1129745"/>
                </a:lnTo>
                <a:lnTo>
                  <a:pt x="962862" y="1128101"/>
                </a:lnTo>
                <a:lnTo>
                  <a:pt x="964790" y="1128101"/>
                </a:lnTo>
                <a:lnTo>
                  <a:pt x="966717" y="1127780"/>
                </a:lnTo>
                <a:lnTo>
                  <a:pt x="968644" y="1127446"/>
                </a:lnTo>
                <a:lnTo>
                  <a:pt x="970571" y="1127780"/>
                </a:lnTo>
                <a:lnTo>
                  <a:pt x="972498" y="1127780"/>
                </a:lnTo>
                <a:lnTo>
                  <a:pt x="991513" y="1127780"/>
                </a:lnTo>
                <a:lnTo>
                  <a:pt x="993440" y="1128101"/>
                </a:lnTo>
                <a:lnTo>
                  <a:pt x="995367" y="1127780"/>
                </a:lnTo>
                <a:lnTo>
                  <a:pt x="997166" y="1127446"/>
                </a:lnTo>
                <a:lnTo>
                  <a:pt x="999093" y="1126791"/>
                </a:lnTo>
                <a:lnTo>
                  <a:pt x="1001020" y="1125802"/>
                </a:lnTo>
                <a:lnTo>
                  <a:pt x="1002947" y="1124826"/>
                </a:lnTo>
                <a:lnTo>
                  <a:pt x="1004874" y="1123183"/>
                </a:lnTo>
                <a:lnTo>
                  <a:pt x="1006801" y="1121873"/>
                </a:lnTo>
                <a:lnTo>
                  <a:pt x="1008600" y="1120550"/>
                </a:lnTo>
                <a:lnTo>
                  <a:pt x="1010527" y="1118906"/>
                </a:lnTo>
                <a:lnTo>
                  <a:pt x="1012454" y="1117930"/>
                </a:lnTo>
                <a:lnTo>
                  <a:pt x="1014381" y="1116942"/>
                </a:lnTo>
                <a:lnTo>
                  <a:pt x="1016308" y="1116621"/>
                </a:lnTo>
                <a:lnTo>
                  <a:pt x="1018236" y="1115953"/>
                </a:lnTo>
                <a:lnTo>
                  <a:pt x="1020163" y="1115298"/>
                </a:lnTo>
                <a:lnTo>
                  <a:pt x="1021961" y="1114977"/>
                </a:lnTo>
                <a:lnTo>
                  <a:pt x="1023889" y="1113988"/>
                </a:lnTo>
                <a:lnTo>
                  <a:pt x="1025816" y="1112999"/>
                </a:lnTo>
                <a:lnTo>
                  <a:pt x="1027743" y="1110701"/>
                </a:lnTo>
                <a:lnTo>
                  <a:pt x="1029670" y="1110046"/>
                </a:lnTo>
                <a:lnTo>
                  <a:pt x="1031597" y="1109391"/>
                </a:lnTo>
                <a:lnTo>
                  <a:pt x="1033396" y="1110701"/>
                </a:lnTo>
                <a:lnTo>
                  <a:pt x="1035323" y="1110046"/>
                </a:lnTo>
                <a:lnTo>
                  <a:pt x="1037250" y="1109391"/>
                </a:lnTo>
                <a:lnTo>
                  <a:pt x="1039177" y="1107092"/>
                </a:lnTo>
                <a:lnTo>
                  <a:pt x="1041104" y="1106116"/>
                </a:lnTo>
                <a:lnTo>
                  <a:pt x="1043031" y="1105127"/>
                </a:lnTo>
                <a:lnTo>
                  <a:pt x="1044830" y="1104793"/>
                </a:lnTo>
                <a:lnTo>
                  <a:pt x="1046757" y="1104138"/>
                </a:lnTo>
                <a:lnTo>
                  <a:pt x="1048684" y="1103484"/>
                </a:lnTo>
                <a:lnTo>
                  <a:pt x="1050612" y="1102829"/>
                </a:lnTo>
                <a:lnTo>
                  <a:pt x="1052539" y="1102174"/>
                </a:lnTo>
                <a:lnTo>
                  <a:pt x="1054466" y="1101519"/>
                </a:lnTo>
                <a:lnTo>
                  <a:pt x="1056393" y="1100530"/>
                </a:lnTo>
                <a:lnTo>
                  <a:pt x="1058192" y="1100196"/>
                </a:lnTo>
                <a:lnTo>
                  <a:pt x="1060119" y="1099875"/>
                </a:lnTo>
                <a:lnTo>
                  <a:pt x="1062046" y="1100196"/>
                </a:lnTo>
                <a:lnTo>
                  <a:pt x="1063973" y="1100196"/>
                </a:lnTo>
                <a:lnTo>
                  <a:pt x="1065900" y="1100196"/>
                </a:lnTo>
                <a:lnTo>
                  <a:pt x="1067827" y="1100530"/>
                </a:lnTo>
                <a:lnTo>
                  <a:pt x="1069626" y="1100196"/>
                </a:lnTo>
                <a:lnTo>
                  <a:pt x="1071553" y="1099875"/>
                </a:lnTo>
                <a:lnTo>
                  <a:pt x="1073480" y="1098552"/>
                </a:lnTo>
                <a:lnTo>
                  <a:pt x="1075407" y="1098231"/>
                </a:lnTo>
                <a:lnTo>
                  <a:pt x="1077335" y="1097897"/>
                </a:lnTo>
                <a:lnTo>
                  <a:pt x="1079262" y="1098886"/>
                </a:lnTo>
                <a:lnTo>
                  <a:pt x="1081060" y="1098231"/>
                </a:lnTo>
                <a:lnTo>
                  <a:pt x="1082987" y="1097576"/>
                </a:lnTo>
                <a:lnTo>
                  <a:pt x="1084915" y="1094944"/>
                </a:lnTo>
                <a:lnTo>
                  <a:pt x="1086842" y="1094289"/>
                </a:lnTo>
                <a:lnTo>
                  <a:pt x="1088769" y="1093634"/>
                </a:lnTo>
                <a:lnTo>
                  <a:pt x="1090696" y="1094623"/>
                </a:lnTo>
                <a:lnTo>
                  <a:pt x="1092623" y="1094289"/>
                </a:lnTo>
                <a:lnTo>
                  <a:pt x="1094422" y="1093968"/>
                </a:lnTo>
                <a:lnTo>
                  <a:pt x="1096349" y="1092645"/>
                </a:lnTo>
                <a:lnTo>
                  <a:pt x="1098276" y="1092324"/>
                </a:lnTo>
                <a:lnTo>
                  <a:pt x="1100203" y="1091990"/>
                </a:lnTo>
                <a:lnTo>
                  <a:pt x="1102130" y="1092645"/>
                </a:lnTo>
                <a:lnTo>
                  <a:pt x="1104058" y="1092324"/>
                </a:lnTo>
                <a:lnTo>
                  <a:pt x="1105856" y="1091990"/>
                </a:lnTo>
                <a:lnTo>
                  <a:pt x="1107783" y="1091001"/>
                </a:lnTo>
                <a:lnTo>
                  <a:pt x="1109710" y="1090347"/>
                </a:lnTo>
                <a:lnTo>
                  <a:pt x="1119218" y="1086738"/>
                </a:lnTo>
                <a:lnTo>
                  <a:pt x="1121145" y="1086404"/>
                </a:lnTo>
                <a:lnTo>
                  <a:pt x="1123072" y="1086083"/>
                </a:lnTo>
                <a:lnTo>
                  <a:pt x="1124999" y="1086404"/>
                </a:lnTo>
                <a:lnTo>
                  <a:pt x="1126926" y="1086404"/>
                </a:lnTo>
                <a:lnTo>
                  <a:pt x="1128725" y="1086404"/>
                </a:lnTo>
                <a:lnTo>
                  <a:pt x="1130652" y="1086738"/>
                </a:lnTo>
                <a:lnTo>
                  <a:pt x="1132579" y="1086404"/>
                </a:lnTo>
                <a:lnTo>
                  <a:pt x="1134506" y="1086083"/>
                </a:lnTo>
                <a:lnTo>
                  <a:pt x="1136433" y="1085094"/>
                </a:lnTo>
                <a:lnTo>
                  <a:pt x="1138361" y="1084439"/>
                </a:lnTo>
                <a:lnTo>
                  <a:pt x="1140288" y="1083784"/>
                </a:lnTo>
                <a:lnTo>
                  <a:pt x="1142086" y="1083130"/>
                </a:lnTo>
                <a:lnTo>
                  <a:pt x="1144014" y="1082475"/>
                </a:lnTo>
                <a:lnTo>
                  <a:pt x="1145941" y="1081807"/>
                </a:lnTo>
                <a:lnTo>
                  <a:pt x="1147868" y="1081807"/>
                </a:lnTo>
                <a:lnTo>
                  <a:pt x="1149795" y="1080497"/>
                </a:lnTo>
                <a:lnTo>
                  <a:pt x="1151722" y="1079187"/>
                </a:lnTo>
                <a:lnTo>
                  <a:pt x="1153521" y="1076234"/>
                </a:lnTo>
                <a:lnTo>
                  <a:pt x="1155448" y="1074590"/>
                </a:lnTo>
                <a:lnTo>
                  <a:pt x="1157375" y="1072946"/>
                </a:lnTo>
                <a:lnTo>
                  <a:pt x="1159302" y="1071302"/>
                </a:lnTo>
                <a:lnTo>
                  <a:pt x="1161229" y="1070647"/>
                </a:lnTo>
                <a:lnTo>
                  <a:pt x="1163156" y="1069993"/>
                </a:lnTo>
                <a:lnTo>
                  <a:pt x="1164955" y="1070968"/>
                </a:lnTo>
                <a:lnTo>
                  <a:pt x="1166882" y="1070647"/>
                </a:lnTo>
                <a:lnTo>
                  <a:pt x="1168809" y="1070314"/>
                </a:lnTo>
                <a:lnTo>
                  <a:pt x="1170737" y="1069004"/>
                </a:lnTo>
                <a:lnTo>
                  <a:pt x="1172664" y="1068683"/>
                </a:lnTo>
                <a:lnTo>
                  <a:pt x="1174591" y="1068349"/>
                </a:lnTo>
                <a:lnTo>
                  <a:pt x="1176518" y="1069004"/>
                </a:lnTo>
                <a:lnTo>
                  <a:pt x="1178317" y="1068683"/>
                </a:lnTo>
                <a:lnTo>
                  <a:pt x="1180244" y="1068349"/>
                </a:lnTo>
                <a:lnTo>
                  <a:pt x="1182171" y="1067360"/>
                </a:lnTo>
                <a:lnTo>
                  <a:pt x="1184098" y="1066705"/>
                </a:lnTo>
                <a:lnTo>
                  <a:pt x="1186025" y="1066050"/>
                </a:lnTo>
                <a:lnTo>
                  <a:pt x="1187952" y="1065061"/>
                </a:lnTo>
                <a:lnTo>
                  <a:pt x="1189751" y="1064740"/>
                </a:lnTo>
                <a:lnTo>
                  <a:pt x="1191678" y="1064406"/>
                </a:lnTo>
                <a:lnTo>
                  <a:pt x="1193605" y="1064740"/>
                </a:lnTo>
                <a:lnTo>
                  <a:pt x="1195532" y="1064740"/>
                </a:lnTo>
                <a:lnTo>
                  <a:pt x="1197460" y="1064740"/>
                </a:lnTo>
                <a:lnTo>
                  <a:pt x="1199387" y="1065395"/>
                </a:lnTo>
                <a:lnTo>
                  <a:pt x="1201185" y="1064740"/>
                </a:lnTo>
                <a:lnTo>
                  <a:pt x="1203112" y="1064073"/>
                </a:lnTo>
                <a:lnTo>
                  <a:pt x="1205040" y="1062108"/>
                </a:lnTo>
                <a:lnTo>
                  <a:pt x="1206967" y="1060798"/>
                </a:lnTo>
                <a:lnTo>
                  <a:pt x="1208894" y="1059475"/>
                </a:lnTo>
                <a:lnTo>
                  <a:pt x="1210821" y="1058165"/>
                </a:lnTo>
                <a:lnTo>
                  <a:pt x="1212620" y="1056855"/>
                </a:lnTo>
                <a:lnTo>
                  <a:pt x="1214547" y="1055546"/>
                </a:lnTo>
                <a:lnTo>
                  <a:pt x="1216474" y="1053568"/>
                </a:lnTo>
                <a:lnTo>
                  <a:pt x="1218401" y="1052913"/>
                </a:lnTo>
                <a:lnTo>
                  <a:pt x="1220328" y="1052258"/>
                </a:lnTo>
                <a:lnTo>
                  <a:pt x="1222255" y="1053234"/>
                </a:lnTo>
                <a:lnTo>
                  <a:pt x="1224183" y="1052913"/>
                </a:lnTo>
                <a:lnTo>
                  <a:pt x="1225981" y="1052579"/>
                </a:lnTo>
                <a:lnTo>
                  <a:pt x="1227908" y="1051603"/>
                </a:lnTo>
                <a:lnTo>
                  <a:pt x="1229835" y="1050935"/>
                </a:lnTo>
                <a:lnTo>
                  <a:pt x="1231763" y="1050281"/>
                </a:lnTo>
                <a:lnTo>
                  <a:pt x="1233690" y="1049626"/>
                </a:lnTo>
                <a:lnTo>
                  <a:pt x="1235617" y="1048971"/>
                </a:lnTo>
                <a:lnTo>
                  <a:pt x="1237416" y="1048316"/>
                </a:lnTo>
                <a:lnTo>
                  <a:pt x="1239343" y="1047661"/>
                </a:lnTo>
                <a:lnTo>
                  <a:pt x="1241270" y="1047006"/>
                </a:lnTo>
                <a:lnTo>
                  <a:pt x="1243197" y="1046338"/>
                </a:lnTo>
                <a:lnTo>
                  <a:pt x="1245124" y="1045362"/>
                </a:lnTo>
                <a:lnTo>
                  <a:pt x="1247051" y="1045028"/>
                </a:lnTo>
                <a:lnTo>
                  <a:pt x="1248850" y="1044694"/>
                </a:lnTo>
                <a:lnTo>
                  <a:pt x="1250777" y="1045683"/>
                </a:lnTo>
                <a:lnTo>
                  <a:pt x="1252704" y="1045028"/>
                </a:lnTo>
                <a:lnTo>
                  <a:pt x="1254631" y="1044373"/>
                </a:lnTo>
                <a:lnTo>
                  <a:pt x="1256558" y="1042075"/>
                </a:lnTo>
                <a:lnTo>
                  <a:pt x="1258486" y="1041086"/>
                </a:lnTo>
                <a:lnTo>
                  <a:pt x="1260413" y="1040097"/>
                </a:lnTo>
                <a:lnTo>
                  <a:pt x="1262211" y="1039442"/>
                </a:lnTo>
                <a:lnTo>
                  <a:pt x="1264139" y="1039108"/>
                </a:lnTo>
                <a:lnTo>
                  <a:pt x="1266066" y="1038787"/>
                </a:lnTo>
                <a:lnTo>
                  <a:pt x="1267993" y="1039776"/>
                </a:lnTo>
                <a:lnTo>
                  <a:pt x="1269920" y="1039108"/>
                </a:lnTo>
                <a:lnTo>
                  <a:pt x="1271847" y="1038453"/>
                </a:lnTo>
                <a:lnTo>
                  <a:pt x="1273646" y="1035834"/>
                </a:lnTo>
                <a:lnTo>
                  <a:pt x="1275573" y="1035179"/>
                </a:lnTo>
                <a:lnTo>
                  <a:pt x="1277500" y="1034511"/>
                </a:lnTo>
                <a:lnTo>
                  <a:pt x="1279427" y="1035179"/>
                </a:lnTo>
                <a:lnTo>
                  <a:pt x="1281354" y="1035179"/>
                </a:lnTo>
                <a:lnTo>
                  <a:pt x="1283281" y="1035179"/>
                </a:lnTo>
                <a:lnTo>
                  <a:pt x="1285080" y="1035500"/>
                </a:lnTo>
                <a:lnTo>
                  <a:pt x="1287007" y="1035179"/>
                </a:lnTo>
                <a:lnTo>
                  <a:pt x="1288934" y="1034845"/>
                </a:lnTo>
                <a:lnTo>
                  <a:pt x="1290862" y="1033535"/>
                </a:lnTo>
                <a:lnTo>
                  <a:pt x="1292789" y="1033201"/>
                </a:lnTo>
                <a:lnTo>
                  <a:pt x="1294716" y="1032867"/>
                </a:lnTo>
                <a:lnTo>
                  <a:pt x="1296643" y="1033856"/>
                </a:lnTo>
                <a:lnTo>
                  <a:pt x="1298442" y="1033201"/>
                </a:lnTo>
                <a:lnTo>
                  <a:pt x="1300369" y="1032546"/>
                </a:lnTo>
                <a:lnTo>
                  <a:pt x="1302296" y="1030248"/>
                </a:lnTo>
                <a:lnTo>
                  <a:pt x="1304223" y="1029259"/>
                </a:lnTo>
                <a:lnTo>
                  <a:pt x="1306150" y="1028270"/>
                </a:lnTo>
                <a:lnTo>
                  <a:pt x="1308077" y="1027615"/>
                </a:lnTo>
                <a:lnTo>
                  <a:pt x="1309876" y="1027281"/>
                </a:lnTo>
                <a:lnTo>
                  <a:pt x="1311803" y="1026960"/>
                </a:lnTo>
                <a:lnTo>
                  <a:pt x="1313730" y="1027949"/>
                </a:lnTo>
                <a:lnTo>
                  <a:pt x="1315657" y="1027281"/>
                </a:lnTo>
                <a:lnTo>
                  <a:pt x="1317585" y="1026626"/>
                </a:lnTo>
                <a:lnTo>
                  <a:pt x="1319512" y="1024328"/>
                </a:lnTo>
                <a:lnTo>
                  <a:pt x="1321310" y="1023339"/>
                </a:lnTo>
                <a:lnTo>
                  <a:pt x="1323237" y="1022363"/>
                </a:lnTo>
                <a:lnTo>
                  <a:pt x="1325165" y="1021695"/>
                </a:lnTo>
                <a:lnTo>
                  <a:pt x="1327092" y="1021374"/>
                </a:lnTo>
                <a:lnTo>
                  <a:pt x="1329019" y="1021040"/>
                </a:lnTo>
                <a:lnTo>
                  <a:pt x="1330946" y="1021695"/>
                </a:lnTo>
                <a:lnTo>
                  <a:pt x="1332745" y="1021374"/>
                </a:lnTo>
                <a:lnTo>
                  <a:pt x="1334672" y="1021040"/>
                </a:lnTo>
                <a:lnTo>
                  <a:pt x="1336599" y="1019730"/>
                </a:lnTo>
                <a:lnTo>
                  <a:pt x="1338526" y="1019396"/>
                </a:lnTo>
                <a:lnTo>
                  <a:pt x="1340453" y="1019075"/>
                </a:lnTo>
                <a:lnTo>
                  <a:pt x="1342380" y="1020719"/>
                </a:lnTo>
                <a:lnTo>
                  <a:pt x="1344308" y="1019396"/>
                </a:lnTo>
                <a:lnTo>
                  <a:pt x="1346106" y="1018087"/>
                </a:lnTo>
                <a:lnTo>
                  <a:pt x="1348033" y="1013489"/>
                </a:lnTo>
                <a:lnTo>
                  <a:pt x="1349960" y="1011512"/>
                </a:lnTo>
                <a:lnTo>
                  <a:pt x="1351888" y="1009547"/>
                </a:lnTo>
                <a:lnTo>
                  <a:pt x="1353815" y="1008224"/>
                </a:lnTo>
                <a:lnTo>
                  <a:pt x="1355742" y="1007569"/>
                </a:lnTo>
                <a:lnTo>
                  <a:pt x="1357541" y="1006914"/>
                </a:lnTo>
                <a:lnTo>
                  <a:pt x="1359468" y="1007903"/>
                </a:lnTo>
                <a:lnTo>
                  <a:pt x="1361395" y="1007569"/>
                </a:lnTo>
                <a:lnTo>
                  <a:pt x="1363322" y="1007248"/>
                </a:lnTo>
                <a:lnTo>
                  <a:pt x="1365249" y="1006259"/>
                </a:lnTo>
                <a:lnTo>
                  <a:pt x="1367176" y="1005604"/>
                </a:lnTo>
                <a:lnTo>
                  <a:pt x="1368975" y="1004937"/>
                </a:lnTo>
                <a:lnTo>
                  <a:pt x="1370902" y="1004616"/>
                </a:lnTo>
                <a:lnTo>
                  <a:pt x="1372829" y="1003627"/>
                </a:lnTo>
                <a:lnTo>
                  <a:pt x="1374756" y="1002638"/>
                </a:lnTo>
                <a:lnTo>
                  <a:pt x="1376683" y="1000994"/>
                </a:lnTo>
                <a:lnTo>
                  <a:pt x="1378611" y="999684"/>
                </a:lnTo>
                <a:lnTo>
                  <a:pt x="1380538" y="998375"/>
                </a:lnTo>
                <a:lnTo>
                  <a:pt x="1382336" y="997386"/>
                </a:lnTo>
                <a:lnTo>
                  <a:pt x="1384264" y="995742"/>
                </a:lnTo>
                <a:lnTo>
                  <a:pt x="1386191" y="994098"/>
                </a:lnTo>
                <a:lnTo>
                  <a:pt x="1388118" y="990811"/>
                </a:lnTo>
                <a:lnTo>
                  <a:pt x="1390045" y="989822"/>
                </a:lnTo>
                <a:lnTo>
                  <a:pt x="1391972" y="988846"/>
                </a:lnTo>
                <a:lnTo>
                  <a:pt x="1393771" y="990156"/>
                </a:lnTo>
                <a:lnTo>
                  <a:pt x="1395698" y="989822"/>
                </a:lnTo>
                <a:lnTo>
                  <a:pt x="1397625" y="989501"/>
                </a:lnTo>
                <a:lnTo>
                  <a:pt x="1399552" y="988512"/>
                </a:lnTo>
                <a:lnTo>
                  <a:pt x="1401479" y="987857"/>
                </a:lnTo>
                <a:lnTo>
                  <a:pt x="1403406" y="987202"/>
                </a:lnTo>
                <a:lnTo>
                  <a:pt x="1405205" y="986868"/>
                </a:lnTo>
                <a:lnTo>
                  <a:pt x="1407132" y="985880"/>
                </a:lnTo>
                <a:lnTo>
                  <a:pt x="1409059" y="984891"/>
                </a:lnTo>
                <a:lnTo>
                  <a:pt x="1410987" y="982926"/>
                </a:lnTo>
                <a:lnTo>
                  <a:pt x="1412914" y="981937"/>
                </a:lnTo>
                <a:lnTo>
                  <a:pt x="1414841" y="980948"/>
                </a:lnTo>
                <a:lnTo>
                  <a:pt x="1416639" y="981282"/>
                </a:lnTo>
                <a:lnTo>
                  <a:pt x="1418567" y="979972"/>
                </a:lnTo>
                <a:lnTo>
                  <a:pt x="1420494" y="978650"/>
                </a:lnTo>
                <a:lnTo>
                  <a:pt x="1422421" y="975028"/>
                </a:lnTo>
                <a:lnTo>
                  <a:pt x="1424348" y="974052"/>
                </a:lnTo>
                <a:lnTo>
                  <a:pt x="1426275" y="973064"/>
                </a:lnTo>
                <a:lnTo>
                  <a:pt x="1428202" y="974373"/>
                </a:lnTo>
                <a:lnTo>
                  <a:pt x="1430001" y="974052"/>
                </a:lnTo>
                <a:lnTo>
                  <a:pt x="1431928" y="973719"/>
                </a:lnTo>
                <a:lnTo>
                  <a:pt x="1433855" y="972409"/>
                </a:lnTo>
                <a:lnTo>
                  <a:pt x="1435782" y="972075"/>
                </a:lnTo>
                <a:lnTo>
                  <a:pt x="1437710" y="971741"/>
                </a:lnTo>
                <a:lnTo>
                  <a:pt x="1439637" y="972075"/>
                </a:lnTo>
                <a:lnTo>
                  <a:pt x="1441435" y="972075"/>
                </a:lnTo>
                <a:lnTo>
                  <a:pt x="1443362" y="972075"/>
                </a:lnTo>
                <a:lnTo>
                  <a:pt x="1445290" y="972075"/>
                </a:lnTo>
                <a:lnTo>
                  <a:pt x="1447217" y="972075"/>
                </a:lnTo>
                <a:lnTo>
                  <a:pt x="1449144" y="972075"/>
                </a:lnTo>
                <a:lnTo>
                  <a:pt x="1451071" y="972730"/>
                </a:lnTo>
                <a:lnTo>
                  <a:pt x="1452870" y="972075"/>
                </a:lnTo>
                <a:lnTo>
                  <a:pt x="1454797" y="971420"/>
                </a:lnTo>
                <a:lnTo>
                  <a:pt x="1456724" y="969121"/>
                </a:lnTo>
                <a:lnTo>
                  <a:pt x="1458651" y="968132"/>
                </a:lnTo>
                <a:lnTo>
                  <a:pt x="1460578" y="967144"/>
                </a:lnTo>
                <a:lnTo>
                  <a:pt x="1462505" y="966810"/>
                </a:lnTo>
                <a:lnTo>
                  <a:pt x="1464433" y="966155"/>
                </a:lnTo>
                <a:lnTo>
                  <a:pt x="1466231" y="965500"/>
                </a:lnTo>
                <a:lnTo>
                  <a:pt x="1468158" y="965500"/>
                </a:lnTo>
                <a:lnTo>
                  <a:pt x="1470085" y="964177"/>
                </a:lnTo>
                <a:lnTo>
                  <a:pt x="1472013" y="962867"/>
                </a:lnTo>
                <a:lnTo>
                  <a:pt x="1473940" y="960235"/>
                </a:lnTo>
                <a:lnTo>
                  <a:pt x="1475867" y="958270"/>
                </a:lnTo>
                <a:lnTo>
                  <a:pt x="1477666" y="956292"/>
                </a:lnTo>
                <a:lnTo>
                  <a:pt x="1479593" y="953660"/>
                </a:lnTo>
                <a:lnTo>
                  <a:pt x="1481520" y="952337"/>
                </a:lnTo>
                <a:lnTo>
                  <a:pt x="1483447" y="951027"/>
                </a:lnTo>
                <a:lnTo>
                  <a:pt x="1485374" y="951027"/>
                </a:lnTo>
                <a:lnTo>
                  <a:pt x="1487301" y="950372"/>
                </a:lnTo>
                <a:lnTo>
                  <a:pt x="1489100" y="949717"/>
                </a:lnTo>
                <a:lnTo>
                  <a:pt x="1491027" y="949050"/>
                </a:lnTo>
                <a:lnTo>
                  <a:pt x="1492954" y="948395"/>
                </a:lnTo>
                <a:lnTo>
                  <a:pt x="1494881" y="947740"/>
                </a:lnTo>
                <a:lnTo>
                  <a:pt x="1496808" y="946751"/>
                </a:lnTo>
                <a:lnTo>
                  <a:pt x="1498736" y="946430"/>
                </a:lnTo>
                <a:lnTo>
                  <a:pt x="1500663" y="946096"/>
                </a:lnTo>
                <a:lnTo>
                  <a:pt x="1502461" y="946430"/>
                </a:lnTo>
                <a:lnTo>
                  <a:pt x="1504389" y="946430"/>
                </a:lnTo>
                <a:lnTo>
                  <a:pt x="1506316" y="946430"/>
                </a:lnTo>
                <a:lnTo>
                  <a:pt x="1508243" y="946751"/>
                </a:lnTo>
                <a:lnTo>
                  <a:pt x="1510170" y="946430"/>
                </a:lnTo>
                <a:lnTo>
                  <a:pt x="1512097" y="946096"/>
                </a:lnTo>
                <a:lnTo>
                  <a:pt x="1513896" y="945762"/>
                </a:lnTo>
                <a:lnTo>
                  <a:pt x="1515823" y="944452"/>
                </a:lnTo>
                <a:lnTo>
                  <a:pt x="1517750" y="943130"/>
                </a:lnTo>
                <a:lnTo>
                  <a:pt x="1519677" y="939521"/>
                </a:lnTo>
                <a:lnTo>
                  <a:pt x="1521604" y="938532"/>
                </a:lnTo>
                <a:lnTo>
                  <a:pt x="1523531" y="937544"/>
                </a:lnTo>
                <a:lnTo>
                  <a:pt x="1525330" y="938532"/>
                </a:lnTo>
                <a:lnTo>
                  <a:pt x="1527257" y="938532"/>
                </a:lnTo>
                <a:lnTo>
                  <a:pt x="1540619" y="938532"/>
                </a:lnTo>
                <a:lnTo>
                  <a:pt x="1542546" y="938853"/>
                </a:lnTo>
                <a:lnTo>
                  <a:pt x="1544473" y="938532"/>
                </a:lnTo>
                <a:lnTo>
                  <a:pt x="1546400" y="938199"/>
                </a:lnTo>
                <a:lnTo>
                  <a:pt x="1548327" y="937210"/>
                </a:lnTo>
                <a:lnTo>
                  <a:pt x="1550126" y="936555"/>
                </a:lnTo>
                <a:lnTo>
                  <a:pt x="1552053" y="935900"/>
                </a:lnTo>
                <a:lnTo>
                  <a:pt x="1553980" y="935245"/>
                </a:lnTo>
                <a:lnTo>
                  <a:pt x="1555907" y="934577"/>
                </a:lnTo>
                <a:lnTo>
                  <a:pt x="1557835" y="933922"/>
                </a:lnTo>
                <a:lnTo>
                  <a:pt x="1559762" y="932933"/>
                </a:lnTo>
                <a:lnTo>
                  <a:pt x="1561560" y="932612"/>
                </a:lnTo>
                <a:lnTo>
                  <a:pt x="1563487" y="932279"/>
                </a:lnTo>
                <a:lnTo>
                  <a:pt x="1565415" y="932612"/>
                </a:lnTo>
                <a:lnTo>
                  <a:pt x="1567342" y="932612"/>
                </a:lnTo>
                <a:lnTo>
                  <a:pt x="1569269" y="932612"/>
                </a:lnTo>
                <a:lnTo>
                  <a:pt x="1571196" y="933267"/>
                </a:lnTo>
                <a:lnTo>
                  <a:pt x="1572995" y="932612"/>
                </a:lnTo>
                <a:lnTo>
                  <a:pt x="1574922" y="931945"/>
                </a:lnTo>
                <a:lnTo>
                  <a:pt x="1576849" y="929646"/>
                </a:lnTo>
                <a:lnTo>
                  <a:pt x="1578776" y="928657"/>
                </a:lnTo>
                <a:lnTo>
                  <a:pt x="1580703" y="927668"/>
                </a:lnTo>
                <a:lnTo>
                  <a:pt x="1582630" y="927347"/>
                </a:lnTo>
                <a:lnTo>
                  <a:pt x="1584558" y="926680"/>
                </a:lnTo>
                <a:lnTo>
                  <a:pt x="1586356" y="926025"/>
                </a:lnTo>
                <a:lnTo>
                  <a:pt x="1588283" y="925036"/>
                </a:lnTo>
                <a:lnTo>
                  <a:pt x="1590210" y="924715"/>
                </a:lnTo>
                <a:lnTo>
                  <a:pt x="1592138" y="924381"/>
                </a:lnTo>
                <a:lnTo>
                  <a:pt x="1594065" y="925036"/>
                </a:lnTo>
                <a:lnTo>
                  <a:pt x="1595992" y="924715"/>
                </a:lnTo>
                <a:lnTo>
                  <a:pt x="1597791" y="924381"/>
                </a:lnTo>
                <a:lnTo>
                  <a:pt x="1599718" y="923392"/>
                </a:lnTo>
                <a:lnTo>
                  <a:pt x="1601645" y="922737"/>
                </a:lnTo>
                <a:lnTo>
                  <a:pt x="1603572" y="922082"/>
                </a:lnTo>
                <a:lnTo>
                  <a:pt x="1605499" y="921748"/>
                </a:lnTo>
                <a:lnTo>
                  <a:pt x="1607426" y="920760"/>
                </a:lnTo>
                <a:lnTo>
                  <a:pt x="1609225" y="919771"/>
                </a:lnTo>
                <a:lnTo>
                  <a:pt x="1611152" y="917472"/>
                </a:lnTo>
                <a:lnTo>
                  <a:pt x="1613079" y="916817"/>
                </a:lnTo>
                <a:lnTo>
                  <a:pt x="1615006" y="916149"/>
                </a:lnTo>
                <a:lnTo>
                  <a:pt x="1616933" y="916817"/>
                </a:lnTo>
                <a:lnTo>
                  <a:pt x="1618861" y="916817"/>
                </a:lnTo>
                <a:lnTo>
                  <a:pt x="1620788" y="916817"/>
                </a:lnTo>
                <a:lnTo>
                  <a:pt x="1622586" y="916817"/>
                </a:lnTo>
                <a:lnTo>
                  <a:pt x="1624514" y="916817"/>
                </a:lnTo>
                <a:lnTo>
                  <a:pt x="1626441" y="916817"/>
                </a:lnTo>
                <a:lnTo>
                  <a:pt x="1628368" y="917138"/>
                </a:lnTo>
                <a:lnTo>
                  <a:pt x="1630295" y="916817"/>
                </a:lnTo>
                <a:lnTo>
                  <a:pt x="1632222" y="916483"/>
                </a:lnTo>
                <a:lnTo>
                  <a:pt x="1634021" y="915494"/>
                </a:lnTo>
                <a:lnTo>
                  <a:pt x="1635948" y="914840"/>
                </a:lnTo>
                <a:lnTo>
                  <a:pt x="1637875" y="914185"/>
                </a:lnTo>
                <a:lnTo>
                  <a:pt x="1639802" y="913196"/>
                </a:lnTo>
                <a:lnTo>
                  <a:pt x="1641729" y="912862"/>
                </a:lnTo>
                <a:lnTo>
                  <a:pt x="1643656" y="912541"/>
                </a:lnTo>
                <a:lnTo>
                  <a:pt x="1645455" y="913196"/>
                </a:lnTo>
                <a:lnTo>
                  <a:pt x="1647382" y="912862"/>
                </a:lnTo>
                <a:lnTo>
                  <a:pt x="1649309" y="912541"/>
                </a:lnTo>
                <a:lnTo>
                  <a:pt x="1651237" y="911218"/>
                </a:lnTo>
                <a:lnTo>
                  <a:pt x="1653164" y="910897"/>
                </a:lnTo>
                <a:lnTo>
                  <a:pt x="1655091" y="910563"/>
                </a:lnTo>
                <a:lnTo>
                  <a:pt x="1656889" y="911218"/>
                </a:lnTo>
                <a:lnTo>
                  <a:pt x="1658817" y="910897"/>
                </a:lnTo>
                <a:lnTo>
                  <a:pt x="1660744" y="910563"/>
                </a:lnTo>
                <a:lnTo>
                  <a:pt x="1662671" y="909574"/>
                </a:lnTo>
                <a:lnTo>
                  <a:pt x="1664598" y="908920"/>
                </a:lnTo>
                <a:lnTo>
                  <a:pt x="1666525" y="908265"/>
                </a:lnTo>
                <a:lnTo>
                  <a:pt x="1668452" y="907276"/>
                </a:lnTo>
                <a:lnTo>
                  <a:pt x="1670251" y="906942"/>
                </a:lnTo>
                <a:lnTo>
                  <a:pt x="1672178" y="906621"/>
                </a:lnTo>
                <a:lnTo>
                  <a:pt x="1674105" y="906942"/>
                </a:lnTo>
                <a:lnTo>
                  <a:pt x="1676032" y="906942"/>
                </a:lnTo>
                <a:lnTo>
                  <a:pt x="1677960" y="906942"/>
                </a:lnTo>
                <a:lnTo>
                  <a:pt x="1679887" y="906942"/>
                </a:lnTo>
                <a:lnTo>
                  <a:pt x="1681685" y="906942"/>
                </a:lnTo>
                <a:lnTo>
                  <a:pt x="1683612" y="906942"/>
                </a:lnTo>
                <a:lnTo>
                  <a:pt x="1685540" y="907931"/>
                </a:lnTo>
                <a:lnTo>
                  <a:pt x="1687467" y="906942"/>
                </a:lnTo>
                <a:lnTo>
                  <a:pt x="1689394" y="905953"/>
                </a:lnTo>
                <a:lnTo>
                  <a:pt x="1691321" y="902011"/>
                </a:lnTo>
                <a:lnTo>
                  <a:pt x="1693120" y="901022"/>
                </a:lnTo>
                <a:lnTo>
                  <a:pt x="1695047" y="900033"/>
                </a:lnTo>
                <a:lnTo>
                  <a:pt x="1696974" y="901022"/>
                </a:lnTo>
                <a:lnTo>
                  <a:pt x="1698901" y="901022"/>
                </a:lnTo>
                <a:lnTo>
                  <a:pt x="1700828" y="901022"/>
                </a:lnTo>
                <a:lnTo>
                  <a:pt x="1702755" y="901343"/>
                </a:lnTo>
                <a:lnTo>
                  <a:pt x="1704683" y="901022"/>
                </a:lnTo>
                <a:lnTo>
                  <a:pt x="1706481" y="900688"/>
                </a:lnTo>
                <a:lnTo>
                  <a:pt x="1708408" y="899378"/>
                </a:lnTo>
                <a:lnTo>
                  <a:pt x="1710335" y="899044"/>
                </a:lnTo>
                <a:lnTo>
                  <a:pt x="1712263" y="898710"/>
                </a:lnTo>
                <a:lnTo>
                  <a:pt x="1714190" y="899044"/>
                </a:lnTo>
                <a:lnTo>
                  <a:pt x="1716117" y="899044"/>
                </a:lnTo>
                <a:lnTo>
                  <a:pt x="1717916" y="899044"/>
                </a:lnTo>
                <a:lnTo>
                  <a:pt x="1719843" y="899044"/>
                </a:lnTo>
                <a:lnTo>
                  <a:pt x="1721770" y="899044"/>
                </a:lnTo>
                <a:lnTo>
                  <a:pt x="1723697" y="899044"/>
                </a:lnTo>
                <a:lnTo>
                  <a:pt x="1725624" y="901022"/>
                </a:lnTo>
                <a:lnTo>
                  <a:pt x="1727551" y="899044"/>
                </a:lnTo>
                <a:lnTo>
                  <a:pt x="1729350" y="897067"/>
                </a:lnTo>
                <a:lnTo>
                  <a:pt x="1731277" y="889503"/>
                </a:lnTo>
                <a:lnTo>
                  <a:pt x="1733204" y="887191"/>
                </a:lnTo>
                <a:lnTo>
                  <a:pt x="1735131" y="884893"/>
                </a:lnTo>
                <a:lnTo>
                  <a:pt x="1737058" y="885548"/>
                </a:lnTo>
                <a:lnTo>
                  <a:pt x="1738986" y="885227"/>
                </a:lnTo>
                <a:lnTo>
                  <a:pt x="1740913" y="884893"/>
                </a:lnTo>
                <a:lnTo>
                  <a:pt x="1742711" y="885548"/>
                </a:lnTo>
                <a:lnTo>
                  <a:pt x="1744639" y="885227"/>
                </a:lnTo>
                <a:lnTo>
                  <a:pt x="1746566" y="884893"/>
                </a:lnTo>
                <a:lnTo>
                  <a:pt x="1748493" y="883570"/>
                </a:lnTo>
                <a:lnTo>
                  <a:pt x="1750420" y="883249"/>
                </a:lnTo>
                <a:lnTo>
                  <a:pt x="1752347" y="882915"/>
                </a:lnTo>
                <a:lnTo>
                  <a:pt x="1754146" y="883249"/>
                </a:lnTo>
                <a:lnTo>
                  <a:pt x="1756073" y="883249"/>
                </a:lnTo>
                <a:lnTo>
                  <a:pt x="1758000" y="883249"/>
                </a:lnTo>
                <a:lnTo>
                  <a:pt x="1759927" y="883904"/>
                </a:lnTo>
                <a:lnTo>
                  <a:pt x="1761854" y="883249"/>
                </a:lnTo>
                <a:lnTo>
                  <a:pt x="1763781" y="882581"/>
                </a:lnTo>
                <a:lnTo>
                  <a:pt x="1765580" y="880617"/>
                </a:lnTo>
                <a:lnTo>
                  <a:pt x="1767507" y="879294"/>
                </a:lnTo>
                <a:lnTo>
                  <a:pt x="1769434" y="877984"/>
                </a:lnTo>
                <a:lnTo>
                  <a:pt x="1771362" y="876006"/>
                </a:lnTo>
                <a:lnTo>
                  <a:pt x="1773289" y="875351"/>
                </a:lnTo>
                <a:lnTo>
                  <a:pt x="1775216" y="874684"/>
                </a:lnTo>
                <a:lnTo>
                  <a:pt x="1777014" y="876327"/>
                </a:lnTo>
                <a:lnTo>
                  <a:pt x="1778942" y="875351"/>
                </a:lnTo>
                <a:lnTo>
                  <a:pt x="1780869" y="874363"/>
                </a:lnTo>
                <a:lnTo>
                  <a:pt x="1782796" y="870741"/>
                </a:lnTo>
                <a:lnTo>
                  <a:pt x="1784723" y="869419"/>
                </a:lnTo>
                <a:lnTo>
                  <a:pt x="1786650" y="868109"/>
                </a:lnTo>
                <a:lnTo>
                  <a:pt x="1788577" y="867775"/>
                </a:lnTo>
                <a:lnTo>
                  <a:pt x="1790376" y="867441"/>
                </a:lnTo>
                <a:lnTo>
                  <a:pt x="1792303" y="867120"/>
                </a:lnTo>
                <a:lnTo>
                  <a:pt x="1794230" y="867775"/>
                </a:lnTo>
                <a:lnTo>
                  <a:pt x="1796157" y="867441"/>
                </a:lnTo>
                <a:lnTo>
                  <a:pt x="1798085" y="867120"/>
                </a:lnTo>
                <a:lnTo>
                  <a:pt x="1800012" y="865797"/>
                </a:lnTo>
                <a:lnTo>
                  <a:pt x="1801810" y="865476"/>
                </a:lnTo>
                <a:lnTo>
                  <a:pt x="1803737" y="865142"/>
                </a:lnTo>
                <a:lnTo>
                  <a:pt x="1805665" y="865797"/>
                </a:lnTo>
                <a:lnTo>
                  <a:pt x="1807592" y="865476"/>
                </a:lnTo>
                <a:lnTo>
                  <a:pt x="1809519" y="865142"/>
                </a:lnTo>
                <a:lnTo>
                  <a:pt x="1811446" y="863820"/>
                </a:lnTo>
                <a:lnTo>
                  <a:pt x="1813245" y="863499"/>
                </a:lnTo>
                <a:lnTo>
                  <a:pt x="1815172" y="863165"/>
                </a:lnTo>
                <a:lnTo>
                  <a:pt x="1817099" y="863820"/>
                </a:lnTo>
                <a:lnTo>
                  <a:pt x="1819026" y="863499"/>
                </a:lnTo>
                <a:lnTo>
                  <a:pt x="1820953" y="863165"/>
                </a:lnTo>
                <a:lnTo>
                  <a:pt x="1822880" y="861842"/>
                </a:lnTo>
                <a:lnTo>
                  <a:pt x="1824808" y="861521"/>
                </a:lnTo>
                <a:lnTo>
                  <a:pt x="1826606" y="861187"/>
                </a:lnTo>
                <a:lnTo>
                  <a:pt x="1828533" y="861521"/>
                </a:lnTo>
                <a:lnTo>
                  <a:pt x="1830460" y="861521"/>
                </a:lnTo>
                <a:lnTo>
                  <a:pt x="1832388" y="861521"/>
                </a:lnTo>
                <a:lnTo>
                  <a:pt x="1834315" y="862510"/>
                </a:lnTo>
                <a:lnTo>
                  <a:pt x="1836242" y="861521"/>
                </a:lnTo>
                <a:lnTo>
                  <a:pt x="1838041" y="860532"/>
                </a:lnTo>
                <a:lnTo>
                  <a:pt x="1839968" y="856911"/>
                </a:lnTo>
                <a:lnTo>
                  <a:pt x="1841895" y="855588"/>
                </a:lnTo>
                <a:lnTo>
                  <a:pt x="1843822" y="854278"/>
                </a:lnTo>
                <a:lnTo>
                  <a:pt x="1845749" y="853944"/>
                </a:lnTo>
                <a:lnTo>
                  <a:pt x="1847676" y="853623"/>
                </a:lnTo>
                <a:lnTo>
                  <a:pt x="1849475" y="853289"/>
                </a:lnTo>
                <a:lnTo>
                  <a:pt x="1851402" y="853623"/>
                </a:lnTo>
                <a:lnTo>
                  <a:pt x="1853329" y="853623"/>
                </a:lnTo>
                <a:lnTo>
                  <a:pt x="1855256" y="853623"/>
                </a:lnTo>
                <a:lnTo>
                  <a:pt x="1857183" y="853944"/>
                </a:lnTo>
                <a:lnTo>
                  <a:pt x="1859111" y="853623"/>
                </a:lnTo>
                <a:lnTo>
                  <a:pt x="1860909" y="853289"/>
                </a:lnTo>
                <a:lnTo>
                  <a:pt x="1862836" y="851967"/>
                </a:lnTo>
                <a:lnTo>
                  <a:pt x="1864764" y="851646"/>
                </a:lnTo>
                <a:lnTo>
                  <a:pt x="1866691" y="851312"/>
                </a:lnTo>
                <a:lnTo>
                  <a:pt x="1868618" y="851646"/>
                </a:lnTo>
                <a:lnTo>
                  <a:pt x="1870545" y="851646"/>
                </a:lnTo>
                <a:lnTo>
                  <a:pt x="1872472" y="851646"/>
                </a:lnTo>
                <a:lnTo>
                  <a:pt x="1874271" y="851967"/>
                </a:lnTo>
                <a:lnTo>
                  <a:pt x="1876198" y="851646"/>
                </a:lnTo>
                <a:lnTo>
                  <a:pt x="1878125" y="851312"/>
                </a:lnTo>
                <a:lnTo>
                  <a:pt x="1880052" y="850323"/>
                </a:lnTo>
                <a:lnTo>
                  <a:pt x="1881979" y="849668"/>
                </a:lnTo>
                <a:lnTo>
                  <a:pt x="1883906" y="849013"/>
                </a:lnTo>
                <a:lnTo>
                  <a:pt x="1885705" y="848345"/>
                </a:lnTo>
                <a:lnTo>
                  <a:pt x="1887632" y="847690"/>
                </a:lnTo>
                <a:lnTo>
                  <a:pt x="1889559" y="847036"/>
                </a:lnTo>
                <a:lnTo>
                  <a:pt x="1891487" y="846381"/>
                </a:lnTo>
                <a:lnTo>
                  <a:pt x="1893414" y="845713"/>
                </a:lnTo>
                <a:lnTo>
                  <a:pt x="1895341" y="845058"/>
                </a:lnTo>
                <a:lnTo>
                  <a:pt x="1897140" y="844724"/>
                </a:lnTo>
                <a:lnTo>
                  <a:pt x="1899067" y="843748"/>
                </a:lnTo>
                <a:lnTo>
                  <a:pt x="1900994" y="842759"/>
                </a:lnTo>
                <a:lnTo>
                  <a:pt x="1902921" y="840782"/>
                </a:lnTo>
                <a:lnTo>
                  <a:pt x="1904848" y="839793"/>
                </a:lnTo>
                <a:lnTo>
                  <a:pt x="1906775" y="838804"/>
                </a:lnTo>
                <a:lnTo>
                  <a:pt x="1908702" y="838804"/>
                </a:lnTo>
                <a:lnTo>
                  <a:pt x="1910501" y="837815"/>
                </a:lnTo>
                <a:lnTo>
                  <a:pt x="1912428" y="836826"/>
                </a:lnTo>
                <a:lnTo>
                  <a:pt x="1914355" y="834849"/>
                </a:lnTo>
                <a:lnTo>
                  <a:pt x="1916282" y="833860"/>
                </a:lnTo>
                <a:lnTo>
                  <a:pt x="1918210" y="832871"/>
                </a:lnTo>
                <a:lnTo>
                  <a:pt x="1920137" y="832550"/>
                </a:lnTo>
                <a:lnTo>
                  <a:pt x="1921935" y="831882"/>
                </a:lnTo>
                <a:lnTo>
                  <a:pt x="1923863" y="831227"/>
                </a:lnTo>
                <a:lnTo>
                  <a:pt x="1925790" y="830239"/>
                </a:lnTo>
                <a:lnTo>
                  <a:pt x="1927717" y="829918"/>
                </a:lnTo>
                <a:lnTo>
                  <a:pt x="1929644" y="829584"/>
                </a:lnTo>
                <a:lnTo>
                  <a:pt x="1931571" y="830573"/>
                </a:lnTo>
                <a:lnTo>
                  <a:pt x="1933370" y="829918"/>
                </a:lnTo>
                <a:lnTo>
                  <a:pt x="1935297" y="829250"/>
                </a:lnTo>
                <a:lnTo>
                  <a:pt x="1937224" y="826951"/>
                </a:lnTo>
                <a:lnTo>
                  <a:pt x="1939151" y="825962"/>
                </a:lnTo>
                <a:lnTo>
                  <a:pt x="1941078" y="824974"/>
                </a:lnTo>
                <a:lnTo>
                  <a:pt x="1943005" y="824974"/>
                </a:lnTo>
                <a:lnTo>
                  <a:pt x="1944933" y="823985"/>
                </a:lnTo>
                <a:lnTo>
                  <a:pt x="1946731" y="822996"/>
                </a:lnTo>
                <a:lnTo>
                  <a:pt x="1948658" y="820684"/>
                </a:lnTo>
                <a:lnTo>
                  <a:pt x="1950585" y="820030"/>
                </a:lnTo>
                <a:lnTo>
                  <a:pt x="1952513" y="819375"/>
                </a:lnTo>
                <a:lnTo>
                  <a:pt x="1954440" y="820030"/>
                </a:lnTo>
                <a:lnTo>
                  <a:pt x="1956367" y="820030"/>
                </a:lnTo>
                <a:lnTo>
                  <a:pt x="1958166" y="820030"/>
                </a:lnTo>
                <a:lnTo>
                  <a:pt x="1960093" y="820684"/>
                </a:lnTo>
                <a:lnTo>
                  <a:pt x="1962020" y="820030"/>
                </a:lnTo>
                <a:lnTo>
                  <a:pt x="1963947" y="819375"/>
                </a:lnTo>
                <a:lnTo>
                  <a:pt x="1965874" y="817397"/>
                </a:lnTo>
                <a:lnTo>
                  <a:pt x="1967801" y="816074"/>
                </a:lnTo>
                <a:lnTo>
                  <a:pt x="1969600" y="814764"/>
                </a:lnTo>
                <a:lnTo>
                  <a:pt x="1971527" y="812787"/>
                </a:lnTo>
                <a:lnTo>
                  <a:pt x="1973454" y="812132"/>
                </a:lnTo>
                <a:lnTo>
                  <a:pt x="1975381" y="811464"/>
                </a:lnTo>
                <a:lnTo>
                  <a:pt x="1977308" y="812132"/>
                </a:lnTo>
                <a:lnTo>
                  <a:pt x="1979236" y="812132"/>
                </a:lnTo>
                <a:lnTo>
                  <a:pt x="1998250" y="812132"/>
                </a:lnTo>
                <a:lnTo>
                  <a:pt x="2000177" y="813121"/>
                </a:lnTo>
                <a:lnTo>
                  <a:pt x="2002104" y="812132"/>
                </a:lnTo>
                <a:lnTo>
                  <a:pt x="2004031" y="811143"/>
                </a:lnTo>
                <a:lnTo>
                  <a:pt x="2005830" y="807188"/>
                </a:lnTo>
                <a:lnTo>
                  <a:pt x="2007757" y="806199"/>
                </a:lnTo>
                <a:lnTo>
                  <a:pt x="2009684" y="805210"/>
                </a:lnTo>
                <a:lnTo>
                  <a:pt x="2011612" y="806520"/>
                </a:lnTo>
                <a:lnTo>
                  <a:pt x="2013539" y="806199"/>
                </a:lnTo>
                <a:lnTo>
                  <a:pt x="2015466" y="805865"/>
                </a:lnTo>
                <a:lnTo>
                  <a:pt x="2017265" y="804876"/>
                </a:lnTo>
                <a:lnTo>
                  <a:pt x="2019192" y="804221"/>
                </a:lnTo>
                <a:lnTo>
                  <a:pt x="2021119" y="803554"/>
                </a:lnTo>
                <a:lnTo>
                  <a:pt x="2023046" y="802565"/>
                </a:lnTo>
                <a:lnTo>
                  <a:pt x="2024973" y="802244"/>
                </a:lnTo>
                <a:lnTo>
                  <a:pt x="2026900" y="801910"/>
                </a:lnTo>
                <a:lnTo>
                  <a:pt x="2028827" y="802244"/>
                </a:lnTo>
                <a:lnTo>
                  <a:pt x="2030626" y="802244"/>
                </a:lnTo>
                <a:lnTo>
                  <a:pt x="2032553" y="802244"/>
                </a:lnTo>
                <a:lnTo>
                  <a:pt x="2034480" y="802244"/>
                </a:lnTo>
                <a:lnTo>
                  <a:pt x="2036407" y="802244"/>
                </a:lnTo>
                <a:lnTo>
                  <a:pt x="2038335" y="802244"/>
                </a:lnTo>
                <a:lnTo>
                  <a:pt x="2040262" y="803233"/>
                </a:lnTo>
                <a:lnTo>
                  <a:pt x="2042060" y="802244"/>
                </a:lnTo>
                <a:lnTo>
                  <a:pt x="2043988" y="801255"/>
                </a:lnTo>
                <a:lnTo>
                  <a:pt x="2045915" y="797621"/>
                </a:lnTo>
                <a:lnTo>
                  <a:pt x="2047842" y="796311"/>
                </a:lnTo>
                <a:lnTo>
                  <a:pt x="2049769" y="794988"/>
                </a:lnTo>
                <a:lnTo>
                  <a:pt x="2051696" y="794654"/>
                </a:lnTo>
                <a:lnTo>
                  <a:pt x="2053495" y="794333"/>
                </a:lnTo>
                <a:lnTo>
                  <a:pt x="2055422" y="793999"/>
                </a:lnTo>
                <a:lnTo>
                  <a:pt x="2057349" y="794333"/>
                </a:lnTo>
                <a:lnTo>
                  <a:pt x="2059276" y="794333"/>
                </a:lnTo>
                <a:lnTo>
                  <a:pt x="2061203" y="794333"/>
                </a:lnTo>
                <a:lnTo>
                  <a:pt x="2063130" y="794333"/>
                </a:lnTo>
                <a:lnTo>
                  <a:pt x="2065058" y="794333"/>
                </a:lnTo>
                <a:lnTo>
                  <a:pt x="2066856" y="794333"/>
                </a:lnTo>
                <a:lnTo>
                  <a:pt x="2068783" y="794988"/>
                </a:lnTo>
                <a:lnTo>
                  <a:pt x="2070711" y="794333"/>
                </a:lnTo>
                <a:lnTo>
                  <a:pt x="2072638" y="793666"/>
                </a:lnTo>
                <a:lnTo>
                  <a:pt x="2074565" y="791688"/>
                </a:lnTo>
                <a:lnTo>
                  <a:pt x="2076492" y="790378"/>
                </a:lnTo>
                <a:lnTo>
                  <a:pt x="2078291" y="789055"/>
                </a:lnTo>
                <a:lnTo>
                  <a:pt x="2080218" y="787412"/>
                </a:lnTo>
                <a:lnTo>
                  <a:pt x="2082145" y="786423"/>
                </a:lnTo>
                <a:lnTo>
                  <a:pt x="2084072" y="785434"/>
                </a:lnTo>
                <a:lnTo>
                  <a:pt x="2085999" y="785434"/>
                </a:lnTo>
                <a:lnTo>
                  <a:pt x="2087926" y="784445"/>
                </a:lnTo>
                <a:lnTo>
                  <a:pt x="2089725" y="783456"/>
                </a:lnTo>
                <a:lnTo>
                  <a:pt x="2091652" y="781145"/>
                </a:lnTo>
                <a:lnTo>
                  <a:pt x="2093579" y="780477"/>
                </a:lnTo>
                <a:lnTo>
                  <a:pt x="2095506" y="779822"/>
                </a:lnTo>
                <a:lnTo>
                  <a:pt x="2097433" y="780477"/>
                </a:lnTo>
                <a:lnTo>
                  <a:pt x="2099361" y="780477"/>
                </a:lnTo>
                <a:lnTo>
                  <a:pt x="2101159" y="780477"/>
                </a:lnTo>
                <a:lnTo>
                  <a:pt x="2103086" y="780811"/>
                </a:lnTo>
                <a:lnTo>
                  <a:pt x="2105014" y="780477"/>
                </a:lnTo>
                <a:lnTo>
                  <a:pt x="2106941" y="780156"/>
                </a:lnTo>
                <a:lnTo>
                  <a:pt x="2108868" y="779167"/>
                </a:lnTo>
                <a:lnTo>
                  <a:pt x="2110795" y="778500"/>
                </a:lnTo>
                <a:lnTo>
                  <a:pt x="2112722" y="777845"/>
                </a:lnTo>
                <a:lnTo>
                  <a:pt x="2114521" y="777511"/>
                </a:lnTo>
                <a:lnTo>
                  <a:pt x="2116448" y="776522"/>
                </a:lnTo>
                <a:lnTo>
                  <a:pt x="2118375" y="775533"/>
                </a:lnTo>
                <a:lnTo>
                  <a:pt x="2120302" y="773556"/>
                </a:lnTo>
                <a:lnTo>
                  <a:pt x="2122229" y="772567"/>
                </a:lnTo>
                <a:lnTo>
                  <a:pt x="2124156" y="771578"/>
                </a:lnTo>
                <a:lnTo>
                  <a:pt x="2125955" y="771257"/>
                </a:lnTo>
                <a:lnTo>
                  <a:pt x="2127882" y="770589"/>
                </a:lnTo>
                <a:lnTo>
                  <a:pt x="2129809" y="769934"/>
                </a:lnTo>
                <a:lnTo>
                  <a:pt x="2131737" y="769279"/>
                </a:lnTo>
                <a:lnTo>
                  <a:pt x="2133664" y="768612"/>
                </a:lnTo>
                <a:lnTo>
                  <a:pt x="2135591" y="767957"/>
                </a:lnTo>
                <a:lnTo>
                  <a:pt x="2137390" y="766968"/>
                </a:lnTo>
                <a:lnTo>
                  <a:pt x="2139317" y="766634"/>
                </a:lnTo>
                <a:lnTo>
                  <a:pt x="2141244" y="766313"/>
                </a:lnTo>
                <a:lnTo>
                  <a:pt x="2143171" y="766634"/>
                </a:lnTo>
                <a:lnTo>
                  <a:pt x="2145098" y="766634"/>
                </a:lnTo>
                <a:lnTo>
                  <a:pt x="2147025" y="766634"/>
                </a:lnTo>
                <a:lnTo>
                  <a:pt x="2148952" y="766968"/>
                </a:lnTo>
                <a:lnTo>
                  <a:pt x="2150751" y="766634"/>
                </a:lnTo>
                <a:lnTo>
                  <a:pt x="2152678" y="766313"/>
                </a:lnTo>
                <a:lnTo>
                  <a:pt x="2154605" y="765324"/>
                </a:lnTo>
                <a:lnTo>
                  <a:pt x="2156532" y="764656"/>
                </a:lnTo>
                <a:lnTo>
                  <a:pt x="2158460" y="764001"/>
                </a:lnTo>
                <a:lnTo>
                  <a:pt x="2160387" y="763334"/>
                </a:lnTo>
                <a:lnTo>
                  <a:pt x="2162185" y="762679"/>
                </a:lnTo>
                <a:lnTo>
                  <a:pt x="2164113" y="762024"/>
                </a:lnTo>
                <a:lnTo>
                  <a:pt x="2166040" y="761035"/>
                </a:lnTo>
                <a:lnTo>
                  <a:pt x="2167967" y="760701"/>
                </a:lnTo>
                <a:lnTo>
                  <a:pt x="2169894" y="760367"/>
                </a:lnTo>
                <a:lnTo>
                  <a:pt x="2171821" y="761035"/>
                </a:lnTo>
                <a:lnTo>
                  <a:pt x="2173620" y="760701"/>
                </a:lnTo>
                <a:lnTo>
                  <a:pt x="2175547" y="760367"/>
                </a:lnTo>
                <a:lnTo>
                  <a:pt x="2177474" y="759057"/>
                </a:lnTo>
                <a:lnTo>
                  <a:pt x="2179401" y="758723"/>
                </a:lnTo>
                <a:lnTo>
                  <a:pt x="2181328" y="758390"/>
                </a:lnTo>
                <a:lnTo>
                  <a:pt x="2183255" y="758723"/>
                </a:lnTo>
                <a:lnTo>
                  <a:pt x="2185183" y="758723"/>
                </a:lnTo>
                <a:lnTo>
                  <a:pt x="2186981" y="758723"/>
                </a:lnTo>
                <a:lnTo>
                  <a:pt x="2188908" y="759712"/>
                </a:lnTo>
                <a:lnTo>
                  <a:pt x="2190836" y="758723"/>
                </a:lnTo>
                <a:lnTo>
                  <a:pt x="2192763" y="757735"/>
                </a:lnTo>
                <a:lnTo>
                  <a:pt x="2194690" y="754113"/>
                </a:lnTo>
                <a:lnTo>
                  <a:pt x="2196617" y="752791"/>
                </a:lnTo>
                <a:lnTo>
                  <a:pt x="2198416" y="751468"/>
                </a:lnTo>
                <a:lnTo>
                  <a:pt x="2200343" y="751468"/>
                </a:lnTo>
                <a:lnTo>
                  <a:pt x="2202270" y="750813"/>
                </a:lnTo>
                <a:lnTo>
                  <a:pt x="2204197" y="750158"/>
                </a:lnTo>
                <a:lnTo>
                  <a:pt x="2206124" y="749156"/>
                </a:lnTo>
                <a:lnTo>
                  <a:pt x="2208051" y="748835"/>
                </a:lnTo>
                <a:lnTo>
                  <a:pt x="2209850" y="748501"/>
                </a:lnTo>
                <a:lnTo>
                  <a:pt x="2211777" y="749156"/>
                </a:lnTo>
                <a:lnTo>
                  <a:pt x="2213704" y="748835"/>
                </a:lnTo>
                <a:lnTo>
                  <a:pt x="2215631" y="748501"/>
                </a:lnTo>
                <a:lnTo>
                  <a:pt x="2217559" y="747513"/>
                </a:lnTo>
                <a:lnTo>
                  <a:pt x="2219486" y="746858"/>
                </a:lnTo>
                <a:lnTo>
                  <a:pt x="2221284" y="746190"/>
                </a:lnTo>
                <a:lnTo>
                  <a:pt x="2223211" y="745201"/>
                </a:lnTo>
                <a:lnTo>
                  <a:pt x="2225139" y="744880"/>
                </a:lnTo>
                <a:lnTo>
                  <a:pt x="2227066" y="744546"/>
                </a:lnTo>
                <a:lnTo>
                  <a:pt x="2228993" y="744880"/>
                </a:lnTo>
                <a:lnTo>
                  <a:pt x="2230920" y="744880"/>
                </a:lnTo>
                <a:lnTo>
                  <a:pt x="2232847" y="744880"/>
                </a:lnTo>
                <a:lnTo>
                  <a:pt x="2234646" y="745535"/>
                </a:lnTo>
                <a:lnTo>
                  <a:pt x="2236573" y="744880"/>
                </a:lnTo>
                <a:lnTo>
                  <a:pt x="2238500" y="744212"/>
                </a:lnTo>
                <a:lnTo>
                  <a:pt x="2240427" y="741580"/>
                </a:lnTo>
                <a:lnTo>
                  <a:pt x="2242354" y="740925"/>
                </a:lnTo>
                <a:lnTo>
                  <a:pt x="2244282" y="740257"/>
                </a:lnTo>
                <a:lnTo>
                  <a:pt x="2246080" y="741246"/>
                </a:lnTo>
                <a:lnTo>
                  <a:pt x="2248007" y="740925"/>
                </a:lnTo>
                <a:lnTo>
                  <a:pt x="2249934" y="740591"/>
                </a:lnTo>
                <a:lnTo>
                  <a:pt x="2251862" y="739268"/>
                </a:lnTo>
                <a:lnTo>
                  <a:pt x="2253789" y="738947"/>
                </a:lnTo>
                <a:lnTo>
                  <a:pt x="2255716" y="738613"/>
                </a:lnTo>
                <a:lnTo>
                  <a:pt x="2257515" y="738947"/>
                </a:lnTo>
                <a:lnTo>
                  <a:pt x="2259442" y="738947"/>
                </a:lnTo>
                <a:lnTo>
                  <a:pt x="2261369" y="738947"/>
                </a:lnTo>
                <a:lnTo>
                  <a:pt x="2263296" y="738947"/>
                </a:lnTo>
                <a:lnTo>
                  <a:pt x="2265223" y="738947"/>
                </a:lnTo>
                <a:lnTo>
                  <a:pt x="2267150" y="738947"/>
                </a:lnTo>
                <a:lnTo>
                  <a:pt x="2269077" y="739268"/>
                </a:lnTo>
                <a:lnTo>
                  <a:pt x="2270876" y="738947"/>
                </a:lnTo>
                <a:lnTo>
                  <a:pt x="2272803" y="738613"/>
                </a:lnTo>
                <a:lnTo>
                  <a:pt x="2274730" y="737625"/>
                </a:lnTo>
                <a:lnTo>
                  <a:pt x="2276657" y="736957"/>
                </a:lnTo>
                <a:lnTo>
                  <a:pt x="2278585" y="736302"/>
                </a:lnTo>
                <a:lnTo>
                  <a:pt x="2280512" y="735647"/>
                </a:lnTo>
                <a:lnTo>
                  <a:pt x="2282310" y="734979"/>
                </a:lnTo>
                <a:lnTo>
                  <a:pt x="2284238" y="734324"/>
                </a:lnTo>
                <a:lnTo>
                  <a:pt x="2286165" y="733669"/>
                </a:lnTo>
                <a:lnTo>
                  <a:pt x="2288092" y="733002"/>
                </a:lnTo>
                <a:lnTo>
                  <a:pt x="2290019" y="732347"/>
                </a:lnTo>
                <a:lnTo>
                  <a:pt x="2291946" y="731692"/>
                </a:lnTo>
                <a:lnTo>
                  <a:pt x="2293745" y="731024"/>
                </a:lnTo>
                <a:lnTo>
                  <a:pt x="2295672" y="730369"/>
                </a:lnTo>
                <a:lnTo>
                  <a:pt x="2297599" y="729380"/>
                </a:lnTo>
                <a:lnTo>
                  <a:pt x="2299526" y="729046"/>
                </a:lnTo>
                <a:lnTo>
                  <a:pt x="2301453" y="728712"/>
                </a:lnTo>
                <a:lnTo>
                  <a:pt x="2303380" y="729046"/>
                </a:lnTo>
                <a:lnTo>
                  <a:pt x="2305179" y="729046"/>
                </a:lnTo>
                <a:lnTo>
                  <a:pt x="2307106" y="729046"/>
                </a:lnTo>
                <a:lnTo>
                  <a:pt x="2309033" y="729701"/>
                </a:lnTo>
                <a:lnTo>
                  <a:pt x="2310961" y="729046"/>
                </a:lnTo>
                <a:lnTo>
                  <a:pt x="2312888" y="728391"/>
                </a:lnTo>
                <a:lnTo>
                  <a:pt x="2314815" y="726080"/>
                </a:lnTo>
                <a:lnTo>
                  <a:pt x="2316742" y="725091"/>
                </a:lnTo>
                <a:lnTo>
                  <a:pt x="2318541" y="724102"/>
                </a:lnTo>
                <a:lnTo>
                  <a:pt x="2320468" y="724102"/>
                </a:lnTo>
                <a:lnTo>
                  <a:pt x="2322395" y="723114"/>
                </a:lnTo>
                <a:lnTo>
                  <a:pt x="2324322" y="722125"/>
                </a:lnTo>
                <a:lnTo>
                  <a:pt x="2326249" y="720147"/>
                </a:lnTo>
                <a:lnTo>
                  <a:pt x="2328176" y="719158"/>
                </a:lnTo>
                <a:lnTo>
                  <a:pt x="2329975" y="718169"/>
                </a:lnTo>
                <a:lnTo>
                  <a:pt x="2331902" y="717836"/>
                </a:lnTo>
                <a:lnTo>
                  <a:pt x="2333829" y="717181"/>
                </a:lnTo>
                <a:lnTo>
                  <a:pt x="2335756" y="716513"/>
                </a:lnTo>
                <a:lnTo>
                  <a:pt x="2337684" y="716192"/>
                </a:lnTo>
                <a:lnTo>
                  <a:pt x="2339611" y="715203"/>
                </a:lnTo>
                <a:lnTo>
                  <a:pt x="2341409" y="714201"/>
                </a:lnTo>
                <a:lnTo>
                  <a:pt x="2343336" y="711903"/>
                </a:lnTo>
                <a:lnTo>
                  <a:pt x="2345264" y="711235"/>
                </a:lnTo>
                <a:lnTo>
                  <a:pt x="2347191" y="710580"/>
                </a:lnTo>
                <a:lnTo>
                  <a:pt x="2349118" y="711569"/>
                </a:lnTo>
                <a:lnTo>
                  <a:pt x="2351045" y="711235"/>
                </a:lnTo>
                <a:lnTo>
                  <a:pt x="2352972" y="710914"/>
                </a:lnTo>
                <a:lnTo>
                  <a:pt x="2354771" y="709591"/>
                </a:lnTo>
                <a:lnTo>
                  <a:pt x="2356698" y="709257"/>
                </a:lnTo>
                <a:lnTo>
                  <a:pt x="2358625" y="708936"/>
                </a:lnTo>
                <a:lnTo>
                  <a:pt x="2360552" y="709591"/>
                </a:lnTo>
                <a:lnTo>
                  <a:pt x="2362479" y="709257"/>
                </a:lnTo>
                <a:lnTo>
                  <a:pt x="2364407" y="708936"/>
                </a:lnTo>
                <a:lnTo>
                  <a:pt x="2366205" y="707614"/>
                </a:lnTo>
                <a:lnTo>
                  <a:pt x="2368132" y="707280"/>
                </a:lnTo>
                <a:lnTo>
                  <a:pt x="2370059" y="706946"/>
                </a:lnTo>
                <a:lnTo>
                  <a:pt x="2371987" y="707280"/>
                </a:lnTo>
                <a:lnTo>
                  <a:pt x="2373914" y="707280"/>
                </a:lnTo>
                <a:lnTo>
                  <a:pt x="2375841" y="707280"/>
                </a:lnTo>
                <a:lnTo>
                  <a:pt x="2377640" y="707280"/>
                </a:lnTo>
                <a:lnTo>
                  <a:pt x="2379567" y="707280"/>
                </a:lnTo>
                <a:lnTo>
                  <a:pt x="2381494" y="707280"/>
                </a:lnTo>
                <a:lnTo>
                  <a:pt x="2383421" y="707614"/>
                </a:lnTo>
                <a:lnTo>
                  <a:pt x="2385348" y="707280"/>
                </a:lnTo>
                <a:lnTo>
                  <a:pt x="2387275" y="706946"/>
                </a:lnTo>
                <a:lnTo>
                  <a:pt x="2389074" y="705957"/>
                </a:lnTo>
                <a:lnTo>
                  <a:pt x="2391001" y="705302"/>
                </a:lnTo>
                <a:lnTo>
                  <a:pt x="2392928" y="704647"/>
                </a:lnTo>
                <a:lnTo>
                  <a:pt x="2394855" y="703979"/>
                </a:lnTo>
                <a:lnTo>
                  <a:pt x="2396782" y="703325"/>
                </a:lnTo>
                <a:lnTo>
                  <a:pt x="2398710" y="702670"/>
                </a:lnTo>
                <a:lnTo>
                  <a:pt x="2400637" y="702991"/>
                </a:lnTo>
                <a:lnTo>
                  <a:pt x="2402435" y="701347"/>
                </a:lnTo>
                <a:lnTo>
                  <a:pt x="2404363" y="699690"/>
                </a:lnTo>
                <a:lnTo>
                  <a:pt x="2406290" y="694746"/>
                </a:lnTo>
                <a:lnTo>
                  <a:pt x="2408217" y="693424"/>
                </a:lnTo>
                <a:lnTo>
                  <a:pt x="2410144" y="692114"/>
                </a:lnTo>
                <a:lnTo>
                  <a:pt x="2412071" y="693757"/>
                </a:lnTo>
                <a:lnTo>
                  <a:pt x="2413870" y="693424"/>
                </a:lnTo>
                <a:lnTo>
                  <a:pt x="2415797" y="693103"/>
                </a:lnTo>
                <a:lnTo>
                  <a:pt x="2417724" y="692101"/>
                </a:lnTo>
                <a:lnTo>
                  <a:pt x="2419651" y="691446"/>
                </a:lnTo>
                <a:lnTo>
                  <a:pt x="2421578" y="690791"/>
                </a:lnTo>
                <a:lnTo>
                  <a:pt x="2423505" y="689802"/>
                </a:lnTo>
                <a:lnTo>
                  <a:pt x="2425304" y="689468"/>
                </a:lnTo>
                <a:lnTo>
                  <a:pt x="2427231" y="689134"/>
                </a:lnTo>
                <a:lnTo>
                  <a:pt x="2429158" y="689468"/>
                </a:lnTo>
                <a:lnTo>
                  <a:pt x="2431086" y="689468"/>
                </a:lnTo>
                <a:lnTo>
                  <a:pt x="2433013" y="689468"/>
                </a:lnTo>
                <a:lnTo>
                  <a:pt x="2434940" y="689802"/>
                </a:lnTo>
                <a:lnTo>
                  <a:pt x="2436867" y="689468"/>
                </a:lnTo>
                <a:lnTo>
                  <a:pt x="2438666" y="689134"/>
                </a:lnTo>
                <a:lnTo>
                  <a:pt x="2440593" y="688146"/>
                </a:lnTo>
                <a:lnTo>
                  <a:pt x="2442520" y="687491"/>
                </a:lnTo>
                <a:lnTo>
                  <a:pt x="2444447" y="686823"/>
                </a:lnTo>
                <a:lnTo>
                  <a:pt x="2446374" y="686168"/>
                </a:lnTo>
                <a:lnTo>
                  <a:pt x="2448301" y="685513"/>
                </a:lnTo>
                <a:lnTo>
                  <a:pt x="2450100" y="684845"/>
                </a:lnTo>
                <a:lnTo>
                  <a:pt x="2452027" y="683857"/>
                </a:lnTo>
                <a:lnTo>
                  <a:pt x="2453954" y="683536"/>
                </a:lnTo>
                <a:lnTo>
                  <a:pt x="2455881" y="683202"/>
                </a:lnTo>
                <a:lnTo>
                  <a:pt x="2457809" y="683536"/>
                </a:lnTo>
                <a:lnTo>
                  <a:pt x="2459736" y="683536"/>
                </a:lnTo>
                <a:lnTo>
                  <a:pt x="2461534" y="683536"/>
                </a:lnTo>
                <a:lnTo>
                  <a:pt x="2463461" y="684845"/>
                </a:lnTo>
                <a:lnTo>
                  <a:pt x="2465389" y="683536"/>
                </a:lnTo>
                <a:lnTo>
                  <a:pt x="2467316" y="682213"/>
                </a:lnTo>
                <a:lnTo>
                  <a:pt x="2469243" y="677590"/>
                </a:lnTo>
                <a:lnTo>
                  <a:pt x="2471170" y="675612"/>
                </a:lnTo>
                <a:lnTo>
                  <a:pt x="2473097" y="673635"/>
                </a:lnTo>
                <a:lnTo>
                  <a:pt x="2474896" y="672646"/>
                </a:lnTo>
                <a:lnTo>
                  <a:pt x="2476823" y="671657"/>
                </a:lnTo>
                <a:lnTo>
                  <a:pt x="2478750" y="670655"/>
                </a:lnTo>
                <a:lnTo>
                  <a:pt x="2480677" y="670000"/>
                </a:lnTo>
                <a:lnTo>
                  <a:pt x="2482604" y="669667"/>
                </a:lnTo>
                <a:lnTo>
                  <a:pt x="2484532" y="669345"/>
                </a:lnTo>
                <a:lnTo>
                  <a:pt x="2486330" y="669667"/>
                </a:lnTo>
                <a:lnTo>
                  <a:pt x="2488257" y="669667"/>
                </a:lnTo>
                <a:lnTo>
                  <a:pt x="2490184" y="669667"/>
                </a:lnTo>
                <a:lnTo>
                  <a:pt x="2492112" y="669667"/>
                </a:lnTo>
                <a:lnTo>
                  <a:pt x="2494039" y="669667"/>
                </a:lnTo>
                <a:lnTo>
                  <a:pt x="2495966" y="669667"/>
                </a:lnTo>
                <a:lnTo>
                  <a:pt x="2497765" y="670334"/>
                </a:lnTo>
                <a:lnTo>
                  <a:pt x="2499692" y="669667"/>
                </a:lnTo>
                <a:lnTo>
                  <a:pt x="2501619" y="669012"/>
                </a:lnTo>
                <a:lnTo>
                  <a:pt x="2503546" y="666700"/>
                </a:lnTo>
                <a:lnTo>
                  <a:pt x="2505473" y="665711"/>
                </a:lnTo>
                <a:lnTo>
                  <a:pt x="2507400" y="664722"/>
                </a:lnTo>
                <a:lnTo>
                  <a:pt x="2509199" y="664055"/>
                </a:lnTo>
                <a:lnTo>
                  <a:pt x="2511126" y="663734"/>
                </a:lnTo>
                <a:lnTo>
                  <a:pt x="2513053" y="663400"/>
                </a:lnTo>
                <a:lnTo>
                  <a:pt x="2514980" y="664055"/>
                </a:lnTo>
                <a:lnTo>
                  <a:pt x="2516907" y="663734"/>
                </a:lnTo>
                <a:lnTo>
                  <a:pt x="2518835" y="663400"/>
                </a:lnTo>
                <a:lnTo>
                  <a:pt x="2520762" y="662077"/>
                </a:lnTo>
                <a:lnTo>
                  <a:pt x="2522560" y="661743"/>
                </a:lnTo>
                <a:lnTo>
                  <a:pt x="2524488" y="661422"/>
                </a:lnTo>
                <a:lnTo>
                  <a:pt x="2526415" y="662411"/>
                </a:lnTo>
                <a:lnTo>
                  <a:pt x="2528342" y="661743"/>
                </a:lnTo>
                <a:lnTo>
                  <a:pt x="2530269" y="661088"/>
                </a:lnTo>
                <a:lnTo>
                  <a:pt x="2532196" y="659111"/>
                </a:lnTo>
                <a:lnTo>
                  <a:pt x="2533995" y="657788"/>
                </a:lnTo>
                <a:lnTo>
                  <a:pt x="2535922" y="656465"/>
                </a:lnTo>
                <a:lnTo>
                  <a:pt x="2537849" y="654488"/>
                </a:lnTo>
                <a:lnTo>
                  <a:pt x="2539776" y="653820"/>
                </a:lnTo>
                <a:lnTo>
                  <a:pt x="2541703" y="653165"/>
                </a:lnTo>
                <a:lnTo>
                  <a:pt x="2543630" y="653820"/>
                </a:lnTo>
                <a:lnTo>
                  <a:pt x="2545429" y="653820"/>
                </a:lnTo>
                <a:lnTo>
                  <a:pt x="2547356" y="653820"/>
                </a:lnTo>
                <a:lnTo>
                  <a:pt x="2549283" y="653820"/>
                </a:lnTo>
                <a:lnTo>
                  <a:pt x="2551211" y="653820"/>
                </a:lnTo>
                <a:lnTo>
                  <a:pt x="2553138" y="653820"/>
                </a:lnTo>
                <a:lnTo>
                  <a:pt x="2555065" y="654154"/>
                </a:lnTo>
                <a:lnTo>
                  <a:pt x="2556992" y="653820"/>
                </a:lnTo>
                <a:lnTo>
                  <a:pt x="2558791" y="653499"/>
                </a:lnTo>
                <a:lnTo>
                  <a:pt x="2560718" y="652831"/>
                </a:lnTo>
                <a:lnTo>
                  <a:pt x="2562645" y="651842"/>
                </a:lnTo>
                <a:lnTo>
                  <a:pt x="2564572" y="650853"/>
                </a:lnTo>
                <a:lnTo>
                  <a:pt x="2566499" y="648542"/>
                </a:lnTo>
                <a:lnTo>
                  <a:pt x="2568426" y="647887"/>
                </a:lnTo>
                <a:lnTo>
                  <a:pt x="2570225" y="647219"/>
                </a:lnTo>
                <a:lnTo>
                  <a:pt x="2572152" y="647887"/>
                </a:lnTo>
                <a:lnTo>
                  <a:pt x="2574079" y="647887"/>
                </a:lnTo>
                <a:lnTo>
                  <a:pt x="2576006" y="647887"/>
                </a:lnTo>
                <a:lnTo>
                  <a:pt x="2577934" y="648542"/>
                </a:lnTo>
                <a:lnTo>
                  <a:pt x="2579861" y="647887"/>
                </a:lnTo>
                <a:lnTo>
                  <a:pt x="2581659" y="647219"/>
                </a:lnTo>
                <a:lnTo>
                  <a:pt x="2583586" y="644574"/>
                </a:lnTo>
                <a:lnTo>
                  <a:pt x="2585514" y="643919"/>
                </a:lnTo>
                <a:lnTo>
                  <a:pt x="2587441" y="643264"/>
                </a:lnTo>
                <a:lnTo>
                  <a:pt x="2589368" y="644574"/>
                </a:lnTo>
                <a:lnTo>
                  <a:pt x="2591295" y="643919"/>
                </a:lnTo>
                <a:lnTo>
                  <a:pt x="2593222" y="643264"/>
                </a:lnTo>
                <a:lnTo>
                  <a:pt x="2595021" y="640953"/>
                </a:lnTo>
                <a:lnTo>
                  <a:pt x="2596948" y="639964"/>
                </a:lnTo>
                <a:lnTo>
                  <a:pt x="2598875" y="638962"/>
                </a:lnTo>
                <a:lnTo>
                  <a:pt x="2600802" y="638307"/>
                </a:lnTo>
                <a:lnTo>
                  <a:pt x="2602729" y="637973"/>
                </a:lnTo>
                <a:lnTo>
                  <a:pt x="2604657" y="637652"/>
                </a:lnTo>
                <a:lnTo>
                  <a:pt x="2606455" y="638307"/>
                </a:lnTo>
                <a:lnTo>
                  <a:pt x="2608382" y="637973"/>
                </a:lnTo>
                <a:lnTo>
                  <a:pt x="2610309" y="637652"/>
                </a:lnTo>
                <a:lnTo>
                  <a:pt x="2612237" y="636651"/>
                </a:lnTo>
                <a:lnTo>
                  <a:pt x="2614164" y="635996"/>
                </a:lnTo>
                <a:lnTo>
                  <a:pt x="2616091" y="635328"/>
                </a:lnTo>
                <a:lnTo>
                  <a:pt x="2617890" y="634339"/>
                </a:lnTo>
                <a:lnTo>
                  <a:pt x="2619817" y="634018"/>
                </a:lnTo>
                <a:lnTo>
                  <a:pt x="2621744" y="633684"/>
                </a:lnTo>
                <a:lnTo>
                  <a:pt x="2623671" y="634018"/>
                </a:lnTo>
                <a:lnTo>
                  <a:pt x="2625598" y="634018"/>
                </a:lnTo>
                <a:lnTo>
                  <a:pt x="2627525" y="634018"/>
                </a:lnTo>
                <a:lnTo>
                  <a:pt x="2629324" y="634339"/>
                </a:lnTo>
                <a:lnTo>
                  <a:pt x="2631251" y="634018"/>
                </a:lnTo>
                <a:lnTo>
                  <a:pt x="2633178" y="633684"/>
                </a:lnTo>
                <a:lnTo>
                  <a:pt x="2635105" y="633029"/>
                </a:lnTo>
                <a:lnTo>
                  <a:pt x="2637032" y="632028"/>
                </a:lnTo>
                <a:lnTo>
                  <a:pt x="2638960" y="631039"/>
                </a:lnTo>
                <a:lnTo>
                  <a:pt x="2640887" y="629395"/>
                </a:lnTo>
                <a:lnTo>
                  <a:pt x="2642685" y="628072"/>
                </a:lnTo>
                <a:lnTo>
                  <a:pt x="2644613" y="626750"/>
                </a:lnTo>
                <a:lnTo>
                  <a:pt x="2646540" y="625093"/>
                </a:lnTo>
                <a:lnTo>
                  <a:pt x="2648467" y="624104"/>
                </a:lnTo>
                <a:lnTo>
                  <a:pt x="2650394" y="623115"/>
                </a:lnTo>
                <a:lnTo>
                  <a:pt x="2652321" y="622448"/>
                </a:lnTo>
                <a:lnTo>
                  <a:pt x="2654120" y="622127"/>
                </a:lnTo>
                <a:lnTo>
                  <a:pt x="2656047" y="621793"/>
                </a:lnTo>
                <a:lnTo>
                  <a:pt x="2657974" y="622127"/>
                </a:lnTo>
                <a:lnTo>
                  <a:pt x="2659901" y="622127"/>
                </a:lnTo>
                <a:lnTo>
                  <a:pt x="2678916" y="622127"/>
                </a:lnTo>
                <a:lnTo>
                  <a:pt x="2680843" y="622448"/>
                </a:lnTo>
                <a:lnTo>
                  <a:pt x="2682770" y="622127"/>
                </a:lnTo>
                <a:lnTo>
                  <a:pt x="2684697" y="621793"/>
                </a:lnTo>
                <a:lnTo>
                  <a:pt x="2686624" y="620470"/>
                </a:lnTo>
                <a:lnTo>
                  <a:pt x="2688551" y="620136"/>
                </a:lnTo>
                <a:lnTo>
                  <a:pt x="2690350" y="619802"/>
                </a:lnTo>
                <a:lnTo>
                  <a:pt x="2692277" y="620136"/>
                </a:lnTo>
                <a:lnTo>
                  <a:pt x="2694204" y="620136"/>
                </a:lnTo>
                <a:lnTo>
                  <a:pt x="2696131" y="620136"/>
                </a:lnTo>
                <a:lnTo>
                  <a:pt x="2698059" y="620470"/>
                </a:lnTo>
                <a:lnTo>
                  <a:pt x="2699986" y="620136"/>
                </a:lnTo>
                <a:lnTo>
                  <a:pt x="2701784" y="619802"/>
                </a:lnTo>
                <a:lnTo>
                  <a:pt x="2703711" y="618814"/>
                </a:lnTo>
                <a:lnTo>
                  <a:pt x="2705639" y="618159"/>
                </a:lnTo>
                <a:lnTo>
                  <a:pt x="2707566" y="617491"/>
                </a:lnTo>
                <a:lnTo>
                  <a:pt x="2709493" y="616836"/>
                </a:lnTo>
                <a:lnTo>
                  <a:pt x="2711420" y="616168"/>
                </a:lnTo>
                <a:lnTo>
                  <a:pt x="2713347" y="615513"/>
                </a:lnTo>
                <a:lnTo>
                  <a:pt x="2715146" y="614524"/>
                </a:lnTo>
                <a:lnTo>
                  <a:pt x="2717073" y="614191"/>
                </a:lnTo>
                <a:lnTo>
                  <a:pt x="2719000" y="613857"/>
                </a:lnTo>
                <a:lnTo>
                  <a:pt x="2720927" y="614191"/>
                </a:lnTo>
                <a:lnTo>
                  <a:pt x="2722854" y="614191"/>
                </a:lnTo>
                <a:lnTo>
                  <a:pt x="2724782" y="614191"/>
                </a:lnTo>
                <a:lnTo>
                  <a:pt x="2726580" y="614524"/>
                </a:lnTo>
                <a:lnTo>
                  <a:pt x="2728507" y="614191"/>
                </a:lnTo>
                <a:lnTo>
                  <a:pt x="2730434" y="613857"/>
                </a:lnTo>
                <a:lnTo>
                  <a:pt x="2732362" y="613857"/>
                </a:lnTo>
                <a:lnTo>
                  <a:pt x="2734289" y="612200"/>
                </a:lnTo>
                <a:lnTo>
                  <a:pt x="2736216" y="610544"/>
                </a:lnTo>
                <a:lnTo>
                  <a:pt x="2738015" y="606242"/>
                </a:lnTo>
                <a:lnTo>
                  <a:pt x="2739942" y="604264"/>
                </a:lnTo>
                <a:lnTo>
                  <a:pt x="2741869" y="602273"/>
                </a:lnTo>
                <a:lnTo>
                  <a:pt x="2743796" y="601285"/>
                </a:lnTo>
                <a:lnTo>
                  <a:pt x="2745723" y="600283"/>
                </a:lnTo>
                <a:lnTo>
                  <a:pt x="2747650" y="599294"/>
                </a:lnTo>
                <a:lnTo>
                  <a:pt x="2749449" y="598639"/>
                </a:lnTo>
                <a:lnTo>
                  <a:pt x="2751376" y="598305"/>
                </a:lnTo>
                <a:lnTo>
                  <a:pt x="2753303" y="597972"/>
                </a:lnTo>
                <a:lnTo>
                  <a:pt x="2755230" y="598960"/>
                </a:lnTo>
                <a:lnTo>
                  <a:pt x="2757157" y="598305"/>
                </a:lnTo>
                <a:lnTo>
                  <a:pt x="2759085" y="597638"/>
                </a:lnTo>
                <a:lnTo>
                  <a:pt x="2761012" y="594992"/>
                </a:lnTo>
                <a:lnTo>
                  <a:pt x="2762810" y="594324"/>
                </a:lnTo>
                <a:lnTo>
                  <a:pt x="2764738" y="593670"/>
                </a:lnTo>
                <a:lnTo>
                  <a:pt x="2766665" y="594324"/>
                </a:lnTo>
                <a:lnTo>
                  <a:pt x="2768592" y="594324"/>
                </a:lnTo>
                <a:lnTo>
                  <a:pt x="2781953" y="594324"/>
                </a:lnTo>
                <a:lnTo>
                  <a:pt x="2783880" y="594658"/>
                </a:lnTo>
                <a:lnTo>
                  <a:pt x="2785679" y="594324"/>
                </a:lnTo>
                <a:lnTo>
                  <a:pt x="2787606" y="594003"/>
                </a:lnTo>
                <a:lnTo>
                  <a:pt x="2789533" y="593002"/>
                </a:lnTo>
                <a:lnTo>
                  <a:pt x="2791461" y="592347"/>
                </a:lnTo>
                <a:lnTo>
                  <a:pt x="2793388" y="591679"/>
                </a:lnTo>
                <a:lnTo>
                  <a:pt x="2795315" y="591345"/>
                </a:lnTo>
                <a:lnTo>
                  <a:pt x="2797242" y="590356"/>
                </a:lnTo>
                <a:lnTo>
                  <a:pt x="2799041" y="589355"/>
                </a:lnTo>
                <a:lnTo>
                  <a:pt x="2800968" y="586992"/>
                </a:lnTo>
                <a:lnTo>
                  <a:pt x="2802895" y="586350"/>
                </a:lnTo>
                <a:lnTo>
                  <a:pt x="2804822" y="585708"/>
                </a:lnTo>
                <a:lnTo>
                  <a:pt x="2806749" y="586350"/>
                </a:lnTo>
                <a:lnTo>
                  <a:pt x="2808676" y="586350"/>
                </a:lnTo>
                <a:lnTo>
                  <a:pt x="2810475" y="586350"/>
                </a:lnTo>
                <a:lnTo>
                  <a:pt x="2812402" y="586735"/>
                </a:lnTo>
                <a:lnTo>
                  <a:pt x="2814329" y="586350"/>
                </a:lnTo>
                <a:lnTo>
                  <a:pt x="2823836" y="581085"/>
                </a:lnTo>
                <a:lnTo>
                  <a:pt x="2825764" y="580443"/>
                </a:lnTo>
                <a:lnTo>
                  <a:pt x="2827691" y="579672"/>
                </a:lnTo>
                <a:lnTo>
                  <a:pt x="2829618" y="580443"/>
                </a:lnTo>
                <a:lnTo>
                  <a:pt x="2831545" y="580443"/>
                </a:lnTo>
                <a:lnTo>
                  <a:pt x="2833472" y="580443"/>
                </a:lnTo>
                <a:lnTo>
                  <a:pt x="2835271" y="581085"/>
                </a:lnTo>
                <a:lnTo>
                  <a:pt x="2837198" y="580443"/>
                </a:lnTo>
                <a:lnTo>
                  <a:pt x="2839125" y="579672"/>
                </a:lnTo>
                <a:lnTo>
                  <a:pt x="2841052" y="577361"/>
                </a:lnTo>
                <a:lnTo>
                  <a:pt x="2842979" y="576333"/>
                </a:lnTo>
                <a:lnTo>
                  <a:pt x="2844907" y="575434"/>
                </a:lnTo>
                <a:lnTo>
                  <a:pt x="2846705" y="574664"/>
                </a:lnTo>
                <a:lnTo>
                  <a:pt x="2848632" y="574407"/>
                </a:lnTo>
                <a:lnTo>
                  <a:pt x="2850559" y="574022"/>
                </a:lnTo>
                <a:lnTo>
                  <a:pt x="2852487" y="574407"/>
                </a:lnTo>
                <a:lnTo>
                  <a:pt x="2854414" y="574407"/>
                </a:lnTo>
                <a:lnTo>
                  <a:pt x="2856341" y="574407"/>
                </a:lnTo>
                <a:lnTo>
                  <a:pt x="2858140" y="574664"/>
                </a:lnTo>
                <a:lnTo>
                  <a:pt x="2860067" y="574407"/>
                </a:lnTo>
                <a:lnTo>
                  <a:pt x="2861994" y="574022"/>
                </a:lnTo>
                <a:lnTo>
                  <a:pt x="2863921" y="572738"/>
                </a:lnTo>
                <a:lnTo>
                  <a:pt x="2865848" y="572352"/>
                </a:lnTo>
                <a:lnTo>
                  <a:pt x="2867775" y="572096"/>
                </a:lnTo>
                <a:lnTo>
                  <a:pt x="2869574" y="572994"/>
                </a:lnTo>
                <a:lnTo>
                  <a:pt x="2871501" y="572352"/>
                </a:lnTo>
                <a:lnTo>
                  <a:pt x="2873428" y="571710"/>
                </a:lnTo>
                <a:lnTo>
                  <a:pt x="2875355" y="569014"/>
                </a:lnTo>
                <a:lnTo>
                  <a:pt x="2877282" y="568371"/>
                </a:lnTo>
                <a:lnTo>
                  <a:pt x="2879210" y="567729"/>
                </a:lnTo>
                <a:lnTo>
                  <a:pt x="2881137" y="568371"/>
                </a:lnTo>
                <a:lnTo>
                  <a:pt x="2882935" y="568371"/>
                </a:lnTo>
                <a:lnTo>
                  <a:pt x="2884863" y="568371"/>
                </a:lnTo>
                <a:lnTo>
                  <a:pt x="2886790" y="568371"/>
                </a:lnTo>
                <a:lnTo>
                  <a:pt x="2888717" y="568371"/>
                </a:lnTo>
                <a:lnTo>
                  <a:pt x="2890644" y="568371"/>
                </a:lnTo>
                <a:lnTo>
                  <a:pt x="2892571" y="568757"/>
                </a:lnTo>
                <a:lnTo>
                  <a:pt x="2894370" y="568371"/>
                </a:lnTo>
                <a:lnTo>
                  <a:pt x="2896297" y="567986"/>
                </a:lnTo>
                <a:lnTo>
                  <a:pt x="2898224" y="567087"/>
                </a:lnTo>
                <a:lnTo>
                  <a:pt x="2900151" y="566317"/>
                </a:lnTo>
                <a:lnTo>
                  <a:pt x="2902078" y="565675"/>
                </a:lnTo>
                <a:lnTo>
                  <a:pt x="2904005" y="565033"/>
                </a:lnTo>
                <a:lnTo>
                  <a:pt x="2905804" y="564262"/>
                </a:lnTo>
                <a:lnTo>
                  <a:pt x="2907731" y="563620"/>
                </a:lnTo>
                <a:lnTo>
                  <a:pt x="2909658" y="562593"/>
                </a:lnTo>
                <a:lnTo>
                  <a:pt x="2911586" y="562336"/>
                </a:lnTo>
                <a:lnTo>
                  <a:pt x="2913513" y="561951"/>
                </a:lnTo>
                <a:lnTo>
                  <a:pt x="2915440" y="562336"/>
                </a:lnTo>
                <a:lnTo>
                  <a:pt x="2917367" y="562336"/>
                </a:lnTo>
                <a:lnTo>
                  <a:pt x="2919166" y="562336"/>
                </a:lnTo>
                <a:lnTo>
                  <a:pt x="2921093" y="562336"/>
                </a:lnTo>
                <a:lnTo>
                  <a:pt x="2923020" y="562336"/>
                </a:lnTo>
                <a:lnTo>
                  <a:pt x="2924947" y="562336"/>
                </a:lnTo>
                <a:lnTo>
                  <a:pt x="2926874" y="562978"/>
                </a:lnTo>
                <a:lnTo>
                  <a:pt x="2928801" y="562336"/>
                </a:lnTo>
                <a:lnTo>
                  <a:pt x="2930600" y="561565"/>
                </a:lnTo>
                <a:lnTo>
                  <a:pt x="2932527" y="558869"/>
                </a:lnTo>
                <a:lnTo>
                  <a:pt x="2934454" y="558227"/>
                </a:lnTo>
                <a:lnTo>
                  <a:pt x="2936381" y="557584"/>
                </a:lnTo>
                <a:lnTo>
                  <a:pt x="2938309" y="558227"/>
                </a:lnTo>
                <a:lnTo>
                  <a:pt x="2940236" y="558227"/>
                </a:lnTo>
                <a:lnTo>
                  <a:pt x="2942034" y="558227"/>
                </a:lnTo>
                <a:lnTo>
                  <a:pt x="2943961" y="558483"/>
                </a:lnTo>
                <a:lnTo>
                  <a:pt x="2945889" y="558227"/>
                </a:lnTo>
                <a:lnTo>
                  <a:pt x="2947816" y="557841"/>
                </a:lnTo>
                <a:lnTo>
                  <a:pt x="2949743" y="556814"/>
                </a:lnTo>
                <a:lnTo>
                  <a:pt x="2951670" y="556172"/>
                </a:lnTo>
                <a:lnTo>
                  <a:pt x="2953469" y="555401"/>
                </a:lnTo>
                <a:lnTo>
                  <a:pt x="2955396" y="554759"/>
                </a:lnTo>
                <a:lnTo>
                  <a:pt x="2957323" y="554117"/>
                </a:lnTo>
                <a:lnTo>
                  <a:pt x="2959250" y="553347"/>
                </a:lnTo>
                <a:lnTo>
                  <a:pt x="2961177" y="552319"/>
                </a:lnTo>
                <a:lnTo>
                  <a:pt x="2963104" y="552063"/>
                </a:lnTo>
                <a:lnTo>
                  <a:pt x="2965032" y="551677"/>
                </a:lnTo>
                <a:lnTo>
                  <a:pt x="2966830" y="552319"/>
                </a:lnTo>
                <a:lnTo>
                  <a:pt x="2968757" y="552063"/>
                </a:lnTo>
                <a:lnTo>
                  <a:pt x="2970684" y="551677"/>
                </a:lnTo>
                <a:lnTo>
                  <a:pt x="2972612" y="550265"/>
                </a:lnTo>
                <a:lnTo>
                  <a:pt x="2974539" y="550008"/>
                </a:lnTo>
                <a:lnTo>
                  <a:pt x="2976466" y="549623"/>
                </a:lnTo>
                <a:lnTo>
                  <a:pt x="2978265" y="550265"/>
                </a:lnTo>
                <a:lnTo>
                  <a:pt x="2980192" y="550008"/>
                </a:lnTo>
                <a:lnTo>
                  <a:pt x="2982119" y="549623"/>
                </a:lnTo>
                <a:lnTo>
                  <a:pt x="2984046" y="548595"/>
                </a:lnTo>
                <a:lnTo>
                  <a:pt x="2985973" y="547953"/>
                </a:lnTo>
                <a:lnTo>
                  <a:pt x="2987900" y="547183"/>
                </a:lnTo>
                <a:lnTo>
                  <a:pt x="2989699" y="546155"/>
                </a:lnTo>
                <a:lnTo>
                  <a:pt x="2991626" y="545899"/>
                </a:lnTo>
                <a:lnTo>
                  <a:pt x="2993553" y="545513"/>
                </a:lnTo>
                <a:lnTo>
                  <a:pt x="2995480" y="545899"/>
                </a:lnTo>
                <a:lnTo>
                  <a:pt x="2997407" y="545899"/>
                </a:lnTo>
                <a:lnTo>
                  <a:pt x="3010769" y="545899"/>
                </a:lnTo>
                <a:lnTo>
                  <a:pt x="3012696" y="546541"/>
                </a:lnTo>
                <a:lnTo>
                  <a:pt x="3014495" y="545899"/>
                </a:lnTo>
                <a:lnTo>
                  <a:pt x="3016422" y="545128"/>
                </a:lnTo>
                <a:lnTo>
                  <a:pt x="3018349" y="542431"/>
                </a:lnTo>
                <a:lnTo>
                  <a:pt x="3020276" y="541789"/>
                </a:lnTo>
                <a:lnTo>
                  <a:pt x="3022203" y="541019"/>
                </a:lnTo>
                <a:lnTo>
                  <a:pt x="3024130" y="541789"/>
                </a:lnTo>
                <a:lnTo>
                  <a:pt x="3025929" y="541789"/>
                </a:lnTo>
                <a:lnTo>
                  <a:pt x="3027856" y="541789"/>
                </a:lnTo>
                <a:lnTo>
                  <a:pt x="3029783" y="542046"/>
                </a:lnTo>
                <a:lnTo>
                  <a:pt x="3031711" y="541789"/>
                </a:lnTo>
                <a:lnTo>
                  <a:pt x="3033638" y="541404"/>
                </a:lnTo>
                <a:lnTo>
                  <a:pt x="3035565" y="539991"/>
                </a:lnTo>
                <a:lnTo>
                  <a:pt x="3037492" y="539735"/>
                </a:lnTo>
                <a:lnTo>
                  <a:pt x="3039291" y="539349"/>
                </a:lnTo>
                <a:lnTo>
                  <a:pt x="3041218" y="539735"/>
                </a:lnTo>
                <a:lnTo>
                  <a:pt x="3043145" y="539735"/>
                </a:lnTo>
                <a:lnTo>
                  <a:pt x="3045072" y="539735"/>
                </a:lnTo>
                <a:lnTo>
                  <a:pt x="3046999" y="539991"/>
                </a:lnTo>
                <a:lnTo>
                  <a:pt x="3048926" y="539735"/>
                </a:lnTo>
                <a:lnTo>
                  <a:pt x="3050725" y="539349"/>
                </a:lnTo>
                <a:lnTo>
                  <a:pt x="3052652" y="538322"/>
                </a:lnTo>
                <a:lnTo>
                  <a:pt x="3054579" y="537551"/>
                </a:lnTo>
                <a:lnTo>
                  <a:pt x="3056506" y="536909"/>
                </a:lnTo>
                <a:lnTo>
                  <a:pt x="3058434" y="536267"/>
                </a:lnTo>
                <a:lnTo>
                  <a:pt x="3060361" y="535497"/>
                </a:lnTo>
                <a:lnTo>
                  <a:pt x="3062159" y="534855"/>
                </a:lnTo>
                <a:lnTo>
                  <a:pt x="3064086" y="534213"/>
                </a:lnTo>
                <a:lnTo>
                  <a:pt x="3066014" y="533442"/>
                </a:lnTo>
                <a:lnTo>
                  <a:pt x="3067941" y="532800"/>
                </a:lnTo>
                <a:lnTo>
                  <a:pt x="3069868" y="532030"/>
                </a:lnTo>
                <a:lnTo>
                  <a:pt x="3071795" y="531387"/>
                </a:lnTo>
                <a:lnTo>
                  <a:pt x="3073594" y="530745"/>
                </a:lnTo>
                <a:lnTo>
                  <a:pt x="3075521" y="529718"/>
                </a:lnTo>
                <a:lnTo>
                  <a:pt x="3077448" y="529333"/>
                </a:lnTo>
                <a:lnTo>
                  <a:pt x="3079375" y="528948"/>
                </a:lnTo>
                <a:lnTo>
                  <a:pt x="3081302" y="529333"/>
                </a:lnTo>
                <a:lnTo>
                  <a:pt x="3083229" y="529333"/>
                </a:lnTo>
                <a:lnTo>
                  <a:pt x="3085157" y="529333"/>
                </a:lnTo>
                <a:lnTo>
                  <a:pt x="3086955" y="529718"/>
                </a:lnTo>
                <a:lnTo>
                  <a:pt x="3088882" y="529333"/>
                </a:lnTo>
                <a:lnTo>
                  <a:pt x="3090809" y="528948"/>
                </a:lnTo>
                <a:lnTo>
                  <a:pt x="3092737" y="527920"/>
                </a:lnTo>
                <a:lnTo>
                  <a:pt x="3094664" y="527278"/>
                </a:lnTo>
                <a:lnTo>
                  <a:pt x="3096591" y="526508"/>
                </a:lnTo>
                <a:lnTo>
                  <a:pt x="3098390" y="526251"/>
                </a:lnTo>
                <a:lnTo>
                  <a:pt x="3100317" y="525095"/>
                </a:lnTo>
                <a:lnTo>
                  <a:pt x="3102244" y="524068"/>
                </a:lnTo>
                <a:lnTo>
                  <a:pt x="3104171" y="522398"/>
                </a:lnTo>
                <a:lnTo>
                  <a:pt x="3106098" y="520986"/>
                </a:lnTo>
                <a:lnTo>
                  <a:pt x="3108025" y="519573"/>
                </a:lnTo>
                <a:lnTo>
                  <a:pt x="3109824" y="517519"/>
                </a:lnTo>
                <a:lnTo>
                  <a:pt x="3111751" y="516876"/>
                </a:lnTo>
                <a:lnTo>
                  <a:pt x="3113678" y="516106"/>
                </a:lnTo>
                <a:lnTo>
                  <a:pt x="3115605" y="516876"/>
                </a:lnTo>
                <a:lnTo>
                  <a:pt x="3117532" y="516876"/>
                </a:lnTo>
                <a:lnTo>
                  <a:pt x="3119460" y="516876"/>
                </a:lnTo>
                <a:lnTo>
                  <a:pt x="3121387" y="516876"/>
                </a:lnTo>
                <a:lnTo>
                  <a:pt x="3123185" y="516876"/>
                </a:lnTo>
                <a:lnTo>
                  <a:pt x="3125113" y="516876"/>
                </a:lnTo>
                <a:lnTo>
                  <a:pt x="3127040" y="517133"/>
                </a:lnTo>
                <a:lnTo>
                  <a:pt x="3128967" y="516876"/>
                </a:lnTo>
                <a:lnTo>
                  <a:pt x="3130894" y="516491"/>
                </a:lnTo>
                <a:lnTo>
                  <a:pt x="3132821" y="515464"/>
                </a:lnTo>
                <a:lnTo>
                  <a:pt x="3134620" y="514693"/>
                </a:lnTo>
                <a:lnTo>
                  <a:pt x="3136547" y="514051"/>
                </a:lnTo>
                <a:lnTo>
                  <a:pt x="3138474" y="513024"/>
                </a:lnTo>
                <a:lnTo>
                  <a:pt x="3140401" y="512639"/>
                </a:lnTo>
                <a:lnTo>
                  <a:pt x="3142328" y="512253"/>
                </a:lnTo>
                <a:lnTo>
                  <a:pt x="3144255" y="513024"/>
                </a:lnTo>
                <a:lnTo>
                  <a:pt x="3146054" y="512639"/>
                </a:lnTo>
                <a:lnTo>
                  <a:pt x="3147981" y="512253"/>
                </a:lnTo>
                <a:lnTo>
                  <a:pt x="3149908" y="510969"/>
                </a:lnTo>
                <a:lnTo>
                  <a:pt x="3151836" y="510584"/>
                </a:lnTo>
                <a:lnTo>
                  <a:pt x="3153763" y="510199"/>
                </a:lnTo>
                <a:lnTo>
                  <a:pt x="3155690" y="510584"/>
                </a:lnTo>
                <a:lnTo>
                  <a:pt x="3157617" y="510584"/>
                </a:lnTo>
                <a:lnTo>
                  <a:pt x="3159416" y="510584"/>
                </a:lnTo>
                <a:lnTo>
                  <a:pt x="3161343" y="510584"/>
                </a:lnTo>
                <a:lnTo>
                  <a:pt x="3163270" y="510584"/>
                </a:lnTo>
                <a:lnTo>
                  <a:pt x="3165197" y="510584"/>
                </a:lnTo>
                <a:lnTo>
                  <a:pt x="3167124" y="511226"/>
                </a:lnTo>
                <a:lnTo>
                  <a:pt x="3169051" y="510584"/>
                </a:lnTo>
                <a:lnTo>
                  <a:pt x="3170850" y="509814"/>
                </a:lnTo>
                <a:lnTo>
                  <a:pt x="3172777" y="507374"/>
                </a:lnTo>
                <a:lnTo>
                  <a:pt x="3174704" y="506346"/>
                </a:lnTo>
                <a:lnTo>
                  <a:pt x="3176631" y="505319"/>
                </a:lnTo>
                <a:lnTo>
                  <a:pt x="3178559" y="504548"/>
                </a:lnTo>
                <a:lnTo>
                  <a:pt x="3180486" y="504292"/>
                </a:lnTo>
                <a:lnTo>
                  <a:pt x="3182284" y="503906"/>
                </a:lnTo>
                <a:lnTo>
                  <a:pt x="3184211" y="504934"/>
                </a:lnTo>
                <a:lnTo>
                  <a:pt x="3186139" y="504292"/>
                </a:lnTo>
                <a:lnTo>
                  <a:pt x="3188066" y="503521"/>
                </a:lnTo>
                <a:lnTo>
                  <a:pt x="3189993" y="500696"/>
                </a:lnTo>
                <a:lnTo>
                  <a:pt x="3191920" y="500054"/>
                </a:lnTo>
                <a:lnTo>
                  <a:pt x="3193719" y="499283"/>
                </a:lnTo>
                <a:lnTo>
                  <a:pt x="3195646" y="500696"/>
                </a:lnTo>
                <a:lnTo>
                  <a:pt x="3197573" y="500054"/>
                </a:lnTo>
                <a:lnTo>
                  <a:pt x="3199500" y="499283"/>
                </a:lnTo>
                <a:lnTo>
                  <a:pt x="3201427" y="496843"/>
                </a:lnTo>
                <a:lnTo>
                  <a:pt x="3203354" y="495816"/>
                </a:lnTo>
                <a:lnTo>
                  <a:pt x="3205282" y="494789"/>
                </a:lnTo>
                <a:lnTo>
                  <a:pt x="3207080" y="494018"/>
                </a:lnTo>
                <a:lnTo>
                  <a:pt x="3209007" y="493633"/>
                </a:lnTo>
                <a:lnTo>
                  <a:pt x="3210934" y="493376"/>
                </a:lnTo>
                <a:lnTo>
                  <a:pt x="3212862" y="493633"/>
                </a:lnTo>
                <a:lnTo>
                  <a:pt x="3214789" y="493633"/>
                </a:lnTo>
                <a:lnTo>
                  <a:pt x="3228150" y="493633"/>
                </a:lnTo>
                <a:lnTo>
                  <a:pt x="3229949" y="494404"/>
                </a:lnTo>
                <a:lnTo>
                  <a:pt x="3231876" y="493633"/>
                </a:lnTo>
                <a:lnTo>
                  <a:pt x="3233803" y="492991"/>
                </a:lnTo>
                <a:lnTo>
                  <a:pt x="3235730" y="490551"/>
                </a:lnTo>
                <a:lnTo>
                  <a:pt x="3237657" y="489395"/>
                </a:lnTo>
                <a:lnTo>
                  <a:pt x="3239585" y="488368"/>
                </a:lnTo>
                <a:lnTo>
                  <a:pt x="3241512" y="488753"/>
                </a:lnTo>
                <a:lnTo>
                  <a:pt x="3243310" y="487341"/>
                </a:lnTo>
                <a:lnTo>
                  <a:pt x="3245238" y="485928"/>
                </a:lnTo>
                <a:lnTo>
                  <a:pt x="3247165" y="482332"/>
                </a:lnTo>
                <a:lnTo>
                  <a:pt x="3249092" y="480920"/>
                </a:lnTo>
                <a:lnTo>
                  <a:pt x="3251019" y="479507"/>
                </a:lnTo>
                <a:lnTo>
                  <a:pt x="3252946" y="479122"/>
                </a:lnTo>
                <a:lnTo>
                  <a:pt x="3254745" y="478737"/>
                </a:lnTo>
                <a:lnTo>
                  <a:pt x="3256672" y="478351"/>
                </a:lnTo>
                <a:lnTo>
                  <a:pt x="3258599" y="479122"/>
                </a:lnTo>
                <a:lnTo>
                  <a:pt x="3260526" y="478737"/>
                </a:lnTo>
                <a:lnTo>
                  <a:pt x="3262453" y="478351"/>
                </a:lnTo>
                <a:lnTo>
                  <a:pt x="3264380" y="477324"/>
                </a:lnTo>
                <a:lnTo>
                  <a:pt x="3266179" y="476554"/>
                </a:lnTo>
                <a:lnTo>
                  <a:pt x="3268106" y="475912"/>
                </a:lnTo>
                <a:lnTo>
                  <a:pt x="3270033" y="474884"/>
                </a:lnTo>
                <a:lnTo>
                  <a:pt x="3271961" y="474499"/>
                </a:lnTo>
                <a:lnTo>
                  <a:pt x="3273888" y="474114"/>
                </a:lnTo>
                <a:lnTo>
                  <a:pt x="3275815" y="474499"/>
                </a:lnTo>
                <a:lnTo>
                  <a:pt x="3277614" y="474499"/>
                </a:lnTo>
                <a:lnTo>
                  <a:pt x="3279541" y="474499"/>
                </a:lnTo>
                <a:lnTo>
                  <a:pt x="3281468" y="474884"/>
                </a:lnTo>
                <a:lnTo>
                  <a:pt x="3283395" y="474499"/>
                </a:lnTo>
                <a:lnTo>
                  <a:pt x="3285322" y="474114"/>
                </a:lnTo>
                <a:lnTo>
                  <a:pt x="3287249" y="472701"/>
                </a:lnTo>
                <a:lnTo>
                  <a:pt x="3289176" y="472316"/>
                </a:lnTo>
                <a:lnTo>
                  <a:pt x="3290975" y="471931"/>
                </a:lnTo>
                <a:lnTo>
                  <a:pt x="3292902" y="473086"/>
                </a:lnTo>
                <a:lnTo>
                  <a:pt x="3294829" y="472316"/>
                </a:lnTo>
                <a:lnTo>
                  <a:pt x="3296756" y="471545"/>
                </a:lnTo>
                <a:lnTo>
                  <a:pt x="3298684" y="469105"/>
                </a:lnTo>
                <a:lnTo>
                  <a:pt x="3300611" y="467950"/>
                </a:lnTo>
                <a:lnTo>
                  <a:pt x="3302409" y="466922"/>
                </a:lnTo>
                <a:lnTo>
                  <a:pt x="3304337" y="466922"/>
                </a:lnTo>
                <a:lnTo>
                  <a:pt x="3306264" y="465767"/>
                </a:lnTo>
                <a:lnTo>
                  <a:pt x="3308191" y="464739"/>
                </a:lnTo>
                <a:lnTo>
                  <a:pt x="3310118" y="462171"/>
                </a:lnTo>
                <a:lnTo>
                  <a:pt x="3312045" y="461529"/>
                </a:lnTo>
                <a:lnTo>
                  <a:pt x="3313844" y="460758"/>
                </a:lnTo>
                <a:lnTo>
                  <a:pt x="3315771" y="461529"/>
                </a:lnTo>
                <a:lnTo>
                  <a:pt x="3317698" y="461529"/>
                </a:lnTo>
                <a:lnTo>
                  <a:pt x="3319625" y="461529"/>
                </a:lnTo>
                <a:lnTo>
                  <a:pt x="3321552" y="461786"/>
                </a:lnTo>
                <a:lnTo>
                  <a:pt x="3323479" y="461529"/>
                </a:lnTo>
                <a:lnTo>
                  <a:pt x="3325407" y="461144"/>
                </a:lnTo>
                <a:lnTo>
                  <a:pt x="3327205" y="459731"/>
                </a:lnTo>
                <a:lnTo>
                  <a:pt x="3329132" y="459346"/>
                </a:lnTo>
                <a:lnTo>
                  <a:pt x="3331059" y="458961"/>
                </a:lnTo>
                <a:lnTo>
                  <a:pt x="3332987" y="459731"/>
                </a:lnTo>
                <a:lnTo>
                  <a:pt x="3334914" y="459346"/>
                </a:lnTo>
                <a:lnTo>
                  <a:pt x="3344421" y="453439"/>
                </a:lnTo>
                <a:lnTo>
                  <a:pt x="3346348" y="452668"/>
                </a:lnTo>
                <a:lnTo>
                  <a:pt x="3348275" y="452026"/>
                </a:lnTo>
                <a:lnTo>
                  <a:pt x="3350074" y="452668"/>
                </a:lnTo>
                <a:lnTo>
                  <a:pt x="3352001" y="452668"/>
                </a:lnTo>
                <a:lnTo>
                  <a:pt x="3353928" y="452668"/>
                </a:lnTo>
                <a:lnTo>
                  <a:pt x="3355855" y="453053"/>
                </a:lnTo>
                <a:lnTo>
                  <a:pt x="3357782" y="452668"/>
                </a:lnTo>
                <a:lnTo>
                  <a:pt x="3359710" y="452411"/>
                </a:lnTo>
                <a:lnTo>
                  <a:pt x="3361508" y="451256"/>
                </a:lnTo>
                <a:lnTo>
                  <a:pt x="3363435" y="450485"/>
                </a:lnTo>
                <a:lnTo>
                  <a:pt x="3365363" y="449715"/>
                </a:lnTo>
                <a:lnTo>
                  <a:pt x="3367290" y="449458"/>
                </a:lnTo>
                <a:lnTo>
                  <a:pt x="3369217" y="448302"/>
                </a:lnTo>
                <a:lnTo>
                  <a:pt x="3371144" y="447146"/>
                </a:lnTo>
                <a:lnTo>
                  <a:pt x="3373071" y="444449"/>
                </a:lnTo>
                <a:lnTo>
                  <a:pt x="3374870" y="443807"/>
                </a:lnTo>
                <a:lnTo>
                  <a:pt x="3376797" y="443037"/>
                </a:lnTo>
                <a:lnTo>
                  <a:pt x="3378724" y="443807"/>
                </a:lnTo>
                <a:lnTo>
                  <a:pt x="3380651" y="443807"/>
                </a:lnTo>
                <a:lnTo>
                  <a:pt x="3382578" y="443807"/>
                </a:lnTo>
                <a:lnTo>
                  <a:pt x="3384505" y="444578"/>
                </a:lnTo>
                <a:lnTo>
                  <a:pt x="3386304" y="443807"/>
                </a:lnTo>
                <a:lnTo>
                  <a:pt x="3388231" y="443037"/>
                </a:lnTo>
                <a:lnTo>
                  <a:pt x="3390158" y="440340"/>
                </a:lnTo>
                <a:lnTo>
                  <a:pt x="3392086" y="439184"/>
                </a:lnTo>
                <a:lnTo>
                  <a:pt x="3394013" y="438029"/>
                </a:lnTo>
                <a:lnTo>
                  <a:pt x="3395940" y="437258"/>
                </a:lnTo>
                <a:lnTo>
                  <a:pt x="3397739" y="436873"/>
                </a:lnTo>
                <a:lnTo>
                  <a:pt x="3399666" y="436488"/>
                </a:lnTo>
                <a:lnTo>
                  <a:pt x="3401593" y="438029"/>
                </a:lnTo>
                <a:lnTo>
                  <a:pt x="3403520" y="436873"/>
                </a:lnTo>
                <a:lnTo>
                  <a:pt x="3405447" y="435717"/>
                </a:lnTo>
                <a:lnTo>
                  <a:pt x="3407374" y="432635"/>
                </a:lnTo>
                <a:lnTo>
                  <a:pt x="3409301" y="429938"/>
                </a:lnTo>
                <a:lnTo>
                  <a:pt x="3411100" y="427242"/>
                </a:lnTo>
                <a:lnTo>
                  <a:pt x="3413027" y="422105"/>
                </a:lnTo>
                <a:lnTo>
                  <a:pt x="3414954" y="420564"/>
                </a:lnTo>
                <a:lnTo>
                  <a:pt x="3416881" y="419023"/>
                </a:lnTo>
                <a:lnTo>
                  <a:pt x="3418809" y="420564"/>
                </a:lnTo>
                <a:lnTo>
                  <a:pt x="3420736" y="420564"/>
                </a:lnTo>
                <a:lnTo>
                  <a:pt x="3422534" y="420564"/>
                </a:lnTo>
                <a:lnTo>
                  <a:pt x="3424462" y="420564"/>
                </a:lnTo>
                <a:lnTo>
                  <a:pt x="3426389" y="420564"/>
                </a:lnTo>
                <a:lnTo>
                  <a:pt x="3428316" y="420564"/>
                </a:lnTo>
                <a:lnTo>
                  <a:pt x="3430243" y="420949"/>
                </a:lnTo>
                <a:lnTo>
                  <a:pt x="3432170" y="420564"/>
                </a:lnTo>
                <a:lnTo>
                  <a:pt x="3433969" y="420179"/>
                </a:lnTo>
                <a:lnTo>
                  <a:pt x="3435896" y="419023"/>
                </a:lnTo>
                <a:lnTo>
                  <a:pt x="3437823" y="418252"/>
                </a:lnTo>
                <a:lnTo>
                  <a:pt x="3439750" y="417482"/>
                </a:lnTo>
                <a:lnTo>
                  <a:pt x="3441677" y="416326"/>
                </a:lnTo>
                <a:lnTo>
                  <a:pt x="3443604" y="415941"/>
                </a:lnTo>
                <a:lnTo>
                  <a:pt x="3445532" y="415427"/>
                </a:lnTo>
                <a:lnTo>
                  <a:pt x="3447330" y="415941"/>
                </a:lnTo>
                <a:lnTo>
                  <a:pt x="3449257" y="415941"/>
                </a:lnTo>
                <a:lnTo>
                  <a:pt x="3451185" y="415941"/>
                </a:lnTo>
                <a:lnTo>
                  <a:pt x="3453112" y="416326"/>
                </a:lnTo>
                <a:lnTo>
                  <a:pt x="3455039" y="415941"/>
                </a:lnTo>
                <a:lnTo>
                  <a:pt x="3456966" y="415427"/>
                </a:lnTo>
                <a:lnTo>
                  <a:pt x="3458765" y="414272"/>
                </a:lnTo>
                <a:lnTo>
                  <a:pt x="3460692" y="413501"/>
                </a:lnTo>
                <a:lnTo>
                  <a:pt x="3462619" y="412731"/>
                </a:lnTo>
                <a:lnTo>
                  <a:pt x="3464546" y="411575"/>
                </a:lnTo>
                <a:lnTo>
                  <a:pt x="3466473" y="411190"/>
                </a:lnTo>
                <a:lnTo>
                  <a:pt x="3468400" y="410804"/>
                </a:lnTo>
                <a:lnTo>
                  <a:pt x="3470199" y="411190"/>
                </a:lnTo>
                <a:lnTo>
                  <a:pt x="3472126" y="411190"/>
                </a:lnTo>
                <a:lnTo>
                  <a:pt x="3474053" y="411190"/>
                </a:lnTo>
                <a:lnTo>
                  <a:pt x="3475980" y="411960"/>
                </a:lnTo>
                <a:lnTo>
                  <a:pt x="3477908" y="411190"/>
                </a:lnTo>
                <a:lnTo>
                  <a:pt x="3479835" y="410419"/>
                </a:lnTo>
                <a:lnTo>
                  <a:pt x="3481633" y="407209"/>
                </a:lnTo>
                <a:lnTo>
                  <a:pt x="3483560" y="406438"/>
                </a:lnTo>
                <a:lnTo>
                  <a:pt x="3485488" y="405668"/>
                </a:lnTo>
                <a:lnTo>
                  <a:pt x="3487415" y="406438"/>
                </a:lnTo>
                <a:lnTo>
                  <a:pt x="3489342" y="406438"/>
                </a:lnTo>
                <a:lnTo>
                  <a:pt x="3491269" y="406438"/>
                </a:lnTo>
                <a:lnTo>
                  <a:pt x="3493196" y="406823"/>
                </a:lnTo>
                <a:lnTo>
                  <a:pt x="3494995" y="406438"/>
                </a:lnTo>
                <a:lnTo>
                  <a:pt x="3496922" y="406053"/>
                </a:lnTo>
                <a:lnTo>
                  <a:pt x="3498849" y="404769"/>
                </a:lnTo>
                <a:lnTo>
                  <a:pt x="3500776" y="403998"/>
                </a:lnTo>
                <a:lnTo>
                  <a:pt x="3502703" y="403228"/>
                </a:lnTo>
                <a:lnTo>
                  <a:pt x="3504630" y="402072"/>
                </a:lnTo>
                <a:lnTo>
                  <a:pt x="3506429" y="401687"/>
                </a:lnTo>
                <a:lnTo>
                  <a:pt x="3508356" y="401301"/>
                </a:lnTo>
                <a:lnTo>
                  <a:pt x="3510283" y="401687"/>
                </a:lnTo>
                <a:lnTo>
                  <a:pt x="3512211" y="401687"/>
                </a:lnTo>
                <a:lnTo>
                  <a:pt x="3514138" y="401687"/>
                </a:lnTo>
                <a:lnTo>
                  <a:pt x="3516065" y="402457"/>
                </a:lnTo>
                <a:lnTo>
                  <a:pt x="3517864" y="401687"/>
                </a:lnTo>
                <a:lnTo>
                  <a:pt x="3519791" y="400788"/>
                </a:lnTo>
                <a:lnTo>
                  <a:pt x="3521718" y="397706"/>
                </a:lnTo>
                <a:lnTo>
                  <a:pt x="3523645" y="396807"/>
                </a:lnTo>
                <a:lnTo>
                  <a:pt x="3525572" y="396036"/>
                </a:lnTo>
                <a:lnTo>
                  <a:pt x="3527499" y="397321"/>
                </a:lnTo>
                <a:lnTo>
                  <a:pt x="3529426" y="396807"/>
                </a:lnTo>
                <a:lnTo>
                  <a:pt x="3531225" y="396422"/>
                </a:lnTo>
                <a:lnTo>
                  <a:pt x="3533152" y="394881"/>
                </a:lnTo>
                <a:lnTo>
                  <a:pt x="3535079" y="394495"/>
                </a:lnTo>
                <a:lnTo>
                  <a:pt x="3537006" y="394110"/>
                </a:lnTo>
                <a:lnTo>
                  <a:pt x="3538934" y="394881"/>
                </a:lnTo>
                <a:lnTo>
                  <a:pt x="3540861" y="394495"/>
                </a:lnTo>
                <a:lnTo>
                  <a:pt x="3542659" y="394110"/>
                </a:lnTo>
                <a:lnTo>
                  <a:pt x="3544587" y="392441"/>
                </a:lnTo>
                <a:lnTo>
                  <a:pt x="3546514" y="392055"/>
                </a:lnTo>
                <a:lnTo>
                  <a:pt x="3548441" y="391670"/>
                </a:lnTo>
                <a:lnTo>
                  <a:pt x="3550368" y="392055"/>
                </a:lnTo>
                <a:lnTo>
                  <a:pt x="3552295" y="392055"/>
                </a:lnTo>
                <a:lnTo>
                  <a:pt x="3554094" y="392055"/>
                </a:lnTo>
                <a:lnTo>
                  <a:pt x="3556021" y="392055"/>
                </a:lnTo>
                <a:lnTo>
                  <a:pt x="3557948" y="392055"/>
                </a:lnTo>
                <a:lnTo>
                  <a:pt x="3559875" y="392055"/>
                </a:lnTo>
                <a:lnTo>
                  <a:pt x="3561802" y="392441"/>
                </a:lnTo>
                <a:lnTo>
                  <a:pt x="3563729" y="392055"/>
                </a:lnTo>
                <a:lnTo>
                  <a:pt x="3565657" y="391670"/>
                </a:lnTo>
                <a:lnTo>
                  <a:pt x="3567455" y="390001"/>
                </a:lnTo>
                <a:lnTo>
                  <a:pt x="3569382" y="389616"/>
                </a:lnTo>
                <a:lnTo>
                  <a:pt x="3571310" y="389230"/>
                </a:lnTo>
                <a:lnTo>
                  <a:pt x="3573237" y="390001"/>
                </a:lnTo>
                <a:lnTo>
                  <a:pt x="3575164" y="389616"/>
                </a:lnTo>
                <a:lnTo>
                  <a:pt x="3577091" y="389230"/>
                </a:lnTo>
                <a:lnTo>
                  <a:pt x="3578890" y="388075"/>
                </a:lnTo>
                <a:lnTo>
                  <a:pt x="3580817" y="387176"/>
                </a:lnTo>
                <a:lnTo>
                  <a:pt x="3582744" y="386405"/>
                </a:lnTo>
                <a:lnTo>
                  <a:pt x="3584671" y="386020"/>
                </a:lnTo>
                <a:lnTo>
                  <a:pt x="3586598" y="384736"/>
                </a:lnTo>
                <a:lnTo>
                  <a:pt x="3588525" y="383580"/>
                </a:lnTo>
                <a:lnTo>
                  <a:pt x="3590324" y="381140"/>
                </a:lnTo>
                <a:lnTo>
                  <a:pt x="3592251" y="379856"/>
                </a:lnTo>
                <a:lnTo>
                  <a:pt x="3594178" y="378700"/>
                </a:lnTo>
                <a:lnTo>
                  <a:pt x="3596105" y="379085"/>
                </a:lnTo>
                <a:lnTo>
                  <a:pt x="3598033" y="377416"/>
                </a:lnTo>
                <a:lnTo>
                  <a:pt x="3599960" y="375875"/>
                </a:lnTo>
                <a:lnTo>
                  <a:pt x="3601758" y="371380"/>
                </a:lnTo>
                <a:lnTo>
                  <a:pt x="3603685" y="370096"/>
                </a:lnTo>
                <a:lnTo>
                  <a:pt x="3605613" y="368940"/>
                </a:lnTo>
                <a:lnTo>
                  <a:pt x="3607540" y="370096"/>
                </a:lnTo>
                <a:lnTo>
                  <a:pt x="3609467" y="370096"/>
                </a:lnTo>
                <a:lnTo>
                  <a:pt x="3628481" y="370096"/>
                </a:lnTo>
                <a:lnTo>
                  <a:pt x="3630408" y="370610"/>
                </a:lnTo>
                <a:lnTo>
                  <a:pt x="3632336" y="370096"/>
                </a:lnTo>
                <a:lnTo>
                  <a:pt x="3634263" y="369711"/>
                </a:lnTo>
                <a:lnTo>
                  <a:pt x="3636190" y="368042"/>
                </a:lnTo>
                <a:lnTo>
                  <a:pt x="3637989" y="367656"/>
                </a:lnTo>
                <a:lnTo>
                  <a:pt x="3639916" y="367271"/>
                </a:lnTo>
                <a:lnTo>
                  <a:pt x="3641843" y="367656"/>
                </a:lnTo>
                <a:lnTo>
                  <a:pt x="3643770" y="367656"/>
                </a:lnTo>
                <a:lnTo>
                  <a:pt x="3657131" y="367656"/>
                </a:lnTo>
                <a:lnTo>
                  <a:pt x="3659059" y="368042"/>
                </a:lnTo>
                <a:lnTo>
                  <a:pt x="3660986" y="367656"/>
                </a:lnTo>
                <a:lnTo>
                  <a:pt x="3662784" y="367271"/>
                </a:lnTo>
                <a:lnTo>
                  <a:pt x="3664712" y="366501"/>
                </a:lnTo>
                <a:lnTo>
                  <a:pt x="3666639" y="365216"/>
                </a:lnTo>
                <a:lnTo>
                  <a:pt x="3668566" y="363932"/>
                </a:lnTo>
                <a:lnTo>
                  <a:pt x="3670493" y="361492"/>
                </a:lnTo>
                <a:lnTo>
                  <a:pt x="3672420" y="360208"/>
                </a:lnTo>
                <a:lnTo>
                  <a:pt x="3674219" y="358924"/>
                </a:lnTo>
                <a:lnTo>
                  <a:pt x="3676146" y="358153"/>
                </a:lnTo>
                <a:lnTo>
                  <a:pt x="3678073" y="357768"/>
                </a:lnTo>
                <a:lnTo>
                  <a:pt x="3680000" y="357255"/>
                </a:lnTo>
                <a:lnTo>
                  <a:pt x="3681927" y="357768"/>
                </a:lnTo>
                <a:lnTo>
                  <a:pt x="3683854" y="357768"/>
                </a:lnTo>
                <a:lnTo>
                  <a:pt x="3685782" y="357768"/>
                </a:lnTo>
                <a:lnTo>
                  <a:pt x="3687580" y="358153"/>
                </a:lnTo>
                <a:lnTo>
                  <a:pt x="3689507" y="357768"/>
                </a:lnTo>
                <a:lnTo>
                  <a:pt x="3691435" y="357255"/>
                </a:lnTo>
                <a:lnTo>
                  <a:pt x="3693362" y="355585"/>
                </a:lnTo>
                <a:lnTo>
                  <a:pt x="3695289" y="355200"/>
                </a:lnTo>
                <a:lnTo>
                  <a:pt x="3697216" y="354815"/>
                </a:lnTo>
                <a:lnTo>
                  <a:pt x="3699015" y="355585"/>
                </a:lnTo>
                <a:lnTo>
                  <a:pt x="3700942" y="355200"/>
                </a:lnTo>
                <a:lnTo>
                  <a:pt x="3702869" y="354815"/>
                </a:lnTo>
                <a:lnTo>
                  <a:pt x="3704796" y="353145"/>
                </a:lnTo>
                <a:lnTo>
                  <a:pt x="3706723" y="352632"/>
                </a:lnTo>
                <a:lnTo>
                  <a:pt x="3708650" y="352246"/>
                </a:lnTo>
                <a:lnTo>
                  <a:pt x="3710449" y="353916"/>
                </a:lnTo>
                <a:lnTo>
                  <a:pt x="3712376" y="352632"/>
                </a:lnTo>
                <a:lnTo>
                  <a:pt x="3714303" y="351476"/>
                </a:lnTo>
                <a:lnTo>
                  <a:pt x="3716230" y="346853"/>
                </a:lnTo>
                <a:lnTo>
                  <a:pt x="3718158" y="345055"/>
                </a:lnTo>
                <a:lnTo>
                  <a:pt x="3720085" y="343386"/>
                </a:lnTo>
                <a:lnTo>
                  <a:pt x="3721883" y="343000"/>
                </a:lnTo>
                <a:lnTo>
                  <a:pt x="3723810" y="342615"/>
                </a:lnTo>
                <a:lnTo>
                  <a:pt x="3725738" y="342230"/>
                </a:lnTo>
                <a:lnTo>
                  <a:pt x="3727665" y="342615"/>
                </a:lnTo>
                <a:lnTo>
                  <a:pt x="3729592" y="342615"/>
                </a:lnTo>
                <a:lnTo>
                  <a:pt x="3731519" y="342615"/>
                </a:lnTo>
                <a:lnTo>
                  <a:pt x="3733446" y="343000"/>
                </a:lnTo>
                <a:lnTo>
                  <a:pt x="3735245" y="342615"/>
                </a:lnTo>
                <a:lnTo>
                  <a:pt x="3737172" y="342101"/>
                </a:lnTo>
                <a:lnTo>
                  <a:pt x="3739099" y="340432"/>
                </a:lnTo>
                <a:lnTo>
                  <a:pt x="3741026" y="340047"/>
                </a:lnTo>
                <a:lnTo>
                  <a:pt x="3742953" y="339661"/>
                </a:lnTo>
                <a:lnTo>
                  <a:pt x="3744881" y="340047"/>
                </a:lnTo>
                <a:lnTo>
                  <a:pt x="3746679" y="340047"/>
                </a:lnTo>
                <a:lnTo>
                  <a:pt x="3760041" y="340047"/>
                </a:lnTo>
                <a:lnTo>
                  <a:pt x="3761968" y="341331"/>
                </a:lnTo>
                <a:lnTo>
                  <a:pt x="3763895" y="340047"/>
                </a:lnTo>
                <a:lnTo>
                  <a:pt x="3765822" y="338763"/>
                </a:lnTo>
                <a:lnTo>
                  <a:pt x="3767749" y="333626"/>
                </a:lnTo>
                <a:lnTo>
                  <a:pt x="3769676" y="332342"/>
                </a:lnTo>
                <a:lnTo>
                  <a:pt x="3771475" y="331058"/>
                </a:lnTo>
                <a:lnTo>
                  <a:pt x="3773402" y="332342"/>
                </a:lnTo>
                <a:lnTo>
                  <a:pt x="3775329" y="332342"/>
                </a:lnTo>
                <a:lnTo>
                  <a:pt x="3777256" y="332342"/>
                </a:lnTo>
                <a:lnTo>
                  <a:pt x="3779184" y="332855"/>
                </a:lnTo>
                <a:lnTo>
                  <a:pt x="3781111" y="332342"/>
                </a:lnTo>
                <a:lnTo>
                  <a:pt x="3782909" y="331956"/>
                </a:lnTo>
                <a:lnTo>
                  <a:pt x="3784837" y="330159"/>
                </a:lnTo>
                <a:lnTo>
                  <a:pt x="3786764" y="329773"/>
                </a:lnTo>
                <a:lnTo>
                  <a:pt x="3788691" y="329388"/>
                </a:lnTo>
                <a:lnTo>
                  <a:pt x="3790618" y="330159"/>
                </a:lnTo>
                <a:lnTo>
                  <a:pt x="3792545" y="329773"/>
                </a:lnTo>
                <a:lnTo>
                  <a:pt x="3794344" y="329388"/>
                </a:lnTo>
                <a:lnTo>
                  <a:pt x="3796271" y="328104"/>
                </a:lnTo>
                <a:lnTo>
                  <a:pt x="3798198" y="327205"/>
                </a:lnTo>
                <a:lnTo>
                  <a:pt x="3800125" y="326306"/>
                </a:lnTo>
                <a:lnTo>
                  <a:pt x="3802052" y="325407"/>
                </a:lnTo>
                <a:lnTo>
                  <a:pt x="3803979" y="324637"/>
                </a:lnTo>
                <a:lnTo>
                  <a:pt x="3805907" y="323738"/>
                </a:lnTo>
                <a:lnTo>
                  <a:pt x="3807705" y="322454"/>
                </a:lnTo>
                <a:lnTo>
                  <a:pt x="3809632" y="322068"/>
                </a:lnTo>
                <a:lnTo>
                  <a:pt x="3811560" y="321555"/>
                </a:lnTo>
                <a:lnTo>
                  <a:pt x="3813487" y="322068"/>
                </a:lnTo>
                <a:lnTo>
                  <a:pt x="3815414" y="322068"/>
                </a:lnTo>
                <a:lnTo>
                  <a:pt x="3817341" y="322068"/>
                </a:lnTo>
                <a:lnTo>
                  <a:pt x="3819140" y="322068"/>
                </a:lnTo>
                <a:lnTo>
                  <a:pt x="3821067" y="322068"/>
                </a:lnTo>
                <a:lnTo>
                  <a:pt x="3822994" y="322068"/>
                </a:lnTo>
                <a:lnTo>
                  <a:pt x="3824921" y="322454"/>
                </a:lnTo>
                <a:lnTo>
                  <a:pt x="3826848" y="322068"/>
                </a:lnTo>
                <a:lnTo>
                  <a:pt x="3828775" y="321555"/>
                </a:lnTo>
                <a:lnTo>
                  <a:pt x="3830574" y="319757"/>
                </a:lnTo>
                <a:lnTo>
                  <a:pt x="3832501" y="319372"/>
                </a:lnTo>
                <a:lnTo>
                  <a:pt x="3834428" y="318858"/>
                </a:lnTo>
                <a:lnTo>
                  <a:pt x="3836355" y="319372"/>
                </a:lnTo>
                <a:lnTo>
                  <a:pt x="3838283" y="319372"/>
                </a:lnTo>
                <a:lnTo>
                  <a:pt x="3925903" y="319372"/>
                </a:lnTo>
                <a:lnTo>
                  <a:pt x="3927830" y="319885"/>
                </a:lnTo>
                <a:lnTo>
                  <a:pt x="3929757" y="319372"/>
                </a:lnTo>
                <a:lnTo>
                  <a:pt x="3931685" y="318858"/>
                </a:lnTo>
                <a:lnTo>
                  <a:pt x="3933612" y="316932"/>
                </a:lnTo>
                <a:lnTo>
                  <a:pt x="3935539" y="316546"/>
                </a:lnTo>
                <a:lnTo>
                  <a:pt x="3937466" y="316033"/>
                </a:lnTo>
                <a:lnTo>
                  <a:pt x="3939265" y="316932"/>
                </a:lnTo>
                <a:lnTo>
                  <a:pt x="3941192" y="316546"/>
                </a:lnTo>
                <a:lnTo>
                  <a:pt x="3943119" y="316033"/>
                </a:lnTo>
                <a:lnTo>
                  <a:pt x="3945046" y="314620"/>
                </a:lnTo>
                <a:lnTo>
                  <a:pt x="3946973" y="313593"/>
                </a:lnTo>
                <a:lnTo>
                  <a:pt x="3948900" y="312694"/>
                </a:lnTo>
                <a:lnTo>
                  <a:pt x="3950699" y="311153"/>
                </a:lnTo>
                <a:lnTo>
                  <a:pt x="3952626" y="310768"/>
                </a:lnTo>
                <a:lnTo>
                  <a:pt x="3954553" y="310254"/>
                </a:lnTo>
                <a:lnTo>
                  <a:pt x="3956480" y="310768"/>
                </a:lnTo>
                <a:lnTo>
                  <a:pt x="3958408" y="310768"/>
                </a:lnTo>
                <a:lnTo>
                  <a:pt x="3977422" y="310768"/>
                </a:lnTo>
                <a:lnTo>
                  <a:pt x="3979349" y="311667"/>
                </a:lnTo>
                <a:lnTo>
                  <a:pt x="3981276" y="310768"/>
                </a:lnTo>
                <a:lnTo>
                  <a:pt x="3983203" y="309740"/>
                </a:lnTo>
                <a:lnTo>
                  <a:pt x="3985131" y="305888"/>
                </a:lnTo>
                <a:lnTo>
                  <a:pt x="3986929" y="304861"/>
                </a:lnTo>
                <a:lnTo>
                  <a:pt x="3988856" y="303962"/>
                </a:lnTo>
                <a:lnTo>
                  <a:pt x="3990783" y="304861"/>
                </a:lnTo>
                <a:lnTo>
                  <a:pt x="3992711" y="304861"/>
                </a:lnTo>
                <a:lnTo>
                  <a:pt x="4017506" y="304861"/>
                </a:lnTo>
                <a:lnTo>
                  <a:pt x="4019434" y="305374"/>
                </a:lnTo>
                <a:lnTo>
                  <a:pt x="4021361" y="304861"/>
                </a:lnTo>
                <a:lnTo>
                  <a:pt x="4023159" y="304347"/>
                </a:lnTo>
                <a:lnTo>
                  <a:pt x="4025087" y="303448"/>
                </a:lnTo>
                <a:lnTo>
                  <a:pt x="4027014" y="301907"/>
                </a:lnTo>
                <a:lnTo>
                  <a:pt x="4028941" y="300494"/>
                </a:lnTo>
                <a:lnTo>
                  <a:pt x="4030868" y="297027"/>
                </a:lnTo>
                <a:lnTo>
                  <a:pt x="4032795" y="296000"/>
                </a:lnTo>
                <a:lnTo>
                  <a:pt x="4034594" y="295101"/>
                </a:lnTo>
                <a:lnTo>
                  <a:pt x="4036521" y="296000"/>
                </a:lnTo>
                <a:lnTo>
                  <a:pt x="4038448" y="296000"/>
                </a:lnTo>
                <a:lnTo>
                  <a:pt x="4040375" y="296000"/>
                </a:lnTo>
                <a:lnTo>
                  <a:pt x="4042302" y="296000"/>
                </a:lnTo>
                <a:lnTo>
                  <a:pt x="4044229" y="296000"/>
                </a:lnTo>
                <a:lnTo>
                  <a:pt x="4046028" y="296000"/>
                </a:lnTo>
                <a:lnTo>
                  <a:pt x="4047955" y="297027"/>
                </a:lnTo>
                <a:lnTo>
                  <a:pt x="4049882" y="296000"/>
                </a:lnTo>
                <a:lnTo>
                  <a:pt x="4051810" y="295101"/>
                </a:lnTo>
                <a:lnTo>
                  <a:pt x="4053737" y="291120"/>
                </a:lnTo>
                <a:lnTo>
                  <a:pt x="4055664" y="290093"/>
                </a:lnTo>
                <a:lnTo>
                  <a:pt x="4057591" y="289065"/>
                </a:lnTo>
                <a:lnTo>
                  <a:pt x="4059390" y="290093"/>
                </a:lnTo>
                <a:lnTo>
                  <a:pt x="4061317" y="290093"/>
                </a:lnTo>
                <a:lnTo>
                  <a:pt x="4063244" y="290093"/>
                </a:lnTo>
                <a:lnTo>
                  <a:pt x="4065171" y="290606"/>
                </a:lnTo>
                <a:lnTo>
                  <a:pt x="4067098" y="290093"/>
                </a:lnTo>
                <a:lnTo>
                  <a:pt x="4069025" y="289579"/>
                </a:lnTo>
                <a:lnTo>
                  <a:pt x="4070824" y="287524"/>
                </a:lnTo>
                <a:lnTo>
                  <a:pt x="4072751" y="287139"/>
                </a:lnTo>
                <a:lnTo>
                  <a:pt x="4074678" y="286625"/>
                </a:lnTo>
                <a:lnTo>
                  <a:pt x="4076605" y="287139"/>
                </a:lnTo>
                <a:lnTo>
                  <a:pt x="4078533" y="287139"/>
                </a:lnTo>
                <a:lnTo>
                  <a:pt x="4080460" y="287139"/>
                </a:lnTo>
                <a:lnTo>
                  <a:pt x="4082258" y="287653"/>
                </a:lnTo>
                <a:lnTo>
                  <a:pt x="4084185" y="287139"/>
                </a:lnTo>
                <a:lnTo>
                  <a:pt x="4086113" y="286625"/>
                </a:lnTo>
                <a:lnTo>
                  <a:pt x="4088040" y="285084"/>
                </a:lnTo>
                <a:lnTo>
                  <a:pt x="4089967" y="284057"/>
                </a:lnTo>
                <a:lnTo>
                  <a:pt x="4091894" y="283030"/>
                </a:lnTo>
                <a:lnTo>
                  <a:pt x="4093821" y="281489"/>
                </a:lnTo>
                <a:lnTo>
                  <a:pt x="4095620" y="280975"/>
                </a:lnTo>
                <a:lnTo>
                  <a:pt x="4097547" y="280590"/>
                </a:lnTo>
                <a:lnTo>
                  <a:pt x="4099474" y="280975"/>
                </a:lnTo>
                <a:lnTo>
                  <a:pt x="4101401" y="280975"/>
                </a:lnTo>
                <a:lnTo>
                  <a:pt x="4103328" y="280975"/>
                </a:lnTo>
                <a:lnTo>
                  <a:pt x="4105256" y="280975"/>
                </a:lnTo>
                <a:lnTo>
                  <a:pt x="4107054" y="280975"/>
                </a:lnTo>
                <a:lnTo>
                  <a:pt x="4108981" y="280975"/>
                </a:lnTo>
                <a:lnTo>
                  <a:pt x="4110908" y="281489"/>
                </a:lnTo>
                <a:lnTo>
                  <a:pt x="4112836" y="280975"/>
                </a:lnTo>
                <a:lnTo>
                  <a:pt x="4114763" y="280461"/>
                </a:lnTo>
                <a:lnTo>
                  <a:pt x="4116690" y="278535"/>
                </a:lnTo>
                <a:lnTo>
                  <a:pt x="4118489" y="278021"/>
                </a:lnTo>
                <a:lnTo>
                  <a:pt x="4120416" y="277508"/>
                </a:lnTo>
                <a:lnTo>
                  <a:pt x="4122343" y="278535"/>
                </a:lnTo>
                <a:lnTo>
                  <a:pt x="4124270" y="278021"/>
                </a:lnTo>
                <a:lnTo>
                  <a:pt x="4126197" y="277508"/>
                </a:lnTo>
                <a:lnTo>
                  <a:pt x="4128124" y="275967"/>
                </a:lnTo>
                <a:lnTo>
                  <a:pt x="4129923" y="274939"/>
                </a:lnTo>
                <a:lnTo>
                  <a:pt x="4131850" y="273912"/>
                </a:lnTo>
                <a:lnTo>
                  <a:pt x="4133777" y="272371"/>
                </a:lnTo>
                <a:lnTo>
                  <a:pt x="4135704" y="271857"/>
                </a:lnTo>
                <a:lnTo>
                  <a:pt x="4137631" y="271344"/>
                </a:lnTo>
                <a:lnTo>
                  <a:pt x="4139559" y="272885"/>
                </a:lnTo>
                <a:lnTo>
                  <a:pt x="4141486" y="271857"/>
                </a:lnTo>
                <a:lnTo>
                  <a:pt x="4143284" y="270830"/>
                </a:lnTo>
                <a:lnTo>
                  <a:pt x="4145212" y="266592"/>
                </a:lnTo>
                <a:lnTo>
                  <a:pt x="4147139" y="265565"/>
                </a:lnTo>
                <a:lnTo>
                  <a:pt x="4149066" y="264538"/>
                </a:lnTo>
                <a:lnTo>
                  <a:pt x="4150993" y="266079"/>
                </a:lnTo>
                <a:lnTo>
                  <a:pt x="4152920" y="265565"/>
                </a:lnTo>
                <a:lnTo>
                  <a:pt x="4154719" y="265051"/>
                </a:lnTo>
                <a:lnTo>
                  <a:pt x="4156646" y="263510"/>
                </a:lnTo>
                <a:lnTo>
                  <a:pt x="4158573" y="262483"/>
                </a:lnTo>
                <a:lnTo>
                  <a:pt x="4160500" y="261456"/>
                </a:lnTo>
                <a:lnTo>
                  <a:pt x="4162427" y="259915"/>
                </a:lnTo>
                <a:lnTo>
                  <a:pt x="4164354" y="259401"/>
                </a:lnTo>
                <a:lnTo>
                  <a:pt x="4166153" y="258887"/>
                </a:lnTo>
                <a:lnTo>
                  <a:pt x="4168080" y="259915"/>
                </a:lnTo>
                <a:lnTo>
                  <a:pt x="4170007" y="259401"/>
                </a:lnTo>
                <a:lnTo>
                  <a:pt x="4171935" y="258887"/>
                </a:lnTo>
                <a:lnTo>
                  <a:pt x="4173862" y="257218"/>
                </a:lnTo>
                <a:lnTo>
                  <a:pt x="4175789" y="256191"/>
                </a:lnTo>
                <a:lnTo>
                  <a:pt x="4177716" y="255163"/>
                </a:lnTo>
                <a:lnTo>
                  <a:pt x="4179515" y="254136"/>
                </a:lnTo>
                <a:lnTo>
                  <a:pt x="4181442" y="252980"/>
                </a:lnTo>
                <a:lnTo>
                  <a:pt x="4183369" y="251953"/>
                </a:lnTo>
                <a:lnTo>
                  <a:pt x="4185296" y="250412"/>
                </a:lnTo>
                <a:lnTo>
                  <a:pt x="4187223" y="249898"/>
                </a:lnTo>
                <a:lnTo>
                  <a:pt x="4189150" y="249385"/>
                </a:lnTo>
                <a:lnTo>
                  <a:pt x="4190949" y="249898"/>
                </a:lnTo>
                <a:lnTo>
                  <a:pt x="4192876" y="249898"/>
                </a:lnTo>
                <a:lnTo>
                  <a:pt x="4194803" y="249898"/>
                </a:lnTo>
                <a:lnTo>
                  <a:pt x="4196730" y="250412"/>
                </a:lnTo>
                <a:lnTo>
                  <a:pt x="4198658" y="249898"/>
                </a:lnTo>
                <a:lnTo>
                  <a:pt x="4200585" y="249385"/>
                </a:lnTo>
                <a:lnTo>
                  <a:pt x="4202383" y="247715"/>
                </a:lnTo>
                <a:lnTo>
                  <a:pt x="4204310" y="246688"/>
                </a:lnTo>
                <a:lnTo>
                  <a:pt x="4206238" y="245661"/>
                </a:lnTo>
                <a:lnTo>
                  <a:pt x="4208165" y="243991"/>
                </a:lnTo>
                <a:lnTo>
                  <a:pt x="4210092" y="243477"/>
                </a:lnTo>
                <a:lnTo>
                  <a:pt x="4212019" y="242964"/>
                </a:lnTo>
                <a:lnTo>
                  <a:pt x="4213946" y="243477"/>
                </a:lnTo>
                <a:lnTo>
                  <a:pt x="4215745" y="243477"/>
                </a:lnTo>
                <a:lnTo>
                  <a:pt x="4274844" y="243477"/>
                </a:lnTo>
                <a:lnTo>
                  <a:pt x="4276771" y="243991"/>
                </a:lnTo>
                <a:lnTo>
                  <a:pt x="4278698" y="243477"/>
                </a:lnTo>
                <a:lnTo>
                  <a:pt x="4280625" y="242964"/>
                </a:lnTo>
                <a:lnTo>
                  <a:pt x="4282552" y="241294"/>
                </a:lnTo>
                <a:lnTo>
                  <a:pt x="4284479" y="240139"/>
                </a:lnTo>
                <a:lnTo>
                  <a:pt x="4286278" y="239111"/>
                </a:lnTo>
                <a:lnTo>
                  <a:pt x="4288205" y="237442"/>
                </a:lnTo>
                <a:lnTo>
                  <a:pt x="4290132" y="236800"/>
                </a:lnTo>
                <a:lnTo>
                  <a:pt x="4292060" y="236286"/>
                </a:lnTo>
                <a:lnTo>
                  <a:pt x="4293987" y="237442"/>
                </a:lnTo>
                <a:lnTo>
                  <a:pt x="4295914" y="236800"/>
                </a:lnTo>
                <a:lnTo>
                  <a:pt x="4297841" y="236286"/>
                </a:lnTo>
                <a:lnTo>
                  <a:pt x="4299640" y="235130"/>
                </a:lnTo>
                <a:lnTo>
                  <a:pt x="4301567" y="233461"/>
                </a:lnTo>
                <a:lnTo>
                  <a:pt x="4303494" y="231792"/>
                </a:lnTo>
                <a:lnTo>
                  <a:pt x="4305421" y="227811"/>
                </a:lnTo>
                <a:lnTo>
                  <a:pt x="4307348" y="226783"/>
                </a:lnTo>
                <a:lnTo>
                  <a:pt x="4309275" y="225628"/>
                </a:lnTo>
                <a:lnTo>
                  <a:pt x="4311074" y="227811"/>
                </a:lnTo>
                <a:lnTo>
                  <a:pt x="4313001" y="226783"/>
                </a:lnTo>
                <a:lnTo>
                  <a:pt x="4314928" y="225628"/>
                </a:lnTo>
                <a:lnTo>
                  <a:pt x="4316855" y="221133"/>
                </a:lnTo>
                <a:lnTo>
                  <a:pt x="4318783" y="219977"/>
                </a:lnTo>
                <a:lnTo>
                  <a:pt x="4320710" y="218821"/>
                </a:lnTo>
                <a:lnTo>
                  <a:pt x="4322508" y="219977"/>
                </a:lnTo>
                <a:lnTo>
                  <a:pt x="4324435" y="219977"/>
                </a:lnTo>
                <a:lnTo>
                  <a:pt x="4326363" y="219977"/>
                </a:lnTo>
                <a:lnTo>
                  <a:pt x="4328290" y="220491"/>
                </a:lnTo>
                <a:lnTo>
                  <a:pt x="4330217" y="219977"/>
                </a:lnTo>
                <a:lnTo>
                  <a:pt x="4332144" y="219335"/>
                </a:lnTo>
                <a:lnTo>
                  <a:pt x="4334071" y="217024"/>
                </a:lnTo>
                <a:lnTo>
                  <a:pt x="4335870" y="216382"/>
                </a:lnTo>
                <a:lnTo>
                  <a:pt x="4337797" y="215868"/>
                </a:lnTo>
                <a:lnTo>
                  <a:pt x="4339724" y="216382"/>
                </a:lnTo>
                <a:lnTo>
                  <a:pt x="4341651" y="216382"/>
                </a:lnTo>
                <a:lnTo>
                  <a:pt x="4343578" y="216382"/>
                </a:lnTo>
                <a:lnTo>
                  <a:pt x="4345506" y="217666"/>
                </a:lnTo>
                <a:lnTo>
                  <a:pt x="4347304" y="216382"/>
                </a:lnTo>
                <a:lnTo>
                  <a:pt x="4349231" y="215226"/>
                </a:lnTo>
                <a:lnTo>
                  <a:pt x="4351158" y="210474"/>
                </a:lnTo>
                <a:lnTo>
                  <a:pt x="4353086" y="209319"/>
                </a:lnTo>
                <a:lnTo>
                  <a:pt x="4355013" y="208034"/>
                </a:lnTo>
                <a:lnTo>
                  <a:pt x="4356940" y="209319"/>
                </a:lnTo>
                <a:lnTo>
                  <a:pt x="4358739" y="209319"/>
                </a:lnTo>
                <a:lnTo>
                  <a:pt x="4383534" y="209319"/>
                </a:lnTo>
                <a:lnTo>
                  <a:pt x="4385462" y="209832"/>
                </a:lnTo>
                <a:lnTo>
                  <a:pt x="4387389" y="209319"/>
                </a:lnTo>
                <a:lnTo>
                  <a:pt x="4389316" y="208677"/>
                </a:lnTo>
                <a:lnTo>
                  <a:pt x="4391243" y="206237"/>
                </a:lnTo>
                <a:lnTo>
                  <a:pt x="4393170" y="205595"/>
                </a:lnTo>
                <a:lnTo>
                  <a:pt x="4394969" y="204952"/>
                </a:lnTo>
                <a:lnTo>
                  <a:pt x="4396896" y="205595"/>
                </a:lnTo>
                <a:lnTo>
                  <a:pt x="4398823" y="205595"/>
                </a:lnTo>
                <a:lnTo>
                  <a:pt x="4435053" y="205595"/>
                </a:lnTo>
                <a:lnTo>
                  <a:pt x="4436980" y="206237"/>
                </a:lnTo>
                <a:lnTo>
                  <a:pt x="4438908" y="205595"/>
                </a:lnTo>
                <a:lnTo>
                  <a:pt x="4440835" y="204952"/>
                </a:lnTo>
                <a:lnTo>
                  <a:pt x="4442633" y="202513"/>
                </a:lnTo>
                <a:lnTo>
                  <a:pt x="4444560" y="201870"/>
                </a:lnTo>
                <a:lnTo>
                  <a:pt x="4446488" y="201228"/>
                </a:lnTo>
                <a:lnTo>
                  <a:pt x="4448415" y="202513"/>
                </a:lnTo>
                <a:lnTo>
                  <a:pt x="4450342" y="201870"/>
                </a:lnTo>
                <a:lnTo>
                  <a:pt x="4452269" y="201228"/>
                </a:lnTo>
                <a:lnTo>
                  <a:pt x="4454068" y="198788"/>
                </a:lnTo>
                <a:lnTo>
                  <a:pt x="4455995" y="198146"/>
                </a:lnTo>
                <a:lnTo>
                  <a:pt x="4457922" y="197504"/>
                </a:lnTo>
                <a:lnTo>
                  <a:pt x="4459849" y="198788"/>
                </a:lnTo>
                <a:lnTo>
                  <a:pt x="4461776" y="198146"/>
                </a:lnTo>
                <a:lnTo>
                  <a:pt x="4463703" y="197504"/>
                </a:lnTo>
                <a:lnTo>
                  <a:pt x="4465631" y="195578"/>
                </a:lnTo>
                <a:lnTo>
                  <a:pt x="4467429" y="194422"/>
                </a:lnTo>
                <a:lnTo>
                  <a:pt x="4469356" y="193138"/>
                </a:lnTo>
                <a:lnTo>
                  <a:pt x="4471283" y="191212"/>
                </a:lnTo>
                <a:lnTo>
                  <a:pt x="4473211" y="190570"/>
                </a:lnTo>
                <a:lnTo>
                  <a:pt x="4475138" y="190056"/>
                </a:lnTo>
                <a:lnTo>
                  <a:pt x="4477065" y="190570"/>
                </a:lnTo>
                <a:lnTo>
                  <a:pt x="4478864" y="190570"/>
                </a:lnTo>
                <a:lnTo>
                  <a:pt x="4480791" y="190570"/>
                </a:lnTo>
                <a:lnTo>
                  <a:pt x="4482718" y="191854"/>
                </a:lnTo>
                <a:lnTo>
                  <a:pt x="4484645" y="190570"/>
                </a:lnTo>
                <a:lnTo>
                  <a:pt x="4486572" y="189414"/>
                </a:lnTo>
                <a:lnTo>
                  <a:pt x="4488499" y="184277"/>
                </a:lnTo>
                <a:lnTo>
                  <a:pt x="4490298" y="183122"/>
                </a:lnTo>
                <a:lnTo>
                  <a:pt x="4492225" y="181837"/>
                </a:lnTo>
                <a:lnTo>
                  <a:pt x="4494152" y="183122"/>
                </a:lnTo>
                <a:lnTo>
                  <a:pt x="4496079" y="183122"/>
                </a:lnTo>
                <a:lnTo>
                  <a:pt x="4498006" y="183122"/>
                </a:lnTo>
                <a:lnTo>
                  <a:pt x="4499934" y="184406"/>
                </a:lnTo>
                <a:lnTo>
                  <a:pt x="4501861" y="183122"/>
                </a:lnTo>
                <a:lnTo>
                  <a:pt x="4503659" y="181837"/>
                </a:lnTo>
                <a:lnTo>
                  <a:pt x="4505587" y="177343"/>
                </a:lnTo>
                <a:lnTo>
                  <a:pt x="4507514" y="175417"/>
                </a:lnTo>
                <a:lnTo>
                  <a:pt x="4509441" y="173619"/>
                </a:lnTo>
                <a:lnTo>
                  <a:pt x="4511368" y="172335"/>
                </a:lnTo>
                <a:lnTo>
                  <a:pt x="4513295" y="171693"/>
                </a:lnTo>
                <a:lnTo>
                  <a:pt x="4515094" y="171050"/>
                </a:lnTo>
                <a:lnTo>
                  <a:pt x="4517021" y="171693"/>
                </a:lnTo>
                <a:lnTo>
                  <a:pt x="4518948" y="171693"/>
                </a:lnTo>
                <a:lnTo>
                  <a:pt x="4520875" y="171693"/>
                </a:lnTo>
                <a:lnTo>
                  <a:pt x="4522802" y="171693"/>
                </a:lnTo>
                <a:lnTo>
                  <a:pt x="4524729" y="171693"/>
                </a:lnTo>
                <a:lnTo>
                  <a:pt x="4526528" y="171693"/>
                </a:lnTo>
                <a:lnTo>
                  <a:pt x="4528455" y="172335"/>
                </a:lnTo>
                <a:lnTo>
                  <a:pt x="4530382" y="171693"/>
                </a:lnTo>
                <a:lnTo>
                  <a:pt x="4532310" y="171050"/>
                </a:lnTo>
                <a:lnTo>
                  <a:pt x="4534237" y="168482"/>
                </a:lnTo>
                <a:lnTo>
                  <a:pt x="4536164" y="167840"/>
                </a:lnTo>
                <a:lnTo>
                  <a:pt x="4538091" y="167198"/>
                </a:lnTo>
                <a:lnTo>
                  <a:pt x="4539890" y="167840"/>
                </a:lnTo>
                <a:lnTo>
                  <a:pt x="4549525" y="167840"/>
                </a:lnTo>
                <a:lnTo>
                  <a:pt x="4551324" y="168482"/>
                </a:lnTo>
                <a:lnTo>
                  <a:pt x="4553251" y="167840"/>
                </a:lnTo>
                <a:lnTo>
                  <a:pt x="4555178" y="167198"/>
                </a:lnTo>
                <a:lnTo>
                  <a:pt x="4557105" y="164630"/>
                </a:lnTo>
                <a:lnTo>
                  <a:pt x="4559033" y="163859"/>
                </a:lnTo>
                <a:lnTo>
                  <a:pt x="4560960" y="163217"/>
                </a:lnTo>
                <a:lnTo>
                  <a:pt x="4562758" y="164630"/>
                </a:lnTo>
                <a:lnTo>
                  <a:pt x="4564685" y="163859"/>
                </a:lnTo>
                <a:lnTo>
                  <a:pt x="4566613" y="163217"/>
                </a:lnTo>
                <a:lnTo>
                  <a:pt x="4568540" y="160649"/>
                </a:lnTo>
                <a:lnTo>
                  <a:pt x="4570467" y="160007"/>
                </a:lnTo>
                <a:lnTo>
                  <a:pt x="4572394" y="159365"/>
                </a:lnTo>
                <a:lnTo>
                  <a:pt x="4574193" y="160007"/>
                </a:lnTo>
                <a:lnTo>
                  <a:pt x="4576120" y="160007"/>
                </a:lnTo>
                <a:lnTo>
                  <a:pt x="4618131" y="160007"/>
                </a:lnTo>
                <a:lnTo>
                  <a:pt x="4620059" y="160649"/>
                </a:lnTo>
                <a:lnTo>
                  <a:pt x="4621986" y="160007"/>
                </a:lnTo>
                <a:lnTo>
                  <a:pt x="4623784" y="159365"/>
                </a:lnTo>
                <a:lnTo>
                  <a:pt x="4625712" y="157310"/>
                </a:lnTo>
                <a:lnTo>
                  <a:pt x="4627639" y="156026"/>
                </a:lnTo>
                <a:lnTo>
                  <a:pt x="4629566" y="154613"/>
                </a:lnTo>
                <a:lnTo>
                  <a:pt x="4631493" y="152687"/>
                </a:lnTo>
                <a:lnTo>
                  <a:pt x="4633420" y="151916"/>
                </a:lnTo>
                <a:lnTo>
                  <a:pt x="4635219" y="151274"/>
                </a:lnTo>
                <a:lnTo>
                  <a:pt x="4637146" y="152687"/>
                </a:lnTo>
                <a:lnTo>
                  <a:pt x="4639073" y="151916"/>
                </a:lnTo>
                <a:lnTo>
                  <a:pt x="4641000" y="151274"/>
                </a:lnTo>
                <a:lnTo>
                  <a:pt x="4642927" y="148578"/>
                </a:lnTo>
                <a:lnTo>
                  <a:pt x="4644854" y="147935"/>
                </a:lnTo>
                <a:lnTo>
                  <a:pt x="4646653" y="147293"/>
                </a:lnTo>
                <a:lnTo>
                  <a:pt x="4648580" y="147935"/>
                </a:lnTo>
                <a:lnTo>
                  <a:pt x="4650507" y="147935"/>
                </a:lnTo>
                <a:lnTo>
                  <a:pt x="4652435" y="147935"/>
                </a:lnTo>
                <a:lnTo>
                  <a:pt x="4654362" y="148578"/>
                </a:lnTo>
                <a:lnTo>
                  <a:pt x="4656289" y="147935"/>
                </a:lnTo>
                <a:lnTo>
                  <a:pt x="4658216" y="147165"/>
                </a:lnTo>
                <a:lnTo>
                  <a:pt x="4660015" y="144468"/>
                </a:lnTo>
                <a:lnTo>
                  <a:pt x="4661942" y="143826"/>
                </a:lnTo>
                <a:lnTo>
                  <a:pt x="4663869" y="143056"/>
                </a:lnTo>
                <a:lnTo>
                  <a:pt x="4665796" y="143826"/>
                </a:lnTo>
                <a:lnTo>
                  <a:pt x="4667723" y="143826"/>
                </a:lnTo>
                <a:lnTo>
                  <a:pt x="4681085" y="143826"/>
                </a:lnTo>
                <a:lnTo>
                  <a:pt x="4682883" y="144468"/>
                </a:lnTo>
                <a:lnTo>
                  <a:pt x="4684811" y="143826"/>
                </a:lnTo>
                <a:lnTo>
                  <a:pt x="4686738" y="143056"/>
                </a:lnTo>
                <a:lnTo>
                  <a:pt x="4688665" y="140359"/>
                </a:lnTo>
                <a:lnTo>
                  <a:pt x="4690592" y="139588"/>
                </a:lnTo>
                <a:lnTo>
                  <a:pt x="4692519" y="138946"/>
                </a:lnTo>
                <a:lnTo>
                  <a:pt x="4694318" y="140359"/>
                </a:lnTo>
                <a:lnTo>
                  <a:pt x="4696245" y="139588"/>
                </a:lnTo>
                <a:lnTo>
                  <a:pt x="4698172" y="138946"/>
                </a:lnTo>
                <a:lnTo>
                  <a:pt x="4700099" y="136763"/>
                </a:lnTo>
                <a:lnTo>
                  <a:pt x="4702026" y="135351"/>
                </a:lnTo>
                <a:lnTo>
                  <a:pt x="4703953" y="133938"/>
                </a:lnTo>
                <a:lnTo>
                  <a:pt x="4705881" y="131883"/>
                </a:lnTo>
                <a:lnTo>
                  <a:pt x="4707679" y="131113"/>
                </a:lnTo>
                <a:lnTo>
                  <a:pt x="4709606" y="130471"/>
                </a:lnTo>
                <a:lnTo>
                  <a:pt x="4711534" y="131113"/>
                </a:lnTo>
                <a:lnTo>
                  <a:pt x="4713461" y="131113"/>
                </a:lnTo>
                <a:lnTo>
                  <a:pt x="4738256" y="131113"/>
                </a:lnTo>
                <a:lnTo>
                  <a:pt x="4740184" y="131883"/>
                </a:lnTo>
                <a:lnTo>
                  <a:pt x="4742111" y="131113"/>
                </a:lnTo>
                <a:lnTo>
                  <a:pt x="4743909" y="130471"/>
                </a:lnTo>
                <a:lnTo>
                  <a:pt x="4745837" y="127517"/>
                </a:lnTo>
                <a:lnTo>
                  <a:pt x="4747764" y="126875"/>
                </a:lnTo>
                <a:lnTo>
                  <a:pt x="4749691" y="126105"/>
                </a:lnTo>
                <a:lnTo>
                  <a:pt x="4751618" y="126875"/>
                </a:lnTo>
                <a:lnTo>
                  <a:pt x="4761125" y="126875"/>
                </a:lnTo>
                <a:lnTo>
                  <a:pt x="4763052" y="127517"/>
                </a:lnTo>
                <a:lnTo>
                  <a:pt x="4764979" y="126875"/>
                </a:lnTo>
                <a:lnTo>
                  <a:pt x="4766778" y="126105"/>
                </a:lnTo>
                <a:lnTo>
                  <a:pt x="4768705" y="123151"/>
                </a:lnTo>
                <a:lnTo>
                  <a:pt x="4770632" y="122509"/>
                </a:lnTo>
                <a:lnTo>
                  <a:pt x="4772560" y="121738"/>
                </a:lnTo>
                <a:lnTo>
                  <a:pt x="4774487" y="122509"/>
                </a:lnTo>
                <a:lnTo>
                  <a:pt x="4776414" y="122509"/>
                </a:lnTo>
                <a:lnTo>
                  <a:pt x="4795428" y="122509"/>
                </a:lnTo>
                <a:lnTo>
                  <a:pt x="4797355" y="123922"/>
                </a:lnTo>
                <a:lnTo>
                  <a:pt x="4799283" y="122509"/>
                </a:lnTo>
                <a:lnTo>
                  <a:pt x="4801210" y="120968"/>
                </a:lnTo>
                <a:lnTo>
                  <a:pt x="4803008" y="114932"/>
                </a:lnTo>
                <a:lnTo>
                  <a:pt x="4804936" y="113520"/>
                </a:lnTo>
                <a:lnTo>
                  <a:pt x="4806863" y="111979"/>
                </a:lnTo>
                <a:lnTo>
                  <a:pt x="4808790" y="113520"/>
                </a:lnTo>
                <a:lnTo>
                  <a:pt x="4810717" y="113520"/>
                </a:lnTo>
                <a:lnTo>
                  <a:pt x="4812644" y="113520"/>
                </a:lnTo>
                <a:lnTo>
                  <a:pt x="4814443" y="114290"/>
                </a:lnTo>
                <a:lnTo>
                  <a:pt x="4816370" y="113520"/>
                </a:lnTo>
                <a:lnTo>
                  <a:pt x="4818297" y="112621"/>
                </a:lnTo>
                <a:lnTo>
                  <a:pt x="4820224" y="109539"/>
                </a:lnTo>
                <a:lnTo>
                  <a:pt x="4822151" y="108640"/>
                </a:lnTo>
                <a:lnTo>
                  <a:pt x="4824078" y="107869"/>
                </a:lnTo>
                <a:lnTo>
                  <a:pt x="4826006" y="108640"/>
                </a:lnTo>
                <a:lnTo>
                  <a:pt x="4827804" y="108640"/>
                </a:lnTo>
                <a:lnTo>
                  <a:pt x="4829731" y="108640"/>
                </a:lnTo>
                <a:lnTo>
                  <a:pt x="4831659" y="109539"/>
                </a:lnTo>
                <a:lnTo>
                  <a:pt x="4833586" y="108640"/>
                </a:lnTo>
                <a:lnTo>
                  <a:pt x="4835513" y="107869"/>
                </a:lnTo>
                <a:lnTo>
                  <a:pt x="4837440" y="105430"/>
                </a:lnTo>
                <a:lnTo>
                  <a:pt x="4839239" y="103760"/>
                </a:lnTo>
                <a:lnTo>
                  <a:pt x="4841166" y="102219"/>
                </a:lnTo>
                <a:lnTo>
                  <a:pt x="4843093" y="99779"/>
                </a:lnTo>
                <a:lnTo>
                  <a:pt x="4845020" y="98880"/>
                </a:lnTo>
                <a:lnTo>
                  <a:pt x="4846947" y="98110"/>
                </a:lnTo>
                <a:lnTo>
                  <a:pt x="4848874" y="98880"/>
                </a:lnTo>
                <a:lnTo>
                  <a:pt x="4850673" y="98880"/>
                </a:lnTo>
                <a:lnTo>
                  <a:pt x="4852600" y="98880"/>
                </a:lnTo>
                <a:lnTo>
                  <a:pt x="4854527" y="99779"/>
                </a:lnTo>
                <a:lnTo>
                  <a:pt x="4856454" y="98880"/>
                </a:lnTo>
                <a:lnTo>
                  <a:pt x="4858382" y="98110"/>
                </a:lnTo>
                <a:lnTo>
                  <a:pt x="4860309" y="94771"/>
                </a:lnTo>
                <a:lnTo>
                  <a:pt x="4862236" y="93872"/>
                </a:lnTo>
                <a:lnTo>
                  <a:pt x="4864034" y="93102"/>
                </a:lnTo>
                <a:lnTo>
                  <a:pt x="4865962" y="94771"/>
                </a:lnTo>
                <a:lnTo>
                  <a:pt x="4867889" y="93872"/>
                </a:lnTo>
                <a:lnTo>
                  <a:pt x="4877396" y="81287"/>
                </a:lnTo>
                <a:lnTo>
                  <a:pt x="4879323" y="78719"/>
                </a:lnTo>
                <a:lnTo>
                  <a:pt x="4881250" y="76151"/>
                </a:lnTo>
                <a:lnTo>
                  <a:pt x="4883177" y="74481"/>
                </a:lnTo>
                <a:lnTo>
                  <a:pt x="4885104" y="73582"/>
                </a:lnTo>
                <a:lnTo>
                  <a:pt x="4886903" y="72812"/>
                </a:lnTo>
                <a:lnTo>
                  <a:pt x="4888830" y="74481"/>
                </a:lnTo>
                <a:lnTo>
                  <a:pt x="4890757" y="73582"/>
                </a:lnTo>
                <a:lnTo>
                  <a:pt x="4892685" y="72812"/>
                </a:lnTo>
                <a:lnTo>
                  <a:pt x="4894612" y="69344"/>
                </a:lnTo>
                <a:lnTo>
                  <a:pt x="4896539" y="68574"/>
                </a:lnTo>
                <a:lnTo>
                  <a:pt x="4898338" y="67675"/>
                </a:lnTo>
                <a:lnTo>
                  <a:pt x="4900265" y="70243"/>
                </a:lnTo>
                <a:lnTo>
                  <a:pt x="4902192" y="68574"/>
                </a:lnTo>
                <a:lnTo>
                  <a:pt x="4904119" y="66776"/>
                </a:lnTo>
                <a:lnTo>
                  <a:pt x="4906046" y="59970"/>
                </a:lnTo>
                <a:lnTo>
                  <a:pt x="4907973" y="58301"/>
                </a:lnTo>
                <a:lnTo>
                  <a:pt x="4909900" y="56631"/>
                </a:lnTo>
                <a:lnTo>
                  <a:pt x="4911699" y="58301"/>
                </a:lnTo>
                <a:lnTo>
                  <a:pt x="4913626" y="58301"/>
                </a:lnTo>
                <a:lnTo>
                  <a:pt x="4978507" y="58301"/>
                </a:lnTo>
                <a:lnTo>
                  <a:pt x="4980434" y="59200"/>
                </a:lnTo>
                <a:lnTo>
                  <a:pt x="4982361" y="58301"/>
                </a:lnTo>
                <a:lnTo>
                  <a:pt x="4984159" y="57402"/>
                </a:lnTo>
                <a:lnTo>
                  <a:pt x="4986087" y="53806"/>
                </a:lnTo>
                <a:lnTo>
                  <a:pt x="4988014" y="53036"/>
                </a:lnTo>
                <a:lnTo>
                  <a:pt x="4989941" y="52137"/>
                </a:lnTo>
                <a:lnTo>
                  <a:pt x="4991868" y="53036"/>
                </a:lnTo>
                <a:lnTo>
                  <a:pt x="4993795" y="53036"/>
                </a:lnTo>
                <a:lnTo>
                  <a:pt x="5035678" y="53036"/>
                </a:lnTo>
                <a:lnTo>
                  <a:pt x="5037605" y="54833"/>
                </a:lnTo>
                <a:lnTo>
                  <a:pt x="5039533" y="53036"/>
                </a:lnTo>
                <a:lnTo>
                  <a:pt x="5041460" y="51109"/>
                </a:lnTo>
                <a:lnTo>
                  <a:pt x="5043258" y="43790"/>
                </a:lnTo>
                <a:lnTo>
                  <a:pt x="5045186" y="41992"/>
                </a:lnTo>
                <a:lnTo>
                  <a:pt x="5047113" y="40194"/>
                </a:lnTo>
                <a:lnTo>
                  <a:pt x="5049040" y="41992"/>
                </a:lnTo>
                <a:lnTo>
                  <a:pt x="5050967" y="41992"/>
                </a:lnTo>
                <a:lnTo>
                  <a:pt x="5052894" y="41992"/>
                </a:lnTo>
                <a:lnTo>
                  <a:pt x="5054693" y="41992"/>
                </a:lnTo>
                <a:lnTo>
                  <a:pt x="5056620" y="41992"/>
                </a:lnTo>
                <a:lnTo>
                  <a:pt x="5058547" y="41992"/>
                </a:lnTo>
                <a:lnTo>
                  <a:pt x="5060474" y="42891"/>
                </a:lnTo>
                <a:lnTo>
                  <a:pt x="5062401" y="41992"/>
                </a:lnTo>
                <a:lnTo>
                  <a:pt x="5064328" y="41093"/>
                </a:lnTo>
                <a:lnTo>
                  <a:pt x="5066256" y="37240"/>
                </a:lnTo>
                <a:lnTo>
                  <a:pt x="5068054" y="36341"/>
                </a:lnTo>
                <a:lnTo>
                  <a:pt x="5069981" y="35442"/>
                </a:lnTo>
                <a:lnTo>
                  <a:pt x="5071909" y="36341"/>
                </a:lnTo>
                <a:lnTo>
                  <a:pt x="5073836" y="36341"/>
                </a:lnTo>
                <a:lnTo>
                  <a:pt x="5075763" y="36341"/>
                </a:lnTo>
                <a:lnTo>
                  <a:pt x="5077690" y="36341"/>
                </a:lnTo>
                <a:lnTo>
                  <a:pt x="5079489" y="36341"/>
                </a:lnTo>
                <a:lnTo>
                  <a:pt x="5081416" y="36341"/>
                </a:lnTo>
                <a:lnTo>
                  <a:pt x="5083343" y="37369"/>
                </a:lnTo>
                <a:lnTo>
                  <a:pt x="5085270" y="36341"/>
                </a:lnTo>
                <a:lnTo>
                  <a:pt x="5087197" y="35442"/>
                </a:lnTo>
                <a:lnTo>
                  <a:pt x="5089124" y="32617"/>
                </a:lnTo>
                <a:lnTo>
                  <a:pt x="5090923" y="30691"/>
                </a:lnTo>
                <a:lnTo>
                  <a:pt x="5092850" y="28765"/>
                </a:lnTo>
                <a:lnTo>
                  <a:pt x="5094777" y="27737"/>
                </a:lnTo>
                <a:lnTo>
                  <a:pt x="5096704" y="24912"/>
                </a:lnTo>
                <a:lnTo>
                  <a:pt x="5098632" y="21959"/>
                </a:lnTo>
                <a:lnTo>
                  <a:pt x="5100559" y="15281"/>
                </a:lnTo>
                <a:lnTo>
                  <a:pt x="5102357" y="13355"/>
                </a:lnTo>
                <a:lnTo>
                  <a:pt x="5104284" y="11429"/>
                </a:lnTo>
                <a:lnTo>
                  <a:pt x="5106212" y="13355"/>
                </a:lnTo>
                <a:lnTo>
                  <a:pt x="5108139" y="13355"/>
                </a:lnTo>
                <a:lnTo>
                  <a:pt x="5127153" y="13355"/>
                </a:lnTo>
                <a:lnTo>
                  <a:pt x="5129080" y="14254"/>
                </a:lnTo>
                <a:lnTo>
                  <a:pt x="5131007" y="13355"/>
                </a:lnTo>
                <a:lnTo>
                  <a:pt x="5132935" y="12327"/>
                </a:lnTo>
                <a:lnTo>
                  <a:pt x="5134862" y="8347"/>
                </a:lnTo>
                <a:lnTo>
                  <a:pt x="5136789" y="7319"/>
                </a:lnTo>
                <a:lnTo>
                  <a:pt x="5138588" y="6420"/>
                </a:lnTo>
                <a:lnTo>
                  <a:pt x="5140515" y="7319"/>
                </a:lnTo>
                <a:lnTo>
                  <a:pt x="5142442" y="7319"/>
                </a:lnTo>
                <a:lnTo>
                  <a:pt x="5178672" y="7319"/>
                </a:lnTo>
                <a:lnTo>
                  <a:pt x="5180599" y="8347"/>
                </a:lnTo>
                <a:lnTo>
                  <a:pt x="5182526" y="7319"/>
                </a:lnTo>
                <a:lnTo>
                  <a:pt x="5184453" y="6292"/>
                </a:lnTo>
                <a:lnTo>
                  <a:pt x="5186381" y="2183"/>
                </a:lnTo>
                <a:lnTo>
                  <a:pt x="5188179" y="1155"/>
                </a:lnTo>
                <a:lnTo>
                  <a:pt x="5190106" y="0"/>
                </a:lnTo>
                <a:lnTo>
                  <a:pt x="5192034" y="1155"/>
                </a:lnTo>
                <a:lnTo>
                  <a:pt x="5220684" y="1155"/>
                </a:lnTo>
                <a:lnTo>
                  <a:pt x="5222611" y="1155"/>
                </a:lnTo>
              </a:path>
            </a:pathLst>
          </a:custGeom>
          <a:ln w="28894">
            <a:solidFill>
              <a:srgbClr val="C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91442" y="3403397"/>
            <a:ext cx="5222875" cy="2543175"/>
          </a:xfrm>
          <a:custGeom>
            <a:avLst/>
            <a:gdLst/>
            <a:ahLst/>
            <a:cxnLst/>
            <a:rect l="l" t="t" r="r" b="b"/>
            <a:pathLst>
              <a:path w="5222875" h="2543175">
                <a:moveTo>
                  <a:pt x="0" y="2542700"/>
                </a:moveTo>
                <a:lnTo>
                  <a:pt x="9635" y="2542700"/>
                </a:lnTo>
                <a:lnTo>
                  <a:pt x="19271" y="2533069"/>
                </a:lnTo>
                <a:lnTo>
                  <a:pt x="28907" y="2523438"/>
                </a:lnTo>
                <a:lnTo>
                  <a:pt x="48178" y="2523438"/>
                </a:lnTo>
                <a:lnTo>
                  <a:pt x="57814" y="2523438"/>
                </a:lnTo>
                <a:lnTo>
                  <a:pt x="77085" y="2523438"/>
                </a:lnTo>
                <a:lnTo>
                  <a:pt x="86721" y="2523438"/>
                </a:lnTo>
                <a:lnTo>
                  <a:pt x="96356" y="2523438"/>
                </a:lnTo>
                <a:lnTo>
                  <a:pt x="115628" y="2523438"/>
                </a:lnTo>
                <a:lnTo>
                  <a:pt x="125264" y="2523438"/>
                </a:lnTo>
                <a:lnTo>
                  <a:pt x="134899" y="2504175"/>
                </a:lnTo>
                <a:lnTo>
                  <a:pt x="144535" y="2504175"/>
                </a:lnTo>
                <a:lnTo>
                  <a:pt x="144535" y="2494544"/>
                </a:lnTo>
                <a:lnTo>
                  <a:pt x="154171" y="2494544"/>
                </a:lnTo>
                <a:lnTo>
                  <a:pt x="154171" y="2484913"/>
                </a:lnTo>
                <a:lnTo>
                  <a:pt x="163806" y="2456019"/>
                </a:lnTo>
                <a:lnTo>
                  <a:pt x="173442" y="2456019"/>
                </a:lnTo>
                <a:lnTo>
                  <a:pt x="183078" y="2456019"/>
                </a:lnTo>
                <a:lnTo>
                  <a:pt x="192713" y="2456019"/>
                </a:lnTo>
                <a:lnTo>
                  <a:pt x="202349" y="2446388"/>
                </a:lnTo>
                <a:lnTo>
                  <a:pt x="211985" y="2436756"/>
                </a:lnTo>
                <a:lnTo>
                  <a:pt x="221621" y="2436756"/>
                </a:lnTo>
                <a:lnTo>
                  <a:pt x="231256" y="2436756"/>
                </a:lnTo>
                <a:lnTo>
                  <a:pt x="231256" y="2417494"/>
                </a:lnTo>
                <a:lnTo>
                  <a:pt x="240892" y="2417494"/>
                </a:lnTo>
                <a:lnTo>
                  <a:pt x="250528" y="2407863"/>
                </a:lnTo>
                <a:lnTo>
                  <a:pt x="260163" y="2407863"/>
                </a:lnTo>
                <a:lnTo>
                  <a:pt x="269799" y="2407863"/>
                </a:lnTo>
                <a:lnTo>
                  <a:pt x="279435" y="2407863"/>
                </a:lnTo>
                <a:lnTo>
                  <a:pt x="289070" y="2407863"/>
                </a:lnTo>
                <a:lnTo>
                  <a:pt x="298706" y="2398231"/>
                </a:lnTo>
                <a:lnTo>
                  <a:pt x="308342" y="2398231"/>
                </a:lnTo>
                <a:lnTo>
                  <a:pt x="317977" y="2398231"/>
                </a:lnTo>
                <a:lnTo>
                  <a:pt x="327613" y="2359706"/>
                </a:lnTo>
                <a:lnTo>
                  <a:pt x="337249" y="2359706"/>
                </a:lnTo>
                <a:lnTo>
                  <a:pt x="346885" y="2359706"/>
                </a:lnTo>
                <a:lnTo>
                  <a:pt x="356520" y="2359706"/>
                </a:lnTo>
                <a:lnTo>
                  <a:pt x="366156" y="2359706"/>
                </a:lnTo>
                <a:lnTo>
                  <a:pt x="375792" y="2359706"/>
                </a:lnTo>
                <a:lnTo>
                  <a:pt x="385427" y="2359706"/>
                </a:lnTo>
                <a:lnTo>
                  <a:pt x="395063" y="2359706"/>
                </a:lnTo>
                <a:lnTo>
                  <a:pt x="404699" y="2340444"/>
                </a:lnTo>
                <a:lnTo>
                  <a:pt x="414334" y="2340444"/>
                </a:lnTo>
                <a:lnTo>
                  <a:pt x="423970" y="2330813"/>
                </a:lnTo>
                <a:lnTo>
                  <a:pt x="443242" y="2330813"/>
                </a:lnTo>
                <a:lnTo>
                  <a:pt x="452877" y="2330813"/>
                </a:lnTo>
                <a:lnTo>
                  <a:pt x="462513" y="2321181"/>
                </a:lnTo>
                <a:lnTo>
                  <a:pt x="472149" y="2321181"/>
                </a:lnTo>
                <a:lnTo>
                  <a:pt x="481784" y="2301919"/>
                </a:lnTo>
                <a:lnTo>
                  <a:pt x="491420" y="2301919"/>
                </a:lnTo>
                <a:lnTo>
                  <a:pt x="501056" y="2301919"/>
                </a:lnTo>
                <a:lnTo>
                  <a:pt x="510691" y="2292288"/>
                </a:lnTo>
                <a:lnTo>
                  <a:pt x="520327" y="2282656"/>
                </a:lnTo>
                <a:lnTo>
                  <a:pt x="539598" y="2282656"/>
                </a:lnTo>
                <a:lnTo>
                  <a:pt x="549234" y="2253763"/>
                </a:lnTo>
                <a:lnTo>
                  <a:pt x="558870" y="2253763"/>
                </a:lnTo>
                <a:lnTo>
                  <a:pt x="568506" y="2253763"/>
                </a:lnTo>
                <a:lnTo>
                  <a:pt x="568506" y="2244131"/>
                </a:lnTo>
                <a:lnTo>
                  <a:pt x="578141" y="2244131"/>
                </a:lnTo>
                <a:lnTo>
                  <a:pt x="578141" y="2234500"/>
                </a:lnTo>
                <a:lnTo>
                  <a:pt x="587777" y="2234500"/>
                </a:lnTo>
                <a:lnTo>
                  <a:pt x="597413" y="2234500"/>
                </a:lnTo>
                <a:lnTo>
                  <a:pt x="607048" y="2205606"/>
                </a:lnTo>
                <a:lnTo>
                  <a:pt x="616684" y="2205606"/>
                </a:lnTo>
                <a:lnTo>
                  <a:pt x="626320" y="2205606"/>
                </a:lnTo>
                <a:lnTo>
                  <a:pt x="635955" y="2205606"/>
                </a:lnTo>
                <a:lnTo>
                  <a:pt x="635955" y="2195975"/>
                </a:lnTo>
                <a:lnTo>
                  <a:pt x="645591" y="2195975"/>
                </a:lnTo>
                <a:lnTo>
                  <a:pt x="655227" y="2176713"/>
                </a:lnTo>
                <a:lnTo>
                  <a:pt x="664863" y="2176713"/>
                </a:lnTo>
                <a:lnTo>
                  <a:pt x="664863" y="2167081"/>
                </a:lnTo>
                <a:lnTo>
                  <a:pt x="674562" y="2167081"/>
                </a:lnTo>
                <a:lnTo>
                  <a:pt x="684198" y="2167081"/>
                </a:lnTo>
                <a:lnTo>
                  <a:pt x="693834" y="2167081"/>
                </a:lnTo>
                <a:lnTo>
                  <a:pt x="703470" y="2167081"/>
                </a:lnTo>
                <a:lnTo>
                  <a:pt x="713105" y="2167081"/>
                </a:lnTo>
                <a:lnTo>
                  <a:pt x="722741" y="2138188"/>
                </a:lnTo>
                <a:lnTo>
                  <a:pt x="732377" y="2138188"/>
                </a:lnTo>
                <a:lnTo>
                  <a:pt x="732377" y="2128556"/>
                </a:lnTo>
                <a:lnTo>
                  <a:pt x="742012" y="2128556"/>
                </a:lnTo>
                <a:lnTo>
                  <a:pt x="751648" y="2128556"/>
                </a:lnTo>
                <a:lnTo>
                  <a:pt x="761284" y="2128556"/>
                </a:lnTo>
                <a:lnTo>
                  <a:pt x="761284" y="2118925"/>
                </a:lnTo>
                <a:lnTo>
                  <a:pt x="780555" y="2118925"/>
                </a:lnTo>
                <a:lnTo>
                  <a:pt x="790191" y="2118925"/>
                </a:lnTo>
                <a:lnTo>
                  <a:pt x="809462" y="2118925"/>
                </a:lnTo>
                <a:lnTo>
                  <a:pt x="809462" y="2099663"/>
                </a:lnTo>
                <a:lnTo>
                  <a:pt x="819098" y="2090031"/>
                </a:lnTo>
                <a:lnTo>
                  <a:pt x="819098" y="2080400"/>
                </a:lnTo>
                <a:lnTo>
                  <a:pt x="828734" y="2080400"/>
                </a:lnTo>
                <a:lnTo>
                  <a:pt x="838369" y="2080400"/>
                </a:lnTo>
                <a:lnTo>
                  <a:pt x="838369" y="2070769"/>
                </a:lnTo>
                <a:lnTo>
                  <a:pt x="848005" y="2051506"/>
                </a:lnTo>
                <a:lnTo>
                  <a:pt x="848005" y="2041875"/>
                </a:lnTo>
                <a:lnTo>
                  <a:pt x="857641" y="2041875"/>
                </a:lnTo>
                <a:lnTo>
                  <a:pt x="857641" y="2012981"/>
                </a:lnTo>
                <a:lnTo>
                  <a:pt x="867276" y="2012981"/>
                </a:lnTo>
                <a:lnTo>
                  <a:pt x="876912" y="2012981"/>
                </a:lnTo>
                <a:lnTo>
                  <a:pt x="876912" y="2003350"/>
                </a:lnTo>
                <a:lnTo>
                  <a:pt x="886548" y="1993719"/>
                </a:lnTo>
                <a:lnTo>
                  <a:pt x="886548" y="1974456"/>
                </a:lnTo>
                <a:lnTo>
                  <a:pt x="896183" y="1974456"/>
                </a:lnTo>
                <a:lnTo>
                  <a:pt x="905819" y="1974456"/>
                </a:lnTo>
                <a:lnTo>
                  <a:pt x="915455" y="1964825"/>
                </a:lnTo>
                <a:lnTo>
                  <a:pt x="915455" y="1955194"/>
                </a:lnTo>
                <a:lnTo>
                  <a:pt x="925091" y="1955194"/>
                </a:lnTo>
                <a:lnTo>
                  <a:pt x="934726" y="1935931"/>
                </a:lnTo>
                <a:lnTo>
                  <a:pt x="934726" y="1935931"/>
                </a:lnTo>
                <a:lnTo>
                  <a:pt x="944362" y="1935931"/>
                </a:lnTo>
                <a:lnTo>
                  <a:pt x="963633" y="1935931"/>
                </a:lnTo>
                <a:lnTo>
                  <a:pt x="973269" y="1935931"/>
                </a:lnTo>
                <a:lnTo>
                  <a:pt x="992540" y="1935931"/>
                </a:lnTo>
                <a:lnTo>
                  <a:pt x="1002176" y="1935931"/>
                </a:lnTo>
                <a:lnTo>
                  <a:pt x="1011812" y="1935931"/>
                </a:lnTo>
                <a:lnTo>
                  <a:pt x="1021447" y="1926300"/>
                </a:lnTo>
                <a:lnTo>
                  <a:pt x="1031083" y="1926300"/>
                </a:lnTo>
                <a:lnTo>
                  <a:pt x="1040719" y="1926300"/>
                </a:lnTo>
                <a:lnTo>
                  <a:pt x="1050355" y="1926300"/>
                </a:lnTo>
                <a:lnTo>
                  <a:pt x="1050355" y="1897407"/>
                </a:lnTo>
                <a:lnTo>
                  <a:pt x="1059990" y="1897407"/>
                </a:lnTo>
                <a:lnTo>
                  <a:pt x="1069626" y="1897407"/>
                </a:lnTo>
                <a:lnTo>
                  <a:pt x="1079262" y="1897407"/>
                </a:lnTo>
                <a:lnTo>
                  <a:pt x="1088897" y="1897407"/>
                </a:lnTo>
                <a:lnTo>
                  <a:pt x="1098533" y="1887775"/>
                </a:lnTo>
                <a:lnTo>
                  <a:pt x="1117804" y="1868513"/>
                </a:lnTo>
                <a:lnTo>
                  <a:pt x="1127440" y="1849250"/>
                </a:lnTo>
                <a:lnTo>
                  <a:pt x="1127440" y="1839619"/>
                </a:lnTo>
                <a:lnTo>
                  <a:pt x="1137076" y="1839619"/>
                </a:lnTo>
                <a:lnTo>
                  <a:pt x="1146712" y="1839619"/>
                </a:lnTo>
                <a:lnTo>
                  <a:pt x="1156347" y="1829988"/>
                </a:lnTo>
                <a:lnTo>
                  <a:pt x="1165983" y="1829988"/>
                </a:lnTo>
                <a:lnTo>
                  <a:pt x="1175619" y="1810725"/>
                </a:lnTo>
                <a:lnTo>
                  <a:pt x="1185254" y="1791463"/>
                </a:lnTo>
                <a:lnTo>
                  <a:pt x="1185254" y="1772200"/>
                </a:lnTo>
                <a:lnTo>
                  <a:pt x="1194890" y="1772200"/>
                </a:lnTo>
                <a:lnTo>
                  <a:pt x="1204526" y="1772200"/>
                </a:lnTo>
                <a:lnTo>
                  <a:pt x="1214161" y="1772200"/>
                </a:lnTo>
                <a:lnTo>
                  <a:pt x="1223797" y="1772200"/>
                </a:lnTo>
                <a:lnTo>
                  <a:pt x="1233433" y="1772200"/>
                </a:lnTo>
                <a:lnTo>
                  <a:pt x="1243068" y="1772200"/>
                </a:lnTo>
                <a:lnTo>
                  <a:pt x="1252704" y="1762569"/>
                </a:lnTo>
                <a:lnTo>
                  <a:pt x="1262340" y="1762569"/>
                </a:lnTo>
                <a:lnTo>
                  <a:pt x="1271976" y="1762569"/>
                </a:lnTo>
                <a:lnTo>
                  <a:pt x="1281611" y="1762569"/>
                </a:lnTo>
                <a:lnTo>
                  <a:pt x="1281611" y="1752938"/>
                </a:lnTo>
                <a:lnTo>
                  <a:pt x="1291247" y="1733675"/>
                </a:lnTo>
                <a:lnTo>
                  <a:pt x="1300883" y="1724044"/>
                </a:lnTo>
                <a:lnTo>
                  <a:pt x="1310518" y="1724044"/>
                </a:lnTo>
                <a:lnTo>
                  <a:pt x="1320154" y="1724044"/>
                </a:lnTo>
                <a:lnTo>
                  <a:pt x="1329790" y="1714413"/>
                </a:lnTo>
                <a:lnTo>
                  <a:pt x="1339425" y="1714413"/>
                </a:lnTo>
                <a:lnTo>
                  <a:pt x="1349061" y="1685519"/>
                </a:lnTo>
                <a:lnTo>
                  <a:pt x="1358697" y="1675888"/>
                </a:lnTo>
                <a:lnTo>
                  <a:pt x="1368333" y="1675888"/>
                </a:lnTo>
                <a:lnTo>
                  <a:pt x="1377968" y="1675888"/>
                </a:lnTo>
                <a:lnTo>
                  <a:pt x="1387604" y="1656574"/>
                </a:lnTo>
                <a:lnTo>
                  <a:pt x="1397240" y="1656574"/>
                </a:lnTo>
                <a:lnTo>
                  <a:pt x="1406875" y="1656574"/>
                </a:lnTo>
                <a:lnTo>
                  <a:pt x="1416511" y="1656574"/>
                </a:lnTo>
                <a:lnTo>
                  <a:pt x="1426147" y="1646943"/>
                </a:lnTo>
                <a:lnTo>
                  <a:pt x="1426147" y="1637311"/>
                </a:lnTo>
                <a:lnTo>
                  <a:pt x="1435782" y="1637311"/>
                </a:lnTo>
                <a:lnTo>
                  <a:pt x="1455054" y="1637311"/>
                </a:lnTo>
                <a:lnTo>
                  <a:pt x="1464689" y="1637311"/>
                </a:lnTo>
                <a:lnTo>
                  <a:pt x="1474325" y="1637311"/>
                </a:lnTo>
                <a:lnTo>
                  <a:pt x="1483961" y="1627680"/>
                </a:lnTo>
                <a:lnTo>
                  <a:pt x="1483961" y="1608418"/>
                </a:lnTo>
                <a:lnTo>
                  <a:pt x="1493597" y="1608418"/>
                </a:lnTo>
                <a:lnTo>
                  <a:pt x="1503232" y="1608418"/>
                </a:lnTo>
                <a:lnTo>
                  <a:pt x="1512868" y="1608418"/>
                </a:lnTo>
                <a:lnTo>
                  <a:pt x="1522504" y="1608418"/>
                </a:lnTo>
                <a:lnTo>
                  <a:pt x="1532139" y="1598786"/>
                </a:lnTo>
                <a:lnTo>
                  <a:pt x="1541775" y="1598786"/>
                </a:lnTo>
                <a:lnTo>
                  <a:pt x="1541775" y="1589155"/>
                </a:lnTo>
                <a:lnTo>
                  <a:pt x="1551411" y="1589155"/>
                </a:lnTo>
                <a:lnTo>
                  <a:pt x="1561046" y="1589155"/>
                </a:lnTo>
                <a:lnTo>
                  <a:pt x="1570682" y="1589155"/>
                </a:lnTo>
                <a:lnTo>
                  <a:pt x="1570682" y="1569893"/>
                </a:lnTo>
                <a:lnTo>
                  <a:pt x="1580318" y="1569893"/>
                </a:lnTo>
                <a:lnTo>
                  <a:pt x="1589954" y="1560262"/>
                </a:lnTo>
                <a:lnTo>
                  <a:pt x="1599589" y="1560262"/>
                </a:lnTo>
                <a:lnTo>
                  <a:pt x="1609225" y="1560262"/>
                </a:lnTo>
                <a:lnTo>
                  <a:pt x="1609225" y="1550630"/>
                </a:lnTo>
                <a:lnTo>
                  <a:pt x="1618861" y="1550630"/>
                </a:lnTo>
                <a:lnTo>
                  <a:pt x="1628496" y="1550630"/>
                </a:lnTo>
                <a:lnTo>
                  <a:pt x="1638132" y="1550630"/>
                </a:lnTo>
                <a:lnTo>
                  <a:pt x="1647768" y="1550630"/>
                </a:lnTo>
                <a:lnTo>
                  <a:pt x="1657403" y="1531368"/>
                </a:lnTo>
                <a:lnTo>
                  <a:pt x="1667039" y="1531368"/>
                </a:lnTo>
                <a:lnTo>
                  <a:pt x="1676675" y="1531368"/>
                </a:lnTo>
                <a:lnTo>
                  <a:pt x="1686310" y="1531368"/>
                </a:lnTo>
                <a:lnTo>
                  <a:pt x="1695946" y="1531368"/>
                </a:lnTo>
                <a:lnTo>
                  <a:pt x="1705582" y="1521737"/>
                </a:lnTo>
                <a:lnTo>
                  <a:pt x="1715218" y="1521737"/>
                </a:lnTo>
                <a:lnTo>
                  <a:pt x="1724853" y="1521737"/>
                </a:lnTo>
                <a:lnTo>
                  <a:pt x="1724853" y="1512105"/>
                </a:lnTo>
                <a:lnTo>
                  <a:pt x="1734489" y="1512105"/>
                </a:lnTo>
                <a:lnTo>
                  <a:pt x="1744125" y="1512105"/>
                </a:lnTo>
                <a:lnTo>
                  <a:pt x="1753760" y="1512105"/>
                </a:lnTo>
                <a:lnTo>
                  <a:pt x="1753760" y="1492843"/>
                </a:lnTo>
                <a:lnTo>
                  <a:pt x="1763396" y="1483212"/>
                </a:lnTo>
                <a:lnTo>
                  <a:pt x="1773032" y="1473580"/>
                </a:lnTo>
                <a:lnTo>
                  <a:pt x="1782667" y="1473580"/>
                </a:lnTo>
                <a:lnTo>
                  <a:pt x="1792303" y="1473580"/>
                </a:lnTo>
                <a:lnTo>
                  <a:pt x="1801939" y="1473580"/>
                </a:lnTo>
                <a:lnTo>
                  <a:pt x="1811575" y="1473580"/>
                </a:lnTo>
                <a:lnTo>
                  <a:pt x="1821210" y="1473580"/>
                </a:lnTo>
                <a:lnTo>
                  <a:pt x="1830846" y="1454318"/>
                </a:lnTo>
                <a:lnTo>
                  <a:pt x="1840482" y="1454318"/>
                </a:lnTo>
                <a:lnTo>
                  <a:pt x="1850117" y="1444687"/>
                </a:lnTo>
                <a:lnTo>
                  <a:pt x="1859753" y="1435055"/>
                </a:lnTo>
                <a:lnTo>
                  <a:pt x="1869389" y="1435055"/>
                </a:lnTo>
                <a:lnTo>
                  <a:pt x="1879024" y="1415793"/>
                </a:lnTo>
                <a:lnTo>
                  <a:pt x="1888660" y="1415793"/>
                </a:lnTo>
                <a:lnTo>
                  <a:pt x="1907931" y="1415793"/>
                </a:lnTo>
                <a:lnTo>
                  <a:pt x="1917567" y="1415793"/>
                </a:lnTo>
                <a:lnTo>
                  <a:pt x="1917567" y="1406162"/>
                </a:lnTo>
                <a:lnTo>
                  <a:pt x="1936839" y="1406162"/>
                </a:lnTo>
                <a:lnTo>
                  <a:pt x="1946474" y="1406162"/>
                </a:lnTo>
                <a:lnTo>
                  <a:pt x="1965746" y="1406162"/>
                </a:lnTo>
                <a:lnTo>
                  <a:pt x="1975381" y="1406162"/>
                </a:lnTo>
                <a:lnTo>
                  <a:pt x="1994653" y="1406162"/>
                </a:lnTo>
                <a:lnTo>
                  <a:pt x="1994653" y="1396530"/>
                </a:lnTo>
                <a:lnTo>
                  <a:pt x="2004288" y="1396530"/>
                </a:lnTo>
                <a:lnTo>
                  <a:pt x="2013924" y="1396530"/>
                </a:lnTo>
                <a:lnTo>
                  <a:pt x="2013924" y="1377268"/>
                </a:lnTo>
                <a:lnTo>
                  <a:pt x="2023560" y="1377268"/>
                </a:lnTo>
                <a:lnTo>
                  <a:pt x="2033196" y="1377268"/>
                </a:lnTo>
                <a:lnTo>
                  <a:pt x="2042831" y="1377268"/>
                </a:lnTo>
                <a:lnTo>
                  <a:pt x="2042831" y="1358005"/>
                </a:lnTo>
                <a:lnTo>
                  <a:pt x="2062103" y="1358005"/>
                </a:lnTo>
                <a:lnTo>
                  <a:pt x="2071738" y="1358005"/>
                </a:lnTo>
                <a:lnTo>
                  <a:pt x="2091010" y="1358005"/>
                </a:lnTo>
                <a:lnTo>
                  <a:pt x="2091010" y="1338743"/>
                </a:lnTo>
                <a:lnTo>
                  <a:pt x="2100645" y="1338743"/>
                </a:lnTo>
                <a:lnTo>
                  <a:pt x="2110281" y="1338743"/>
                </a:lnTo>
                <a:lnTo>
                  <a:pt x="2119917" y="1329112"/>
                </a:lnTo>
                <a:lnTo>
                  <a:pt x="2129552" y="1329112"/>
                </a:lnTo>
                <a:lnTo>
                  <a:pt x="2139188" y="1329112"/>
                </a:lnTo>
                <a:lnTo>
                  <a:pt x="2148824" y="1319480"/>
                </a:lnTo>
                <a:lnTo>
                  <a:pt x="2158460" y="1319480"/>
                </a:lnTo>
                <a:lnTo>
                  <a:pt x="2168095" y="1319480"/>
                </a:lnTo>
                <a:lnTo>
                  <a:pt x="2177731" y="1300218"/>
                </a:lnTo>
                <a:lnTo>
                  <a:pt x="2187367" y="1300218"/>
                </a:lnTo>
                <a:lnTo>
                  <a:pt x="2206638" y="1300218"/>
                </a:lnTo>
                <a:lnTo>
                  <a:pt x="2216274" y="1300218"/>
                </a:lnTo>
                <a:lnTo>
                  <a:pt x="2225909" y="1300218"/>
                </a:lnTo>
                <a:lnTo>
                  <a:pt x="2235545" y="1300218"/>
                </a:lnTo>
                <a:lnTo>
                  <a:pt x="2245181" y="1290587"/>
                </a:lnTo>
                <a:lnTo>
                  <a:pt x="2254817" y="1280955"/>
                </a:lnTo>
                <a:lnTo>
                  <a:pt x="2254817" y="1252062"/>
                </a:lnTo>
                <a:lnTo>
                  <a:pt x="2274088" y="1252062"/>
                </a:lnTo>
                <a:lnTo>
                  <a:pt x="2283724" y="1252062"/>
                </a:lnTo>
                <a:lnTo>
                  <a:pt x="2302995" y="1252062"/>
                </a:lnTo>
                <a:lnTo>
                  <a:pt x="2312631" y="1252062"/>
                </a:lnTo>
                <a:lnTo>
                  <a:pt x="2322266" y="1252062"/>
                </a:lnTo>
                <a:lnTo>
                  <a:pt x="2331902" y="1242430"/>
                </a:lnTo>
                <a:lnTo>
                  <a:pt x="2331902" y="1232799"/>
                </a:lnTo>
                <a:lnTo>
                  <a:pt x="2341538" y="1232799"/>
                </a:lnTo>
                <a:lnTo>
                  <a:pt x="2351173" y="1232799"/>
                </a:lnTo>
                <a:lnTo>
                  <a:pt x="2360809" y="1232799"/>
                </a:lnTo>
                <a:lnTo>
                  <a:pt x="2370445" y="1213537"/>
                </a:lnTo>
                <a:lnTo>
                  <a:pt x="2389716" y="1213537"/>
                </a:lnTo>
                <a:lnTo>
                  <a:pt x="2399352" y="1213537"/>
                </a:lnTo>
                <a:lnTo>
                  <a:pt x="2408988" y="1203905"/>
                </a:lnTo>
                <a:lnTo>
                  <a:pt x="2418623" y="1203905"/>
                </a:lnTo>
                <a:lnTo>
                  <a:pt x="2428259" y="1203905"/>
                </a:lnTo>
                <a:lnTo>
                  <a:pt x="2437895" y="1203905"/>
                </a:lnTo>
                <a:lnTo>
                  <a:pt x="2447530" y="1203905"/>
                </a:lnTo>
                <a:lnTo>
                  <a:pt x="2457166" y="1203905"/>
                </a:lnTo>
                <a:lnTo>
                  <a:pt x="2466802" y="1203905"/>
                </a:lnTo>
                <a:lnTo>
                  <a:pt x="2476438" y="1203905"/>
                </a:lnTo>
                <a:lnTo>
                  <a:pt x="2486073" y="1194274"/>
                </a:lnTo>
                <a:lnTo>
                  <a:pt x="2495709" y="1194274"/>
                </a:lnTo>
                <a:lnTo>
                  <a:pt x="2505345" y="1194274"/>
                </a:lnTo>
                <a:lnTo>
                  <a:pt x="2514980" y="1194274"/>
                </a:lnTo>
                <a:lnTo>
                  <a:pt x="2524616" y="1194274"/>
                </a:lnTo>
                <a:lnTo>
                  <a:pt x="2534252" y="1194274"/>
                </a:lnTo>
                <a:lnTo>
                  <a:pt x="2543887" y="1194274"/>
                </a:lnTo>
                <a:lnTo>
                  <a:pt x="2553523" y="1175012"/>
                </a:lnTo>
                <a:lnTo>
                  <a:pt x="2572794" y="1175012"/>
                </a:lnTo>
                <a:lnTo>
                  <a:pt x="2582430" y="1175012"/>
                </a:lnTo>
                <a:lnTo>
                  <a:pt x="2601702" y="1175012"/>
                </a:lnTo>
                <a:lnTo>
                  <a:pt x="2611337" y="1175012"/>
                </a:lnTo>
                <a:lnTo>
                  <a:pt x="2620973" y="1165380"/>
                </a:lnTo>
                <a:lnTo>
                  <a:pt x="2620973" y="1155749"/>
                </a:lnTo>
                <a:lnTo>
                  <a:pt x="2630609" y="1155749"/>
                </a:lnTo>
                <a:lnTo>
                  <a:pt x="2640244" y="1155749"/>
                </a:lnTo>
                <a:lnTo>
                  <a:pt x="2649880" y="1155749"/>
                </a:lnTo>
                <a:lnTo>
                  <a:pt x="2649880" y="1136487"/>
                </a:lnTo>
                <a:lnTo>
                  <a:pt x="2659516" y="1136487"/>
                </a:lnTo>
                <a:lnTo>
                  <a:pt x="2669151" y="1126855"/>
                </a:lnTo>
                <a:lnTo>
                  <a:pt x="2678787" y="1126855"/>
                </a:lnTo>
                <a:lnTo>
                  <a:pt x="2688423" y="1117224"/>
                </a:lnTo>
                <a:lnTo>
                  <a:pt x="2698059" y="1117224"/>
                </a:lnTo>
                <a:lnTo>
                  <a:pt x="2707694" y="1117224"/>
                </a:lnTo>
                <a:lnTo>
                  <a:pt x="2707694" y="1097962"/>
                </a:lnTo>
                <a:lnTo>
                  <a:pt x="2717330" y="1097962"/>
                </a:lnTo>
                <a:lnTo>
                  <a:pt x="2726966" y="1097962"/>
                </a:lnTo>
                <a:lnTo>
                  <a:pt x="2736601" y="1097962"/>
                </a:lnTo>
                <a:lnTo>
                  <a:pt x="2746237" y="1097962"/>
                </a:lnTo>
                <a:lnTo>
                  <a:pt x="2755873" y="1097962"/>
                </a:lnTo>
                <a:lnTo>
                  <a:pt x="2765508" y="1097962"/>
                </a:lnTo>
                <a:lnTo>
                  <a:pt x="2775144" y="1088330"/>
                </a:lnTo>
                <a:lnTo>
                  <a:pt x="2784780" y="1088330"/>
                </a:lnTo>
                <a:lnTo>
                  <a:pt x="2784780" y="1078699"/>
                </a:lnTo>
                <a:lnTo>
                  <a:pt x="2794415" y="1078699"/>
                </a:lnTo>
                <a:lnTo>
                  <a:pt x="2804051" y="1078699"/>
                </a:lnTo>
                <a:lnTo>
                  <a:pt x="2813687" y="1078699"/>
                </a:lnTo>
                <a:lnTo>
                  <a:pt x="2823323" y="1078699"/>
                </a:lnTo>
                <a:lnTo>
                  <a:pt x="2832958" y="1078699"/>
                </a:lnTo>
                <a:lnTo>
                  <a:pt x="2842594" y="1078699"/>
                </a:lnTo>
                <a:lnTo>
                  <a:pt x="2852230" y="1078699"/>
                </a:lnTo>
                <a:lnTo>
                  <a:pt x="2861865" y="1078699"/>
                </a:lnTo>
                <a:lnTo>
                  <a:pt x="2871501" y="1078699"/>
                </a:lnTo>
                <a:lnTo>
                  <a:pt x="2881137" y="1078699"/>
                </a:lnTo>
                <a:lnTo>
                  <a:pt x="2890772" y="1078699"/>
                </a:lnTo>
                <a:lnTo>
                  <a:pt x="2900408" y="1059437"/>
                </a:lnTo>
                <a:lnTo>
                  <a:pt x="2910044" y="1059437"/>
                </a:lnTo>
                <a:lnTo>
                  <a:pt x="2919680" y="1049805"/>
                </a:lnTo>
                <a:lnTo>
                  <a:pt x="2929315" y="1049805"/>
                </a:lnTo>
                <a:lnTo>
                  <a:pt x="2938951" y="1040174"/>
                </a:lnTo>
                <a:lnTo>
                  <a:pt x="2948587" y="1040174"/>
                </a:lnTo>
                <a:lnTo>
                  <a:pt x="2967858" y="1040174"/>
                </a:lnTo>
                <a:lnTo>
                  <a:pt x="2977494" y="1040174"/>
                </a:lnTo>
                <a:lnTo>
                  <a:pt x="2987129" y="1040174"/>
                </a:lnTo>
                <a:lnTo>
                  <a:pt x="2996765" y="1040174"/>
                </a:lnTo>
                <a:lnTo>
                  <a:pt x="3006401" y="1020912"/>
                </a:lnTo>
                <a:lnTo>
                  <a:pt x="3016036" y="1001649"/>
                </a:lnTo>
                <a:lnTo>
                  <a:pt x="3025672" y="953493"/>
                </a:lnTo>
                <a:lnTo>
                  <a:pt x="3035308" y="953493"/>
                </a:lnTo>
                <a:lnTo>
                  <a:pt x="3044944" y="953493"/>
                </a:lnTo>
                <a:lnTo>
                  <a:pt x="3064215" y="953493"/>
                </a:lnTo>
                <a:lnTo>
                  <a:pt x="3073851" y="953493"/>
                </a:lnTo>
                <a:lnTo>
                  <a:pt x="3093122" y="953493"/>
                </a:lnTo>
                <a:lnTo>
                  <a:pt x="3102758" y="953493"/>
                </a:lnTo>
                <a:lnTo>
                  <a:pt x="3122029" y="953493"/>
                </a:lnTo>
                <a:lnTo>
                  <a:pt x="3122029" y="943862"/>
                </a:lnTo>
                <a:lnTo>
                  <a:pt x="3131665" y="943862"/>
                </a:lnTo>
                <a:lnTo>
                  <a:pt x="3150936" y="943862"/>
                </a:lnTo>
                <a:lnTo>
                  <a:pt x="3160572" y="943862"/>
                </a:lnTo>
                <a:lnTo>
                  <a:pt x="3160572" y="934230"/>
                </a:lnTo>
                <a:lnTo>
                  <a:pt x="3170208" y="914968"/>
                </a:lnTo>
                <a:lnTo>
                  <a:pt x="3179843" y="914968"/>
                </a:lnTo>
                <a:lnTo>
                  <a:pt x="3179843" y="914968"/>
                </a:lnTo>
                <a:lnTo>
                  <a:pt x="3189479" y="914968"/>
                </a:lnTo>
                <a:lnTo>
                  <a:pt x="3199115" y="914968"/>
                </a:lnTo>
                <a:lnTo>
                  <a:pt x="3218386" y="914968"/>
                </a:lnTo>
                <a:lnTo>
                  <a:pt x="3218386" y="905337"/>
                </a:lnTo>
                <a:lnTo>
                  <a:pt x="3228022" y="895705"/>
                </a:lnTo>
                <a:lnTo>
                  <a:pt x="3247293" y="895705"/>
                </a:lnTo>
                <a:lnTo>
                  <a:pt x="3256929" y="895705"/>
                </a:lnTo>
                <a:lnTo>
                  <a:pt x="3276200" y="895705"/>
                </a:lnTo>
                <a:lnTo>
                  <a:pt x="3285836" y="895705"/>
                </a:lnTo>
                <a:lnTo>
                  <a:pt x="3305107" y="895705"/>
                </a:lnTo>
                <a:lnTo>
                  <a:pt x="3314743" y="876443"/>
                </a:lnTo>
                <a:lnTo>
                  <a:pt x="3324379" y="876443"/>
                </a:lnTo>
                <a:lnTo>
                  <a:pt x="3334014" y="876443"/>
                </a:lnTo>
                <a:lnTo>
                  <a:pt x="3343650" y="876443"/>
                </a:lnTo>
                <a:lnTo>
                  <a:pt x="3353286" y="876443"/>
                </a:lnTo>
                <a:lnTo>
                  <a:pt x="3362922" y="866812"/>
                </a:lnTo>
                <a:lnTo>
                  <a:pt x="3372557" y="866812"/>
                </a:lnTo>
                <a:lnTo>
                  <a:pt x="3382193" y="866812"/>
                </a:lnTo>
                <a:lnTo>
                  <a:pt x="3401464" y="866812"/>
                </a:lnTo>
                <a:lnTo>
                  <a:pt x="3411100" y="866812"/>
                </a:lnTo>
                <a:lnTo>
                  <a:pt x="3411100" y="847549"/>
                </a:lnTo>
                <a:lnTo>
                  <a:pt x="3430371" y="847549"/>
                </a:lnTo>
                <a:lnTo>
                  <a:pt x="3440007" y="847549"/>
                </a:lnTo>
                <a:lnTo>
                  <a:pt x="3459278" y="847549"/>
                </a:lnTo>
                <a:lnTo>
                  <a:pt x="3468914" y="847549"/>
                </a:lnTo>
                <a:lnTo>
                  <a:pt x="3488186" y="847549"/>
                </a:lnTo>
                <a:lnTo>
                  <a:pt x="3497821" y="847549"/>
                </a:lnTo>
                <a:lnTo>
                  <a:pt x="3507457" y="847549"/>
                </a:lnTo>
                <a:lnTo>
                  <a:pt x="3517093" y="837918"/>
                </a:lnTo>
                <a:lnTo>
                  <a:pt x="3526728" y="818655"/>
                </a:lnTo>
                <a:lnTo>
                  <a:pt x="3546000" y="818655"/>
                </a:lnTo>
                <a:lnTo>
                  <a:pt x="3555635" y="789762"/>
                </a:lnTo>
                <a:lnTo>
                  <a:pt x="3555635" y="770499"/>
                </a:lnTo>
                <a:lnTo>
                  <a:pt x="3565271" y="770499"/>
                </a:lnTo>
                <a:lnTo>
                  <a:pt x="3574907" y="760868"/>
                </a:lnTo>
                <a:lnTo>
                  <a:pt x="3584543" y="741606"/>
                </a:lnTo>
                <a:lnTo>
                  <a:pt x="3594178" y="741606"/>
                </a:lnTo>
                <a:lnTo>
                  <a:pt x="3613450" y="741606"/>
                </a:lnTo>
                <a:lnTo>
                  <a:pt x="3623085" y="741606"/>
                </a:lnTo>
                <a:lnTo>
                  <a:pt x="3642357" y="741606"/>
                </a:lnTo>
                <a:lnTo>
                  <a:pt x="3651992" y="741606"/>
                </a:lnTo>
                <a:lnTo>
                  <a:pt x="3661628" y="741606"/>
                </a:lnTo>
                <a:lnTo>
                  <a:pt x="3671264" y="712712"/>
                </a:lnTo>
                <a:lnTo>
                  <a:pt x="3680899" y="712712"/>
                </a:lnTo>
                <a:lnTo>
                  <a:pt x="3690535" y="712712"/>
                </a:lnTo>
                <a:lnTo>
                  <a:pt x="3700171" y="712712"/>
                </a:lnTo>
                <a:lnTo>
                  <a:pt x="3709807" y="712712"/>
                </a:lnTo>
                <a:lnTo>
                  <a:pt x="3719442" y="693449"/>
                </a:lnTo>
                <a:lnTo>
                  <a:pt x="3729078" y="693449"/>
                </a:lnTo>
                <a:lnTo>
                  <a:pt x="3738714" y="693449"/>
                </a:lnTo>
                <a:lnTo>
                  <a:pt x="3748349" y="693449"/>
                </a:lnTo>
                <a:lnTo>
                  <a:pt x="3757985" y="693449"/>
                </a:lnTo>
                <a:lnTo>
                  <a:pt x="3757985" y="693449"/>
                </a:lnTo>
                <a:lnTo>
                  <a:pt x="3767621" y="683818"/>
                </a:lnTo>
                <a:lnTo>
                  <a:pt x="3777256" y="683818"/>
                </a:lnTo>
                <a:lnTo>
                  <a:pt x="3796528" y="683818"/>
                </a:lnTo>
                <a:lnTo>
                  <a:pt x="3806164" y="683818"/>
                </a:lnTo>
                <a:lnTo>
                  <a:pt x="3825435" y="645293"/>
                </a:lnTo>
                <a:lnTo>
                  <a:pt x="3835071" y="645293"/>
                </a:lnTo>
                <a:lnTo>
                  <a:pt x="3844706" y="645293"/>
                </a:lnTo>
                <a:lnTo>
                  <a:pt x="3854342" y="635662"/>
                </a:lnTo>
                <a:lnTo>
                  <a:pt x="3863978" y="635662"/>
                </a:lnTo>
                <a:lnTo>
                  <a:pt x="3883249" y="635662"/>
                </a:lnTo>
                <a:lnTo>
                  <a:pt x="3892885" y="635662"/>
                </a:lnTo>
                <a:lnTo>
                  <a:pt x="3912156" y="635662"/>
                </a:lnTo>
                <a:lnTo>
                  <a:pt x="3912156" y="597137"/>
                </a:lnTo>
                <a:lnTo>
                  <a:pt x="3921792" y="597137"/>
                </a:lnTo>
                <a:lnTo>
                  <a:pt x="3931428" y="577874"/>
                </a:lnTo>
                <a:lnTo>
                  <a:pt x="3941063" y="577874"/>
                </a:lnTo>
                <a:lnTo>
                  <a:pt x="3950699" y="577874"/>
                </a:lnTo>
                <a:lnTo>
                  <a:pt x="3960335" y="577874"/>
                </a:lnTo>
                <a:lnTo>
                  <a:pt x="3979606" y="577874"/>
                </a:lnTo>
                <a:lnTo>
                  <a:pt x="3989242" y="577874"/>
                </a:lnTo>
                <a:lnTo>
                  <a:pt x="4008513" y="577874"/>
                </a:lnTo>
                <a:lnTo>
                  <a:pt x="4018149" y="577874"/>
                </a:lnTo>
                <a:lnTo>
                  <a:pt x="4037420" y="577874"/>
                </a:lnTo>
                <a:lnTo>
                  <a:pt x="4047056" y="577874"/>
                </a:lnTo>
                <a:lnTo>
                  <a:pt x="4066327" y="577874"/>
                </a:lnTo>
                <a:lnTo>
                  <a:pt x="4075963" y="577874"/>
                </a:lnTo>
                <a:lnTo>
                  <a:pt x="4095234" y="577874"/>
                </a:lnTo>
                <a:lnTo>
                  <a:pt x="4104870" y="577874"/>
                </a:lnTo>
                <a:lnTo>
                  <a:pt x="4124141" y="577874"/>
                </a:lnTo>
                <a:lnTo>
                  <a:pt x="4133777" y="577874"/>
                </a:lnTo>
                <a:lnTo>
                  <a:pt x="4133777" y="558612"/>
                </a:lnTo>
                <a:lnTo>
                  <a:pt x="4143413" y="539349"/>
                </a:lnTo>
                <a:lnTo>
                  <a:pt x="4153049" y="539349"/>
                </a:lnTo>
                <a:lnTo>
                  <a:pt x="4162684" y="510456"/>
                </a:lnTo>
                <a:lnTo>
                  <a:pt x="4172320" y="491193"/>
                </a:lnTo>
                <a:lnTo>
                  <a:pt x="4181956" y="491193"/>
                </a:lnTo>
                <a:lnTo>
                  <a:pt x="4191591" y="491193"/>
                </a:lnTo>
                <a:lnTo>
                  <a:pt x="4201227" y="491193"/>
                </a:lnTo>
                <a:lnTo>
                  <a:pt x="4210863" y="491193"/>
                </a:lnTo>
                <a:lnTo>
                  <a:pt x="4220498" y="491193"/>
                </a:lnTo>
                <a:lnTo>
                  <a:pt x="4230134" y="491193"/>
                </a:lnTo>
                <a:lnTo>
                  <a:pt x="4230134" y="471931"/>
                </a:lnTo>
                <a:lnTo>
                  <a:pt x="4239770" y="471931"/>
                </a:lnTo>
                <a:lnTo>
                  <a:pt x="4249406" y="471931"/>
                </a:lnTo>
                <a:lnTo>
                  <a:pt x="4259041" y="471931"/>
                </a:lnTo>
                <a:lnTo>
                  <a:pt x="4259041" y="433406"/>
                </a:lnTo>
                <a:lnTo>
                  <a:pt x="4268677" y="433406"/>
                </a:lnTo>
                <a:lnTo>
                  <a:pt x="4278313" y="433406"/>
                </a:lnTo>
                <a:lnTo>
                  <a:pt x="4287948" y="433406"/>
                </a:lnTo>
                <a:lnTo>
                  <a:pt x="4287948" y="404512"/>
                </a:lnTo>
                <a:lnTo>
                  <a:pt x="4297584" y="404512"/>
                </a:lnTo>
                <a:lnTo>
                  <a:pt x="4307220" y="404512"/>
                </a:lnTo>
                <a:lnTo>
                  <a:pt x="4307220" y="385249"/>
                </a:lnTo>
                <a:lnTo>
                  <a:pt x="4316855" y="385249"/>
                </a:lnTo>
                <a:lnTo>
                  <a:pt x="4336127" y="385249"/>
                </a:lnTo>
                <a:lnTo>
                  <a:pt x="4345762" y="385249"/>
                </a:lnTo>
                <a:lnTo>
                  <a:pt x="4355398" y="385249"/>
                </a:lnTo>
                <a:lnTo>
                  <a:pt x="4374670" y="385249"/>
                </a:lnTo>
                <a:lnTo>
                  <a:pt x="4384305" y="385249"/>
                </a:lnTo>
                <a:lnTo>
                  <a:pt x="4403577" y="385249"/>
                </a:lnTo>
                <a:lnTo>
                  <a:pt x="4413212" y="385249"/>
                </a:lnTo>
                <a:lnTo>
                  <a:pt x="4432484" y="385249"/>
                </a:lnTo>
                <a:lnTo>
                  <a:pt x="4432484" y="356356"/>
                </a:lnTo>
                <a:lnTo>
                  <a:pt x="4442119" y="356356"/>
                </a:lnTo>
                <a:lnTo>
                  <a:pt x="4461391" y="356356"/>
                </a:lnTo>
                <a:lnTo>
                  <a:pt x="4471027" y="356356"/>
                </a:lnTo>
                <a:lnTo>
                  <a:pt x="4490298" y="356356"/>
                </a:lnTo>
                <a:lnTo>
                  <a:pt x="4499934" y="356356"/>
                </a:lnTo>
                <a:lnTo>
                  <a:pt x="4519205" y="356356"/>
                </a:lnTo>
                <a:lnTo>
                  <a:pt x="4519205" y="337093"/>
                </a:lnTo>
                <a:lnTo>
                  <a:pt x="4528841" y="337093"/>
                </a:lnTo>
                <a:lnTo>
                  <a:pt x="4538476" y="337093"/>
                </a:lnTo>
                <a:lnTo>
                  <a:pt x="4548112" y="308199"/>
                </a:lnTo>
                <a:lnTo>
                  <a:pt x="4557748" y="308199"/>
                </a:lnTo>
                <a:lnTo>
                  <a:pt x="4567383" y="308199"/>
                </a:lnTo>
                <a:lnTo>
                  <a:pt x="4577019" y="279306"/>
                </a:lnTo>
                <a:lnTo>
                  <a:pt x="4586655" y="279306"/>
                </a:lnTo>
                <a:lnTo>
                  <a:pt x="4596291" y="279306"/>
                </a:lnTo>
                <a:lnTo>
                  <a:pt x="4605926" y="279306"/>
                </a:lnTo>
                <a:lnTo>
                  <a:pt x="4615562" y="279306"/>
                </a:lnTo>
                <a:lnTo>
                  <a:pt x="4615562" y="250412"/>
                </a:lnTo>
                <a:lnTo>
                  <a:pt x="4625198" y="250412"/>
                </a:lnTo>
                <a:lnTo>
                  <a:pt x="4644469" y="250412"/>
                </a:lnTo>
                <a:lnTo>
                  <a:pt x="4654105" y="250412"/>
                </a:lnTo>
                <a:lnTo>
                  <a:pt x="4673376" y="250412"/>
                </a:lnTo>
                <a:lnTo>
                  <a:pt x="4683012" y="250412"/>
                </a:lnTo>
                <a:lnTo>
                  <a:pt x="4702283" y="250412"/>
                </a:lnTo>
                <a:lnTo>
                  <a:pt x="4711919" y="250412"/>
                </a:lnTo>
                <a:lnTo>
                  <a:pt x="4711919" y="221518"/>
                </a:lnTo>
                <a:lnTo>
                  <a:pt x="4721555" y="221518"/>
                </a:lnTo>
                <a:lnTo>
                  <a:pt x="4740826" y="221518"/>
                </a:lnTo>
                <a:lnTo>
                  <a:pt x="4750462" y="221518"/>
                </a:lnTo>
                <a:lnTo>
                  <a:pt x="4769733" y="221518"/>
                </a:lnTo>
                <a:lnTo>
                  <a:pt x="4779369" y="221518"/>
                </a:lnTo>
                <a:lnTo>
                  <a:pt x="4798640" y="221518"/>
                </a:lnTo>
                <a:lnTo>
                  <a:pt x="4808276" y="221518"/>
                </a:lnTo>
                <a:lnTo>
                  <a:pt x="4827547" y="221518"/>
                </a:lnTo>
                <a:lnTo>
                  <a:pt x="4837183" y="221518"/>
                </a:lnTo>
                <a:lnTo>
                  <a:pt x="4856454" y="221518"/>
                </a:lnTo>
                <a:lnTo>
                  <a:pt x="4866090" y="221518"/>
                </a:lnTo>
                <a:lnTo>
                  <a:pt x="4875726" y="221518"/>
                </a:lnTo>
                <a:lnTo>
                  <a:pt x="4885361" y="192624"/>
                </a:lnTo>
                <a:lnTo>
                  <a:pt x="4894997" y="192624"/>
                </a:lnTo>
                <a:lnTo>
                  <a:pt x="4904633" y="192624"/>
                </a:lnTo>
                <a:lnTo>
                  <a:pt x="4914269" y="192624"/>
                </a:lnTo>
                <a:lnTo>
                  <a:pt x="4914269" y="154099"/>
                </a:lnTo>
                <a:lnTo>
                  <a:pt x="4923904" y="154099"/>
                </a:lnTo>
                <a:lnTo>
                  <a:pt x="4933540" y="154099"/>
                </a:lnTo>
                <a:lnTo>
                  <a:pt x="4943176" y="115574"/>
                </a:lnTo>
                <a:lnTo>
                  <a:pt x="4952811" y="77049"/>
                </a:lnTo>
                <a:lnTo>
                  <a:pt x="4962447" y="77049"/>
                </a:lnTo>
                <a:lnTo>
                  <a:pt x="4972083" y="77049"/>
                </a:lnTo>
                <a:lnTo>
                  <a:pt x="4981718" y="77049"/>
                </a:lnTo>
                <a:lnTo>
                  <a:pt x="4991354" y="77049"/>
                </a:lnTo>
                <a:lnTo>
                  <a:pt x="5000990" y="77049"/>
                </a:lnTo>
                <a:lnTo>
                  <a:pt x="5010625" y="77049"/>
                </a:lnTo>
                <a:lnTo>
                  <a:pt x="5010625" y="38524"/>
                </a:lnTo>
                <a:lnTo>
                  <a:pt x="5020261" y="38524"/>
                </a:lnTo>
                <a:lnTo>
                  <a:pt x="5039533" y="38524"/>
                </a:lnTo>
                <a:lnTo>
                  <a:pt x="5049168" y="38524"/>
                </a:lnTo>
                <a:lnTo>
                  <a:pt x="5068440" y="38524"/>
                </a:lnTo>
                <a:lnTo>
                  <a:pt x="5078075" y="38524"/>
                </a:lnTo>
                <a:lnTo>
                  <a:pt x="5097347" y="38524"/>
                </a:lnTo>
                <a:lnTo>
                  <a:pt x="5106982" y="38524"/>
                </a:lnTo>
                <a:lnTo>
                  <a:pt x="5116618" y="38524"/>
                </a:lnTo>
                <a:lnTo>
                  <a:pt x="5116618" y="0"/>
                </a:lnTo>
                <a:lnTo>
                  <a:pt x="5135890" y="0"/>
                </a:lnTo>
                <a:lnTo>
                  <a:pt x="5145525" y="0"/>
                </a:lnTo>
                <a:lnTo>
                  <a:pt x="5164797" y="0"/>
                </a:lnTo>
                <a:lnTo>
                  <a:pt x="5174432" y="0"/>
                </a:lnTo>
                <a:lnTo>
                  <a:pt x="5193704" y="0"/>
                </a:lnTo>
                <a:lnTo>
                  <a:pt x="5203339" y="0"/>
                </a:lnTo>
                <a:lnTo>
                  <a:pt x="5222611" y="0"/>
                </a:lnTo>
              </a:path>
            </a:pathLst>
          </a:custGeom>
          <a:ln w="28896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359589" y="5820070"/>
            <a:ext cx="279400" cy="2457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50" b="1">
                <a:latin typeface="Arial"/>
                <a:cs typeface="Arial"/>
              </a:rPr>
              <a:t>0%</a:t>
            </a:r>
            <a:endParaRPr sz="14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9589" y="5351670"/>
            <a:ext cx="279400" cy="2457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50" b="1">
                <a:latin typeface="Arial"/>
                <a:cs typeface="Arial"/>
              </a:rPr>
              <a:t>2%</a:t>
            </a:r>
            <a:endParaRPr sz="14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59589" y="4882950"/>
            <a:ext cx="279400" cy="2457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50" b="1">
                <a:latin typeface="Arial"/>
                <a:cs typeface="Arial"/>
              </a:rPr>
              <a:t>4%</a:t>
            </a:r>
            <a:endParaRPr sz="14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59589" y="4414499"/>
            <a:ext cx="279400" cy="2457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50" b="1">
                <a:latin typeface="Arial"/>
                <a:cs typeface="Arial"/>
              </a:rPr>
              <a:t>6%</a:t>
            </a:r>
            <a:endParaRPr sz="14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59589" y="3945457"/>
            <a:ext cx="279400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 spc="-55" b="1">
                <a:latin typeface="Arial"/>
                <a:cs typeface="Arial"/>
              </a:rPr>
              <a:t>8%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59378" y="3477442"/>
            <a:ext cx="391160" cy="2457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50" b="1">
                <a:latin typeface="Arial"/>
                <a:cs typeface="Arial"/>
              </a:rPr>
              <a:t>1</a:t>
            </a:r>
            <a:r>
              <a:rPr dirty="0" sz="1450" spc="20" b="1">
                <a:latin typeface="Arial"/>
                <a:cs typeface="Arial"/>
              </a:rPr>
              <a:t>0</a:t>
            </a:r>
            <a:r>
              <a:rPr dirty="0" sz="1450" spc="-10" b="1">
                <a:latin typeface="Arial"/>
                <a:cs typeface="Arial"/>
              </a:rPr>
              <a:t>%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59378" y="3008978"/>
            <a:ext cx="391160" cy="2457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50" b="1">
                <a:latin typeface="Arial"/>
                <a:cs typeface="Arial"/>
              </a:rPr>
              <a:t>1</a:t>
            </a:r>
            <a:r>
              <a:rPr dirty="0" sz="1450" spc="20" b="1">
                <a:latin typeface="Arial"/>
                <a:cs typeface="Arial"/>
              </a:rPr>
              <a:t>2</a:t>
            </a:r>
            <a:r>
              <a:rPr dirty="0" sz="1450" spc="-10" b="1">
                <a:latin typeface="Arial"/>
                <a:cs typeface="Arial"/>
              </a:rPr>
              <a:t>%</a:t>
            </a:r>
            <a:endParaRPr sz="14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59378" y="2539937"/>
            <a:ext cx="391160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 spc="-55" b="1">
                <a:latin typeface="Arial"/>
                <a:cs typeface="Arial"/>
              </a:rPr>
              <a:t>1</a:t>
            </a:r>
            <a:r>
              <a:rPr dirty="0" sz="1450" spc="15" b="1">
                <a:latin typeface="Arial"/>
                <a:cs typeface="Arial"/>
              </a:rPr>
              <a:t>4</a:t>
            </a:r>
            <a:r>
              <a:rPr dirty="0" sz="1450" spc="-5" b="1">
                <a:latin typeface="Arial"/>
                <a:cs typeface="Arial"/>
              </a:rPr>
              <a:t>%</a:t>
            </a:r>
            <a:endParaRPr sz="14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59378" y="2071922"/>
            <a:ext cx="391160" cy="2457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50" b="1">
                <a:latin typeface="Arial"/>
                <a:cs typeface="Arial"/>
              </a:rPr>
              <a:t>1</a:t>
            </a:r>
            <a:r>
              <a:rPr dirty="0" sz="1450" spc="20" b="1">
                <a:latin typeface="Arial"/>
                <a:cs typeface="Arial"/>
              </a:rPr>
              <a:t>6</a:t>
            </a:r>
            <a:r>
              <a:rPr dirty="0" sz="1450" spc="-10" b="1">
                <a:latin typeface="Arial"/>
                <a:cs typeface="Arial"/>
              </a:rPr>
              <a:t>%</a:t>
            </a:r>
            <a:endParaRPr sz="14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27673" y="4756150"/>
            <a:ext cx="5739765" cy="152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4690110" marR="374650" indent="-190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No </a:t>
            </a:r>
            <a:r>
              <a:rPr dirty="0" sz="1200" spc="-45" b="1">
                <a:latin typeface="Arial"/>
                <a:cs typeface="Arial"/>
              </a:rPr>
              <a:t>PAD  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spc="-15" b="1">
                <a:latin typeface="Arial"/>
                <a:cs typeface="Arial"/>
              </a:rPr>
              <a:t>=</a:t>
            </a:r>
            <a:r>
              <a:rPr dirty="0" sz="1200" spc="-5" b="1">
                <a:latin typeface="Arial"/>
                <a:cs typeface="Arial"/>
              </a:rPr>
              <a:t>23</a:t>
            </a:r>
            <a:r>
              <a:rPr dirty="0" sz="1200" b="1">
                <a:latin typeface="Arial"/>
                <a:cs typeface="Arial"/>
              </a:rPr>
              <a:t>,</a:t>
            </a:r>
            <a:r>
              <a:rPr dirty="0" sz="1200" spc="0" b="1">
                <a:latin typeface="Arial"/>
                <a:cs typeface="Arial"/>
              </a:rPr>
              <a:t>9</a:t>
            </a:r>
            <a:r>
              <a:rPr dirty="0" sz="1200" spc="-5" b="1">
                <a:latin typeface="Arial"/>
                <a:cs typeface="Arial"/>
              </a:rPr>
              <a:t>22  </a:t>
            </a:r>
            <a:r>
              <a:rPr dirty="0" sz="1200" spc="-5" b="1">
                <a:latin typeface="Arial"/>
                <a:cs typeface="Arial"/>
              </a:rPr>
              <a:t>HR</a:t>
            </a:r>
            <a:r>
              <a:rPr dirty="0" sz="1200" spc="-7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0.80</a:t>
            </a:r>
            <a:endParaRPr sz="1200">
              <a:latin typeface="Arial"/>
              <a:cs typeface="Arial"/>
            </a:endParaRPr>
          </a:p>
          <a:p>
            <a:pPr algn="ctr" marL="430657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95% </a:t>
            </a:r>
            <a:r>
              <a:rPr dirty="0" sz="1200" b="1">
                <a:latin typeface="Arial"/>
                <a:cs typeface="Arial"/>
              </a:rPr>
              <a:t>CI </a:t>
            </a:r>
            <a:r>
              <a:rPr dirty="0" sz="1200" spc="-5" b="1">
                <a:latin typeface="Arial"/>
                <a:cs typeface="Arial"/>
              </a:rPr>
              <a:t>(0.72 </a:t>
            </a:r>
            <a:r>
              <a:rPr dirty="0" sz="1200" b="1">
                <a:latin typeface="Arial"/>
                <a:cs typeface="Arial"/>
              </a:rPr>
              <a:t>–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0.89)</a:t>
            </a:r>
            <a:endParaRPr sz="1200">
              <a:latin typeface="Arial"/>
              <a:cs typeface="Arial"/>
            </a:endParaRPr>
          </a:p>
          <a:p>
            <a:pPr algn="r" marR="422275">
              <a:lnSpc>
                <a:spcPts val="1355"/>
              </a:lnSpc>
            </a:pPr>
            <a:r>
              <a:rPr dirty="0" sz="1200" b="1">
                <a:latin typeface="Arial"/>
                <a:cs typeface="Arial"/>
              </a:rPr>
              <a:t>P</a:t>
            </a:r>
            <a:r>
              <a:rPr dirty="0" sz="1200" spc="-5" b="1">
                <a:latin typeface="Arial"/>
                <a:cs typeface="Arial"/>
              </a:rPr>
              <a:t>&lt;</a:t>
            </a:r>
            <a:r>
              <a:rPr dirty="0" sz="1200" spc="-5" b="1">
                <a:latin typeface="Arial"/>
                <a:cs typeface="Arial"/>
              </a:rPr>
              <a:t>0</a:t>
            </a:r>
            <a:r>
              <a:rPr dirty="0" sz="1200" b="1">
                <a:latin typeface="Arial"/>
                <a:cs typeface="Arial"/>
              </a:rPr>
              <a:t>.</a:t>
            </a:r>
            <a:r>
              <a:rPr dirty="0" sz="1200" spc="0" b="1">
                <a:latin typeface="Arial"/>
                <a:cs typeface="Arial"/>
              </a:rPr>
              <a:t>0</a:t>
            </a:r>
            <a:r>
              <a:rPr dirty="0" sz="1200" spc="-5" b="1">
                <a:latin typeface="Arial"/>
                <a:cs typeface="Arial"/>
              </a:rPr>
              <a:t>01</a:t>
            </a:r>
            <a:endParaRPr sz="1200">
              <a:latin typeface="Arial"/>
              <a:cs typeface="Arial"/>
            </a:endParaRPr>
          </a:p>
          <a:p>
            <a:pPr algn="r" marR="11430">
              <a:lnSpc>
                <a:spcPts val="1355"/>
              </a:lnSpc>
            </a:pPr>
            <a:r>
              <a:rPr dirty="0" sz="1200" spc="-5" b="1" i="1">
                <a:solidFill>
                  <a:srgbClr val="0D0D0D"/>
                </a:solidFill>
                <a:latin typeface="Arial"/>
                <a:cs typeface="Arial"/>
              </a:rPr>
              <a:t>p-interaction </a:t>
            </a:r>
            <a:r>
              <a:rPr dirty="0" sz="1200" b="1" i="1">
                <a:solidFill>
                  <a:srgbClr val="0D0D0D"/>
                </a:solidFill>
                <a:latin typeface="Arial"/>
                <a:cs typeface="Arial"/>
              </a:rPr>
              <a:t>=</a:t>
            </a:r>
            <a:r>
              <a:rPr dirty="0" sz="1200" spc="-15" b="1" i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200" spc="-5" b="1" i="1">
                <a:solidFill>
                  <a:srgbClr val="0D0D0D"/>
                </a:solidFill>
                <a:latin typeface="Arial"/>
                <a:cs typeface="Arial"/>
              </a:rPr>
              <a:t>0.39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78155" algn="l"/>
                <a:tab pos="944244" algn="l"/>
                <a:tab pos="1460500" algn="l"/>
                <a:tab pos="1976120" algn="l"/>
                <a:tab pos="2492375" algn="l"/>
                <a:tab pos="3007995" algn="l"/>
                <a:tab pos="3524250" algn="l"/>
                <a:tab pos="4039870" algn="l"/>
                <a:tab pos="4556125" algn="l"/>
                <a:tab pos="5072380" algn="l"/>
              </a:tabLst>
            </a:pPr>
            <a:r>
              <a:rPr dirty="0" sz="1450" spc="-5" b="1">
                <a:latin typeface="Arial"/>
                <a:cs typeface="Arial"/>
              </a:rPr>
              <a:t>0	</a:t>
            </a:r>
            <a:r>
              <a:rPr dirty="0" sz="1450" spc="-30" b="1">
                <a:latin typeface="Arial"/>
                <a:cs typeface="Arial"/>
              </a:rPr>
              <a:t>90	</a:t>
            </a:r>
            <a:r>
              <a:rPr dirty="0" sz="1450" spc="-15" b="1">
                <a:latin typeface="Arial"/>
                <a:cs typeface="Arial"/>
              </a:rPr>
              <a:t>180	270	360	450	540	630	720	810	900</a:t>
            </a:r>
            <a:endParaRPr sz="14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61588" y="1540763"/>
            <a:ext cx="1697989" cy="1876425"/>
          </a:xfrm>
          <a:custGeom>
            <a:avLst/>
            <a:gdLst/>
            <a:ahLst/>
            <a:cxnLst/>
            <a:rect l="l" t="t" r="r" b="b"/>
            <a:pathLst>
              <a:path w="1697989" h="1876425">
                <a:moveTo>
                  <a:pt x="0" y="1876043"/>
                </a:moveTo>
                <a:lnTo>
                  <a:pt x="1697736" y="1876043"/>
                </a:lnTo>
                <a:lnTo>
                  <a:pt x="1697736" y="0"/>
                </a:lnTo>
                <a:lnTo>
                  <a:pt x="0" y="0"/>
                </a:lnTo>
                <a:lnTo>
                  <a:pt x="0" y="18760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058158" y="1568958"/>
            <a:ext cx="704215" cy="481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20"/>
              </a:lnSpc>
              <a:spcBef>
                <a:spcPts val="95"/>
              </a:spcBef>
            </a:pPr>
            <a:r>
              <a:rPr dirty="0" sz="1600" spc="-60" b="1">
                <a:solidFill>
                  <a:srgbClr val="C00000"/>
                </a:solidFill>
                <a:latin typeface="Arial"/>
                <a:cs typeface="Arial"/>
              </a:rPr>
              <a:t>PAD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80"/>
              </a:lnSpc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N=3,642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46905" y="2239772"/>
            <a:ext cx="927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27%</a:t>
            </a:r>
            <a:r>
              <a:rPr dirty="0" sz="1600" spc="-8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RRR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93565" y="2695448"/>
            <a:ext cx="1033144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HR</a:t>
            </a:r>
            <a:r>
              <a:rPr dirty="0" sz="1400" spc="-9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0.73</a:t>
            </a:r>
            <a:endParaRPr sz="1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(0.60 –</a:t>
            </a:r>
            <a:r>
              <a:rPr dirty="0" sz="1400" spc="-1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0.88)  P=0.0014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879080" y="0"/>
            <a:ext cx="1264918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863840" y="2510027"/>
            <a:ext cx="1065530" cy="739140"/>
          </a:xfrm>
          <a:custGeom>
            <a:avLst/>
            <a:gdLst/>
            <a:ahLst/>
            <a:cxnLst/>
            <a:rect l="l" t="t" r="r" b="b"/>
            <a:pathLst>
              <a:path w="1065529" h="739139">
                <a:moveTo>
                  <a:pt x="0" y="739139"/>
                </a:moveTo>
                <a:lnTo>
                  <a:pt x="1065276" y="739139"/>
                </a:lnTo>
                <a:lnTo>
                  <a:pt x="1065276" y="0"/>
                </a:lnTo>
                <a:lnTo>
                  <a:pt x="0" y="0"/>
                </a:lnTo>
                <a:lnTo>
                  <a:pt x="0" y="7391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7961503" y="2537586"/>
            <a:ext cx="871219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590" marR="13335" indent="236220">
              <a:lnSpc>
                <a:spcPct val="100000"/>
              </a:lnSpc>
              <a:spcBef>
                <a:spcPts val="105"/>
              </a:spcBef>
            </a:pPr>
            <a:r>
              <a:rPr dirty="0" sz="1400" spc="-50" b="1">
                <a:solidFill>
                  <a:srgbClr val="C00000"/>
                </a:solidFill>
                <a:latin typeface="Arial"/>
                <a:cs typeface="Arial"/>
              </a:rPr>
              <a:t>PAD 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4.1%</a:t>
            </a:r>
            <a:r>
              <a:rPr dirty="0" sz="14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C00000"/>
                </a:solidFill>
                <a:latin typeface="Arial"/>
                <a:cs typeface="Arial"/>
              </a:rPr>
              <a:t>ARR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0" b="1">
                <a:solidFill>
                  <a:srgbClr val="C00000"/>
                </a:solidFill>
                <a:latin typeface="Arial"/>
                <a:cs typeface="Arial"/>
              </a:rPr>
              <a:t>NNT</a:t>
            </a:r>
            <a:r>
              <a:rPr dirty="0" baseline="-21604" sz="1350" spc="0" b="1">
                <a:solidFill>
                  <a:srgbClr val="C00000"/>
                </a:solidFill>
                <a:latin typeface="Arial"/>
                <a:cs typeface="Arial"/>
              </a:rPr>
              <a:t>2.5y</a:t>
            </a:r>
            <a:r>
              <a:rPr dirty="0" baseline="-21604" sz="1350" spc="97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813547" y="3869435"/>
            <a:ext cx="1109980" cy="739140"/>
          </a:xfrm>
          <a:custGeom>
            <a:avLst/>
            <a:gdLst/>
            <a:ahLst/>
            <a:cxnLst/>
            <a:rect l="l" t="t" r="r" b="b"/>
            <a:pathLst>
              <a:path w="1109979" h="739139">
                <a:moveTo>
                  <a:pt x="0" y="739139"/>
                </a:moveTo>
                <a:lnTo>
                  <a:pt x="1109472" y="739139"/>
                </a:lnTo>
                <a:lnTo>
                  <a:pt x="1109472" y="0"/>
                </a:lnTo>
                <a:lnTo>
                  <a:pt x="0" y="0"/>
                </a:lnTo>
                <a:lnTo>
                  <a:pt x="0" y="7391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7932801" y="3897248"/>
            <a:ext cx="871855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1590" marR="13335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No </a:t>
            </a:r>
            <a:r>
              <a:rPr dirty="0" sz="1400" spc="-50" b="1">
                <a:latin typeface="Arial"/>
                <a:cs typeface="Arial"/>
              </a:rPr>
              <a:t>PAD  </a:t>
            </a:r>
            <a:r>
              <a:rPr dirty="0" sz="1400" b="1">
                <a:latin typeface="Arial"/>
                <a:cs typeface="Arial"/>
              </a:rPr>
              <a:t>1.5%</a:t>
            </a:r>
            <a:r>
              <a:rPr dirty="0" sz="1400" spc="-14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ARR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0" b="1">
                <a:latin typeface="Arial"/>
                <a:cs typeface="Arial"/>
              </a:rPr>
              <a:t>NNT</a:t>
            </a:r>
            <a:r>
              <a:rPr dirty="0" baseline="-21604" sz="1350" spc="0" b="1">
                <a:latin typeface="Arial"/>
                <a:cs typeface="Arial"/>
              </a:rPr>
              <a:t>2.5y</a:t>
            </a:r>
            <a:r>
              <a:rPr dirty="0" baseline="-21604" sz="1350" spc="112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67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2288" y="2534411"/>
            <a:ext cx="0" cy="3208020"/>
          </a:xfrm>
          <a:custGeom>
            <a:avLst/>
            <a:gdLst/>
            <a:ahLst/>
            <a:cxnLst/>
            <a:rect l="l" t="t" r="r" b="b"/>
            <a:pathLst>
              <a:path w="0" h="3208020">
                <a:moveTo>
                  <a:pt x="0" y="320802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31619" y="2795016"/>
            <a:ext cx="5443728" cy="2961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19936" y="4234941"/>
            <a:ext cx="283210" cy="1614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6%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4%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2%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9936" y="3776598"/>
            <a:ext cx="283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1181" y="3318509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10%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1181" y="2860039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12%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1181" y="2401265"/>
            <a:ext cx="38227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14%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3613" y="5821781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5203" y="1398625"/>
            <a:ext cx="1082675" cy="58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800"/>
              </a:lnSpc>
              <a:spcBef>
                <a:spcPts val="100"/>
              </a:spcBef>
            </a:pPr>
            <a:r>
              <a:rPr dirty="0" sz="1400" b="1">
                <a:solidFill>
                  <a:srgbClr val="006FC0"/>
                </a:solidFill>
                <a:latin typeface="Arial"/>
                <a:cs typeface="Arial"/>
              </a:rPr>
              <a:t>Placebo 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dirty="0" sz="1400" spc="-15" b="1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mab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74825" y="1509522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4" y="147827"/>
                </a:lnTo>
                <a:lnTo>
                  <a:pt x="1539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4825" y="1509522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4" y="147827"/>
                </a:lnTo>
                <a:lnTo>
                  <a:pt x="1539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9397" y="1809750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4" y="147827"/>
                </a:lnTo>
                <a:lnTo>
                  <a:pt x="1539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79397" y="1809750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4" y="147827"/>
                </a:lnTo>
                <a:lnTo>
                  <a:pt x="1539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045579" y="2459482"/>
            <a:ext cx="531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12.</a:t>
            </a: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18095" y="4032961"/>
            <a:ext cx="43307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6.5%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45126" y="2934970"/>
            <a:ext cx="979805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07314">
              <a:lnSpc>
                <a:spcPct val="100000"/>
              </a:lnSpc>
              <a:spcBef>
                <a:spcPts val="105"/>
              </a:spcBef>
            </a:pPr>
            <a:r>
              <a:rPr dirty="0" sz="1400" spc="-50" b="1">
                <a:solidFill>
                  <a:srgbClr val="C00000"/>
                </a:solidFill>
                <a:latin typeface="Arial"/>
                <a:cs typeface="Arial"/>
              </a:rPr>
              <a:t>PAD</a:t>
            </a:r>
            <a:endParaRPr sz="1400">
              <a:latin typeface="Arial"/>
              <a:cs typeface="Arial"/>
            </a:endParaRPr>
          </a:p>
          <a:p>
            <a:pPr algn="ctr" marR="635">
              <a:lnSpc>
                <a:spcPct val="100000"/>
              </a:lnSpc>
            </a:pPr>
            <a:r>
              <a:rPr dirty="0" sz="1400" b="1" u="heavy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10" b="1" u="heavy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26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6.3%</a:t>
            </a:r>
            <a:r>
              <a:rPr dirty="0" sz="14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C00000"/>
                </a:solidFill>
                <a:latin typeface="Arial"/>
                <a:cs typeface="Arial"/>
              </a:rPr>
              <a:t>ARR</a:t>
            </a:r>
            <a:endParaRPr sz="1400">
              <a:latin typeface="Arial"/>
              <a:cs typeface="Arial"/>
            </a:endParaRPr>
          </a:p>
          <a:p>
            <a:pPr algn="ctr" marL="107950">
              <a:lnSpc>
                <a:spcPct val="100000"/>
              </a:lnSpc>
            </a:pPr>
            <a:r>
              <a:rPr dirty="0" sz="1400" spc="0" b="1">
                <a:solidFill>
                  <a:srgbClr val="C00000"/>
                </a:solidFill>
                <a:latin typeface="Arial"/>
                <a:cs typeface="Arial"/>
              </a:rPr>
              <a:t>NNT</a:t>
            </a:r>
            <a:r>
              <a:rPr dirty="0" baseline="-21604" sz="1350" spc="0" b="1">
                <a:solidFill>
                  <a:srgbClr val="C00000"/>
                </a:solidFill>
                <a:latin typeface="Arial"/>
                <a:cs typeface="Arial"/>
              </a:rPr>
              <a:t>2.5y</a:t>
            </a:r>
            <a:r>
              <a:rPr dirty="0" baseline="-21604" sz="1350" spc="97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184897" y="2923794"/>
            <a:ext cx="163195" cy="937260"/>
          </a:xfrm>
          <a:custGeom>
            <a:avLst/>
            <a:gdLst/>
            <a:ahLst/>
            <a:cxnLst/>
            <a:rect l="l" t="t" r="r" b="b"/>
            <a:pathLst>
              <a:path w="163195" h="937260">
                <a:moveTo>
                  <a:pt x="163068" y="855725"/>
                </a:moveTo>
                <a:lnTo>
                  <a:pt x="0" y="855725"/>
                </a:lnTo>
                <a:lnTo>
                  <a:pt x="81533" y="937259"/>
                </a:lnTo>
                <a:lnTo>
                  <a:pt x="163068" y="855725"/>
                </a:lnTo>
                <a:close/>
              </a:path>
              <a:path w="163195" h="937260">
                <a:moveTo>
                  <a:pt x="122300" y="0"/>
                </a:moveTo>
                <a:lnTo>
                  <a:pt x="40767" y="0"/>
                </a:lnTo>
                <a:lnTo>
                  <a:pt x="40767" y="855725"/>
                </a:lnTo>
                <a:lnTo>
                  <a:pt x="122300" y="855725"/>
                </a:lnTo>
                <a:lnTo>
                  <a:pt x="1223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184897" y="2923794"/>
            <a:ext cx="163195" cy="937260"/>
          </a:xfrm>
          <a:custGeom>
            <a:avLst/>
            <a:gdLst/>
            <a:ahLst/>
            <a:cxnLst/>
            <a:rect l="l" t="t" r="r" b="b"/>
            <a:pathLst>
              <a:path w="163195" h="937260">
                <a:moveTo>
                  <a:pt x="0" y="855725"/>
                </a:moveTo>
                <a:lnTo>
                  <a:pt x="40767" y="855725"/>
                </a:lnTo>
                <a:lnTo>
                  <a:pt x="40767" y="0"/>
                </a:lnTo>
                <a:lnTo>
                  <a:pt x="122300" y="0"/>
                </a:lnTo>
                <a:lnTo>
                  <a:pt x="122300" y="855725"/>
                </a:lnTo>
                <a:lnTo>
                  <a:pt x="163068" y="855725"/>
                </a:lnTo>
                <a:lnTo>
                  <a:pt x="81533" y="937259"/>
                </a:lnTo>
                <a:lnTo>
                  <a:pt x="0" y="855725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967864" y="5821781"/>
            <a:ext cx="5078095" cy="676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483870" algn="l"/>
                <a:tab pos="1017905" algn="l"/>
                <a:tab pos="1551940" algn="l"/>
                <a:tab pos="2085975" algn="l"/>
                <a:tab pos="2620010" algn="l"/>
                <a:tab pos="3153410" algn="l"/>
                <a:tab pos="3687445" algn="l"/>
                <a:tab pos="4220845" algn="l"/>
                <a:tab pos="4754880" algn="l"/>
              </a:tabLst>
            </a:pPr>
            <a:r>
              <a:rPr dirty="0" sz="1400" spc="-5" b="1">
                <a:latin typeface="Arial"/>
                <a:cs typeface="Arial"/>
              </a:rPr>
              <a:t>9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18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27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36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45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54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63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72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81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900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R="106045">
              <a:lnSpc>
                <a:spcPct val="100000"/>
              </a:lnSpc>
            </a:pPr>
            <a:r>
              <a:rPr dirty="0" sz="1400" spc="-15" b="1">
                <a:solidFill>
                  <a:srgbClr val="0D0D0D"/>
                </a:solidFill>
                <a:latin typeface="Arial"/>
                <a:cs typeface="Arial"/>
              </a:rPr>
              <a:t>Days </a:t>
            </a:r>
            <a:r>
              <a:rPr dirty="0" sz="1400" spc="-5" b="1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dirty="0" sz="1400" spc="15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D0D0D"/>
                </a:solidFill>
                <a:latin typeface="Arial"/>
                <a:cs typeface="Arial"/>
              </a:rPr>
              <a:t>Randomization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892251" y="209245"/>
            <a:ext cx="6899909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MACE or</a:t>
            </a:r>
            <a:r>
              <a:rPr dirty="0" spc="-50"/>
              <a:t> </a:t>
            </a:r>
            <a:r>
              <a:rPr dirty="0" spc="-5"/>
              <a:t>MALE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In Patients with PAD and no MI or</a:t>
            </a:r>
            <a:r>
              <a:rPr dirty="0" spc="40"/>
              <a:t> </a:t>
            </a:r>
            <a:r>
              <a:rPr dirty="0" spc="-5"/>
              <a:t>Stroke</a:t>
            </a:r>
          </a:p>
        </p:txBody>
      </p:sp>
      <p:sp>
        <p:nvSpPr>
          <p:cNvPr id="22" name="object 22"/>
          <p:cNvSpPr/>
          <p:nvPr/>
        </p:nvSpPr>
        <p:spPr>
          <a:xfrm>
            <a:off x="7879080" y="0"/>
            <a:ext cx="1264918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41501" y="3208251"/>
            <a:ext cx="22479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spc="-45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C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r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spc="-45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L</a:t>
            </a:r>
            <a:r>
              <a:rPr dirty="0" sz="1400" b="1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27603" y="1619250"/>
            <a:ext cx="219075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600" spc="-60" b="1">
                <a:solidFill>
                  <a:srgbClr val="C00000"/>
                </a:solidFill>
                <a:latin typeface="Arial"/>
                <a:cs typeface="Arial"/>
              </a:rPr>
              <a:t>PAD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(no MI/stroke,</a:t>
            </a:r>
            <a:r>
              <a:rPr dirty="0" sz="1600" spc="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N=1505)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58792" y="2351023"/>
            <a:ext cx="927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48%</a:t>
            </a:r>
            <a:r>
              <a:rPr dirty="0" sz="1600" spc="-8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RRR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06977" y="2837179"/>
            <a:ext cx="1033144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HR</a:t>
            </a:r>
            <a:r>
              <a:rPr dirty="0" sz="1400" spc="-9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0.52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(0.35 –</a:t>
            </a:r>
            <a:r>
              <a:rPr dirty="0" sz="1400" spc="-114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0.76)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P=0.0006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8275" y="284734"/>
            <a:ext cx="257429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Summary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54304" y="1319225"/>
            <a:ext cx="8220709" cy="4688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Patients with PAD are at heightened risk</a:t>
            </a:r>
            <a:r>
              <a:rPr dirty="0" sz="2800" spc="125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 spc="-5" b="1">
                <a:latin typeface="Arial"/>
                <a:cs typeface="Arial"/>
              </a:rPr>
              <a:t>MACE and</a:t>
            </a:r>
            <a:r>
              <a:rPr dirty="0" sz="2800" spc="-5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MALE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LDL-C lowering with evolocumab in</a:t>
            </a:r>
            <a:r>
              <a:rPr dirty="0" sz="2800" spc="114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patients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 spc="-5" b="1">
                <a:latin typeface="Arial"/>
                <a:cs typeface="Arial"/>
              </a:rPr>
              <a:t>with</a:t>
            </a:r>
            <a:r>
              <a:rPr dirty="0" sz="2800" spc="-8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PAD:</a:t>
            </a:r>
            <a:endParaRPr sz="28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121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 b="1">
                <a:latin typeface="Arial"/>
                <a:cs typeface="Arial"/>
              </a:rPr>
              <a:t>Reduces </a:t>
            </a:r>
            <a:r>
              <a:rPr dirty="0" sz="2400" b="1">
                <a:latin typeface="Arial"/>
                <a:cs typeface="Arial"/>
              </a:rPr>
              <a:t>major </a:t>
            </a:r>
            <a:r>
              <a:rPr dirty="0" sz="2400" spc="-5" b="1">
                <a:latin typeface="Arial"/>
                <a:cs typeface="Arial"/>
              </a:rPr>
              <a:t>adverse CV events </a:t>
            </a:r>
            <a:r>
              <a:rPr dirty="0" sz="2400" spc="0" b="1">
                <a:latin typeface="Arial"/>
                <a:cs typeface="Arial"/>
              </a:rPr>
              <a:t>with </a:t>
            </a:r>
            <a:r>
              <a:rPr dirty="0" sz="2400" spc="-5" b="1">
                <a:latin typeface="Arial"/>
                <a:cs typeface="Arial"/>
              </a:rPr>
              <a:t>robust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ARR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 b="1">
                <a:latin typeface="Arial"/>
                <a:cs typeface="Arial"/>
              </a:rPr>
              <a:t>Reduces </a:t>
            </a:r>
            <a:r>
              <a:rPr dirty="0" sz="2400" b="1">
                <a:latin typeface="Arial"/>
                <a:cs typeface="Arial"/>
              </a:rPr>
              <a:t>major </a:t>
            </a:r>
            <a:r>
              <a:rPr dirty="0" sz="2400" spc="-5" b="1">
                <a:latin typeface="Arial"/>
                <a:cs typeface="Arial"/>
              </a:rPr>
              <a:t>adverse </a:t>
            </a:r>
            <a:r>
              <a:rPr dirty="0" sz="2400" b="1">
                <a:latin typeface="Arial"/>
                <a:cs typeface="Arial"/>
              </a:rPr>
              <a:t>limb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events</a:t>
            </a:r>
            <a:endParaRPr sz="2400">
              <a:latin typeface="Arial"/>
              <a:cs typeface="Arial"/>
            </a:endParaRPr>
          </a:p>
          <a:p>
            <a:pPr marL="355600" marR="212090" indent="-342900">
              <a:lnSpc>
                <a:spcPct val="100000"/>
              </a:lnSpc>
              <a:spcBef>
                <a:spcPts val="11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latin typeface="Arial"/>
                <a:cs typeface="Arial"/>
              </a:rPr>
              <a:t>Benefits extend to PAD without prior</a:t>
            </a:r>
            <a:r>
              <a:rPr dirty="0" sz="3200" spc="-18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MI  or stroke with an ARR for MACE or  MALE of </a:t>
            </a:r>
            <a:r>
              <a:rPr dirty="0" sz="3200" spc="-5" b="1">
                <a:latin typeface="Arial"/>
                <a:cs typeface="Arial"/>
              </a:rPr>
              <a:t>6.3% </a:t>
            </a:r>
            <a:r>
              <a:rPr dirty="0" sz="3200" b="1">
                <a:latin typeface="Arial"/>
                <a:cs typeface="Arial"/>
              </a:rPr>
              <a:t>(NNT </a:t>
            </a:r>
            <a:r>
              <a:rPr dirty="0" sz="3200" spc="-5" b="1">
                <a:latin typeface="Arial"/>
                <a:cs typeface="Arial"/>
              </a:rPr>
              <a:t>16) </a:t>
            </a:r>
            <a:r>
              <a:rPr dirty="0" sz="3200" b="1">
                <a:latin typeface="Arial"/>
                <a:cs typeface="Arial"/>
              </a:rPr>
              <a:t>at </a:t>
            </a:r>
            <a:r>
              <a:rPr dirty="0" sz="3200" spc="-5" b="1">
                <a:latin typeface="Arial"/>
                <a:cs typeface="Arial"/>
              </a:rPr>
              <a:t>2.5</a:t>
            </a:r>
            <a:r>
              <a:rPr dirty="0" sz="3200" spc="-90" b="1">
                <a:latin typeface="Arial"/>
                <a:cs typeface="Arial"/>
              </a:rPr>
              <a:t> </a:t>
            </a:r>
            <a:r>
              <a:rPr dirty="0" sz="3200" spc="-5" b="1">
                <a:latin typeface="Arial"/>
                <a:cs typeface="Arial"/>
              </a:rPr>
              <a:t>years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62216" y="237743"/>
            <a:ext cx="1836420" cy="822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4307" y="286638"/>
            <a:ext cx="30708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Conclusion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062216" y="237743"/>
            <a:ext cx="1836420" cy="822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04188" y="3329940"/>
            <a:ext cx="6077712" cy="856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17080" y="3639311"/>
            <a:ext cx="428244" cy="435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9046" y="1405508"/>
            <a:ext cx="7893050" cy="2192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127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latin typeface="Arial"/>
                <a:cs typeface="Arial"/>
              </a:rPr>
              <a:t>LDL-C </a:t>
            </a:r>
            <a:r>
              <a:rPr dirty="0" sz="2800" spc="-5" b="1">
                <a:latin typeface="Arial"/>
                <a:cs typeface="Arial"/>
              </a:rPr>
              <a:t>reduction to very low levels should be  considered in patients with PAD, regardless of  history of MI or stroke, to reduce the risk of  MACE and</a:t>
            </a:r>
            <a:r>
              <a:rPr dirty="0" sz="2800" spc="-6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MALE</a:t>
            </a:r>
            <a:endParaRPr sz="2800">
              <a:latin typeface="Arial"/>
              <a:cs typeface="Arial"/>
            </a:endParaRPr>
          </a:p>
          <a:p>
            <a:pPr marL="1073785">
              <a:lnSpc>
                <a:spcPct val="100000"/>
              </a:lnSpc>
              <a:spcBef>
                <a:spcPts val="1455"/>
              </a:spcBef>
            </a:pPr>
            <a:r>
              <a:rPr dirty="0" sz="1800" b="1" i="1">
                <a:solidFill>
                  <a:srgbClr val="C00000"/>
                </a:solidFill>
                <a:latin typeface="Arial"/>
                <a:cs typeface="Arial"/>
              </a:rPr>
              <a:t>For </a:t>
            </a:r>
            <a:r>
              <a:rPr dirty="0" sz="1800" spc="-5" b="1" i="1">
                <a:solidFill>
                  <a:srgbClr val="C00000"/>
                </a:solidFill>
                <a:latin typeface="Arial"/>
                <a:cs typeface="Arial"/>
              </a:rPr>
              <a:t>more information see simultaneous publication</a:t>
            </a:r>
            <a:r>
              <a:rPr dirty="0" sz="1800" spc="65" b="1" i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b="1" i="1">
                <a:solidFill>
                  <a:srgbClr val="C00000"/>
                </a:solidFill>
                <a:latin typeface="Arial"/>
                <a:cs typeface="Arial"/>
              </a:rPr>
              <a:t>in: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50847" y="4245896"/>
            <a:ext cx="6094518" cy="22082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043" y="6487769"/>
            <a:ext cx="257683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313" y="1219961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6313" y="1271777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19812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359" y="6493762"/>
            <a:ext cx="204215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8664" y="6503884"/>
            <a:ext cx="198704" cy="225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11245" y="284734"/>
            <a:ext cx="322707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Trial</a:t>
            </a:r>
            <a:r>
              <a:rPr dirty="0" sz="4400" spc="-80"/>
              <a:t> </a:t>
            </a:r>
            <a:r>
              <a:rPr dirty="0" sz="4400"/>
              <a:t>Design</a:t>
            </a:r>
            <a:endParaRPr sz="4400"/>
          </a:p>
        </p:txBody>
      </p:sp>
      <p:sp>
        <p:nvSpPr>
          <p:cNvPr id="9" name="object 9"/>
          <p:cNvSpPr txBox="1"/>
          <p:nvPr/>
        </p:nvSpPr>
        <p:spPr>
          <a:xfrm>
            <a:off x="1371600" y="4134611"/>
            <a:ext cx="2377440" cy="640080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Evolocumab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SC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600" spc="-5" b="1">
                <a:solidFill>
                  <a:srgbClr val="FFFFFF"/>
                </a:solidFill>
                <a:latin typeface="Arial Narrow"/>
                <a:cs typeface="Arial Narrow"/>
              </a:rPr>
              <a:t>140 mg </a:t>
            </a:r>
            <a:r>
              <a:rPr dirty="0" sz="1600" spc="-10" b="1">
                <a:solidFill>
                  <a:srgbClr val="FFFFFF"/>
                </a:solidFill>
                <a:latin typeface="Arial Narrow"/>
                <a:cs typeface="Arial Narrow"/>
              </a:rPr>
              <a:t>Q2W </a:t>
            </a:r>
            <a:r>
              <a:rPr dirty="0" sz="1600" spc="-5" b="1">
                <a:solidFill>
                  <a:srgbClr val="FFFFFF"/>
                </a:solidFill>
                <a:latin typeface="Arial Narrow"/>
                <a:cs typeface="Arial Narrow"/>
              </a:rPr>
              <a:t>or 420 mg</a:t>
            </a:r>
            <a:r>
              <a:rPr dirty="0" sz="1600" spc="-8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Arial Narrow"/>
                <a:cs typeface="Arial Narrow"/>
              </a:rPr>
              <a:t>QM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82767" y="4134611"/>
            <a:ext cx="2377440" cy="640080"/>
          </a:xfrm>
          <a:prstGeom prst="rect">
            <a:avLst/>
          </a:prstGeom>
          <a:solidFill>
            <a:srgbClr val="006FC0"/>
          </a:solidFill>
          <a:ln w="9144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Placebo</a:t>
            </a:r>
            <a:r>
              <a:rPr dirty="0" sz="18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SC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600" spc="-5" b="1">
                <a:solidFill>
                  <a:srgbClr val="FFFFFF"/>
                </a:solidFill>
                <a:latin typeface="Arial Narrow"/>
                <a:cs typeface="Arial Narrow"/>
              </a:rPr>
              <a:t>Q2W or</a:t>
            </a:r>
            <a:r>
              <a:rPr dirty="0" sz="1600" spc="-95" b="1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 Narrow"/>
                <a:cs typeface="Arial Narrow"/>
              </a:rPr>
              <a:t>QM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62855" y="3610355"/>
            <a:ext cx="2072639" cy="525145"/>
          </a:xfrm>
          <a:custGeom>
            <a:avLst/>
            <a:gdLst/>
            <a:ahLst/>
            <a:cxnLst/>
            <a:rect l="l" t="t" r="r" b="b"/>
            <a:pathLst>
              <a:path w="2072640" h="525145">
                <a:moveTo>
                  <a:pt x="1998979" y="397764"/>
                </a:moveTo>
                <a:lnTo>
                  <a:pt x="1945386" y="397764"/>
                </a:lnTo>
                <a:lnTo>
                  <a:pt x="2008886" y="524764"/>
                </a:lnTo>
                <a:lnTo>
                  <a:pt x="2066036" y="410464"/>
                </a:lnTo>
                <a:lnTo>
                  <a:pt x="1998979" y="410464"/>
                </a:lnTo>
                <a:lnTo>
                  <a:pt x="1998979" y="397764"/>
                </a:lnTo>
                <a:close/>
              </a:path>
              <a:path w="2072640" h="525145">
                <a:moveTo>
                  <a:pt x="1998979" y="267335"/>
                </a:moveTo>
                <a:lnTo>
                  <a:pt x="1998979" y="410464"/>
                </a:lnTo>
                <a:lnTo>
                  <a:pt x="2018792" y="410464"/>
                </a:lnTo>
                <a:lnTo>
                  <a:pt x="2018792" y="277241"/>
                </a:lnTo>
                <a:lnTo>
                  <a:pt x="2008886" y="277241"/>
                </a:lnTo>
                <a:lnTo>
                  <a:pt x="1998979" y="267335"/>
                </a:lnTo>
                <a:close/>
              </a:path>
              <a:path w="2072640" h="525145">
                <a:moveTo>
                  <a:pt x="2072386" y="397764"/>
                </a:moveTo>
                <a:lnTo>
                  <a:pt x="2018792" y="397764"/>
                </a:lnTo>
                <a:lnTo>
                  <a:pt x="2018792" y="410464"/>
                </a:lnTo>
                <a:lnTo>
                  <a:pt x="2066036" y="410464"/>
                </a:lnTo>
                <a:lnTo>
                  <a:pt x="2072386" y="397764"/>
                </a:lnTo>
                <a:close/>
              </a:path>
              <a:path w="2072640" h="525145">
                <a:moveTo>
                  <a:pt x="19812" y="0"/>
                </a:moveTo>
                <a:lnTo>
                  <a:pt x="0" y="0"/>
                </a:lnTo>
                <a:lnTo>
                  <a:pt x="0" y="277241"/>
                </a:lnTo>
                <a:lnTo>
                  <a:pt x="1998979" y="277241"/>
                </a:lnTo>
                <a:lnTo>
                  <a:pt x="1998979" y="267335"/>
                </a:lnTo>
                <a:lnTo>
                  <a:pt x="19812" y="267335"/>
                </a:lnTo>
                <a:lnTo>
                  <a:pt x="9906" y="257429"/>
                </a:lnTo>
                <a:lnTo>
                  <a:pt x="19812" y="257429"/>
                </a:lnTo>
                <a:lnTo>
                  <a:pt x="19812" y="0"/>
                </a:lnTo>
                <a:close/>
              </a:path>
              <a:path w="2072640" h="525145">
                <a:moveTo>
                  <a:pt x="2018792" y="257429"/>
                </a:moveTo>
                <a:lnTo>
                  <a:pt x="19812" y="257429"/>
                </a:lnTo>
                <a:lnTo>
                  <a:pt x="19812" y="267335"/>
                </a:lnTo>
                <a:lnTo>
                  <a:pt x="1998979" y="267335"/>
                </a:lnTo>
                <a:lnTo>
                  <a:pt x="2008886" y="277241"/>
                </a:lnTo>
                <a:lnTo>
                  <a:pt x="2018792" y="277241"/>
                </a:lnTo>
                <a:lnTo>
                  <a:pt x="2018792" y="257429"/>
                </a:lnTo>
                <a:close/>
              </a:path>
              <a:path w="2072640" h="525145">
                <a:moveTo>
                  <a:pt x="19812" y="257429"/>
                </a:moveTo>
                <a:lnTo>
                  <a:pt x="9906" y="257429"/>
                </a:lnTo>
                <a:lnTo>
                  <a:pt x="19812" y="267335"/>
                </a:lnTo>
                <a:lnTo>
                  <a:pt x="19812" y="25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97582" y="3610355"/>
            <a:ext cx="2085339" cy="525145"/>
          </a:xfrm>
          <a:custGeom>
            <a:avLst/>
            <a:gdLst/>
            <a:ahLst/>
            <a:cxnLst/>
            <a:rect l="l" t="t" r="r" b="b"/>
            <a:pathLst>
              <a:path w="2085339" h="525145">
                <a:moveTo>
                  <a:pt x="53593" y="397764"/>
                </a:moveTo>
                <a:lnTo>
                  <a:pt x="0" y="397764"/>
                </a:lnTo>
                <a:lnTo>
                  <a:pt x="63500" y="524764"/>
                </a:lnTo>
                <a:lnTo>
                  <a:pt x="120650" y="410464"/>
                </a:lnTo>
                <a:lnTo>
                  <a:pt x="53593" y="410464"/>
                </a:lnTo>
                <a:lnTo>
                  <a:pt x="53593" y="397764"/>
                </a:lnTo>
                <a:close/>
              </a:path>
              <a:path w="2085339" h="525145">
                <a:moveTo>
                  <a:pt x="2065273" y="257429"/>
                </a:moveTo>
                <a:lnTo>
                  <a:pt x="53593" y="257429"/>
                </a:lnTo>
                <a:lnTo>
                  <a:pt x="53593" y="410464"/>
                </a:lnTo>
                <a:lnTo>
                  <a:pt x="73406" y="410464"/>
                </a:lnTo>
                <a:lnTo>
                  <a:pt x="73406" y="277241"/>
                </a:lnTo>
                <a:lnTo>
                  <a:pt x="63500" y="277241"/>
                </a:lnTo>
                <a:lnTo>
                  <a:pt x="73406" y="267335"/>
                </a:lnTo>
                <a:lnTo>
                  <a:pt x="2065273" y="267335"/>
                </a:lnTo>
                <a:lnTo>
                  <a:pt x="2065273" y="257429"/>
                </a:lnTo>
                <a:close/>
              </a:path>
              <a:path w="2085339" h="525145">
                <a:moveTo>
                  <a:pt x="127000" y="397764"/>
                </a:moveTo>
                <a:lnTo>
                  <a:pt x="73406" y="397764"/>
                </a:lnTo>
                <a:lnTo>
                  <a:pt x="73406" y="410464"/>
                </a:lnTo>
                <a:lnTo>
                  <a:pt x="120650" y="410464"/>
                </a:lnTo>
                <a:lnTo>
                  <a:pt x="127000" y="397764"/>
                </a:lnTo>
                <a:close/>
              </a:path>
              <a:path w="2085339" h="525145">
                <a:moveTo>
                  <a:pt x="73406" y="267335"/>
                </a:moveTo>
                <a:lnTo>
                  <a:pt x="63500" y="277241"/>
                </a:lnTo>
                <a:lnTo>
                  <a:pt x="73406" y="277241"/>
                </a:lnTo>
                <a:lnTo>
                  <a:pt x="73406" y="267335"/>
                </a:lnTo>
                <a:close/>
              </a:path>
              <a:path w="2085339" h="525145">
                <a:moveTo>
                  <a:pt x="2085085" y="257429"/>
                </a:moveTo>
                <a:lnTo>
                  <a:pt x="2075180" y="257429"/>
                </a:lnTo>
                <a:lnTo>
                  <a:pt x="2065273" y="267335"/>
                </a:lnTo>
                <a:lnTo>
                  <a:pt x="73406" y="267335"/>
                </a:lnTo>
                <a:lnTo>
                  <a:pt x="73406" y="277241"/>
                </a:lnTo>
                <a:lnTo>
                  <a:pt x="2085085" y="277241"/>
                </a:lnTo>
                <a:lnTo>
                  <a:pt x="2085085" y="257429"/>
                </a:lnTo>
                <a:close/>
              </a:path>
              <a:path w="2085339" h="525145">
                <a:moveTo>
                  <a:pt x="2085085" y="0"/>
                </a:moveTo>
                <a:lnTo>
                  <a:pt x="2065273" y="0"/>
                </a:lnTo>
                <a:lnTo>
                  <a:pt x="2065273" y="267335"/>
                </a:lnTo>
                <a:lnTo>
                  <a:pt x="2075180" y="257429"/>
                </a:lnTo>
                <a:lnTo>
                  <a:pt x="2085085" y="257429"/>
                </a:lnTo>
                <a:lnTo>
                  <a:pt x="2085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03576" y="3023616"/>
            <a:ext cx="3736975" cy="596265"/>
          </a:xfrm>
          <a:prstGeom prst="rect">
            <a:avLst/>
          </a:prstGeom>
          <a:solidFill>
            <a:srgbClr val="FF9966">
              <a:alpha val="50195"/>
            </a:srgbClr>
          </a:solidFill>
          <a:ln w="9144">
            <a:solidFill>
              <a:srgbClr val="00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dirty="0" sz="1600" spc="-5" b="1">
                <a:latin typeface="Arial"/>
                <a:cs typeface="Arial"/>
              </a:rPr>
              <a:t>LDL-C </a:t>
            </a:r>
            <a:r>
              <a:rPr dirty="0" sz="1600" spc="-5">
                <a:latin typeface="Arial"/>
                <a:cs typeface="Arial"/>
              </a:rPr>
              <a:t>≥70 mg/dL (1.8 mmol/L)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or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non-HDL-C </a:t>
            </a:r>
            <a:r>
              <a:rPr dirty="0" sz="1600" spc="-5">
                <a:latin typeface="Arial"/>
                <a:cs typeface="Arial"/>
              </a:rPr>
              <a:t>≥100 mg/dL (2.6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mmol/L)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08246" y="2819273"/>
            <a:ext cx="127000" cy="205104"/>
          </a:xfrm>
          <a:custGeom>
            <a:avLst/>
            <a:gdLst/>
            <a:ahLst/>
            <a:cxnLst/>
            <a:rect l="l" t="t" r="r" b="b"/>
            <a:pathLst>
              <a:path w="127000" h="205105">
                <a:moveTo>
                  <a:pt x="53613" y="77729"/>
                </a:moveTo>
                <a:lnTo>
                  <a:pt x="0" y="78104"/>
                </a:lnTo>
                <a:lnTo>
                  <a:pt x="64388" y="204597"/>
                </a:lnTo>
                <a:lnTo>
                  <a:pt x="120507" y="90424"/>
                </a:lnTo>
                <a:lnTo>
                  <a:pt x="53720" y="90424"/>
                </a:lnTo>
                <a:lnTo>
                  <a:pt x="53613" y="77729"/>
                </a:lnTo>
                <a:close/>
              </a:path>
              <a:path w="127000" h="205105">
                <a:moveTo>
                  <a:pt x="73425" y="77591"/>
                </a:moveTo>
                <a:lnTo>
                  <a:pt x="53613" y="77729"/>
                </a:lnTo>
                <a:lnTo>
                  <a:pt x="53720" y="90424"/>
                </a:lnTo>
                <a:lnTo>
                  <a:pt x="73532" y="90297"/>
                </a:lnTo>
                <a:lnTo>
                  <a:pt x="73425" y="77591"/>
                </a:lnTo>
                <a:close/>
              </a:path>
              <a:path w="127000" h="205105">
                <a:moveTo>
                  <a:pt x="127000" y="77215"/>
                </a:moveTo>
                <a:lnTo>
                  <a:pt x="73425" y="77591"/>
                </a:lnTo>
                <a:lnTo>
                  <a:pt x="73532" y="90297"/>
                </a:lnTo>
                <a:lnTo>
                  <a:pt x="53720" y="90424"/>
                </a:lnTo>
                <a:lnTo>
                  <a:pt x="120507" y="90424"/>
                </a:lnTo>
                <a:lnTo>
                  <a:pt x="127000" y="77215"/>
                </a:lnTo>
                <a:close/>
              </a:path>
              <a:path w="127000" h="205105">
                <a:moveTo>
                  <a:pt x="72770" y="0"/>
                </a:moveTo>
                <a:lnTo>
                  <a:pt x="52958" y="253"/>
                </a:lnTo>
                <a:lnTo>
                  <a:pt x="53613" y="77729"/>
                </a:lnTo>
                <a:lnTo>
                  <a:pt x="73425" y="77591"/>
                </a:lnTo>
                <a:lnTo>
                  <a:pt x="727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407664" y="5233415"/>
            <a:ext cx="2359660" cy="504825"/>
          </a:xfrm>
          <a:prstGeom prst="rect">
            <a:avLst/>
          </a:prstGeom>
          <a:solidFill>
            <a:srgbClr val="EBEEE1"/>
          </a:solidFill>
          <a:ln w="9144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379730" marR="238760" indent="-132715">
              <a:lnSpc>
                <a:spcPct val="100000"/>
              </a:lnSpc>
              <a:spcBef>
                <a:spcPts val="240"/>
              </a:spcBef>
            </a:pPr>
            <a:r>
              <a:rPr dirty="0" sz="1400" spc="-5" b="1">
                <a:latin typeface="Arial"/>
                <a:cs typeface="Arial"/>
              </a:rPr>
              <a:t>Follow-up </a:t>
            </a:r>
            <a:r>
              <a:rPr dirty="0" sz="1400" b="1">
                <a:latin typeface="Arial"/>
                <a:cs typeface="Arial"/>
              </a:rPr>
              <a:t>Q 12 weeks  </a:t>
            </a:r>
            <a:r>
              <a:rPr dirty="0" sz="1400" spc="-5" b="1">
                <a:latin typeface="Arial"/>
                <a:cs typeface="Arial"/>
              </a:rPr>
              <a:t>Median f/up </a:t>
            </a:r>
            <a:r>
              <a:rPr dirty="0" sz="1400" b="1">
                <a:latin typeface="Arial"/>
                <a:cs typeface="Arial"/>
              </a:rPr>
              <a:t>2.2</a:t>
            </a:r>
            <a:r>
              <a:rPr dirty="0" sz="1400" spc="-120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yrs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25117" y="2257805"/>
            <a:ext cx="6492240" cy="571500"/>
          </a:xfrm>
          <a:prstGeom prst="rect">
            <a:avLst/>
          </a:prstGeom>
          <a:solidFill>
            <a:srgbClr val="EBEEE1"/>
          </a:solidFill>
          <a:ln w="3175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644525" marR="638810" indent="178435">
              <a:lnSpc>
                <a:spcPct val="100000"/>
              </a:lnSpc>
              <a:spcBef>
                <a:spcPts val="280"/>
              </a:spcBef>
            </a:pPr>
            <a:r>
              <a:rPr dirty="0" sz="1600" spc="-5" b="1">
                <a:latin typeface="Arial"/>
                <a:cs typeface="Arial"/>
              </a:rPr>
              <a:t>Screening, Lipid Stabilization, and Placebo Run-in  High or moderate intensity statin therapy </a:t>
            </a:r>
            <a:r>
              <a:rPr dirty="0" sz="1600" spc="15">
                <a:latin typeface="Arial"/>
                <a:cs typeface="Arial"/>
              </a:rPr>
              <a:t>(±</a:t>
            </a:r>
            <a:r>
              <a:rPr dirty="0" sz="1600" spc="12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ezetimibe)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25117" y="1338833"/>
            <a:ext cx="6492240" cy="725805"/>
          </a:xfrm>
          <a:prstGeom prst="rect">
            <a:avLst/>
          </a:prstGeom>
          <a:solidFill>
            <a:srgbClr val="EBEEE1"/>
          </a:solidFill>
          <a:ln w="3175">
            <a:solidFill>
              <a:srgbClr val="000000"/>
            </a:solidFill>
          </a:ln>
        </p:spPr>
        <p:txBody>
          <a:bodyPr wrap="square" lIns="0" tIns="1123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dirty="0" sz="1600" spc="-5" b="1">
                <a:latin typeface="Arial"/>
                <a:cs typeface="Arial"/>
              </a:rPr>
              <a:t>27,564 high-risk, stable patients </a:t>
            </a:r>
            <a:r>
              <a:rPr dirty="0" sz="1600" spc="0" b="1">
                <a:latin typeface="Arial"/>
                <a:cs typeface="Arial"/>
              </a:rPr>
              <a:t>with </a:t>
            </a:r>
            <a:r>
              <a:rPr dirty="0" sz="1600" spc="-5" b="1">
                <a:latin typeface="Arial"/>
                <a:cs typeface="Arial"/>
              </a:rPr>
              <a:t>established CV</a:t>
            </a:r>
            <a:r>
              <a:rPr dirty="0" sz="1600" spc="12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disease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(prior MI, prior stroke, or </a:t>
            </a:r>
            <a:r>
              <a:rPr dirty="0" sz="1600" spc="-10" b="1">
                <a:latin typeface="Arial"/>
                <a:cs typeface="Arial"/>
              </a:rPr>
              <a:t>symptomatic</a:t>
            </a:r>
            <a:r>
              <a:rPr dirty="0" sz="1600" spc="175" b="1">
                <a:latin typeface="Arial"/>
                <a:cs typeface="Arial"/>
              </a:rPr>
              <a:t> </a:t>
            </a:r>
            <a:r>
              <a:rPr dirty="0" sz="1600" spc="-45" b="1">
                <a:latin typeface="Arial"/>
                <a:cs typeface="Arial"/>
              </a:rPr>
              <a:t>PAD)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07991" y="2054351"/>
            <a:ext cx="127000" cy="203200"/>
          </a:xfrm>
          <a:custGeom>
            <a:avLst/>
            <a:gdLst/>
            <a:ahLst/>
            <a:cxnLst/>
            <a:rect l="l" t="t" r="r" b="b"/>
            <a:pathLst>
              <a:path w="127000" h="203200">
                <a:moveTo>
                  <a:pt x="53557" y="75785"/>
                </a:moveTo>
                <a:lnTo>
                  <a:pt x="0" y="75946"/>
                </a:lnTo>
                <a:lnTo>
                  <a:pt x="63881" y="202692"/>
                </a:lnTo>
                <a:lnTo>
                  <a:pt x="120568" y="88519"/>
                </a:lnTo>
                <a:lnTo>
                  <a:pt x="53594" y="88519"/>
                </a:lnTo>
                <a:lnTo>
                  <a:pt x="53557" y="75785"/>
                </a:lnTo>
                <a:close/>
              </a:path>
              <a:path w="127000" h="203200">
                <a:moveTo>
                  <a:pt x="73369" y="75725"/>
                </a:moveTo>
                <a:lnTo>
                  <a:pt x="53557" y="75785"/>
                </a:lnTo>
                <a:lnTo>
                  <a:pt x="53594" y="88519"/>
                </a:lnTo>
                <a:lnTo>
                  <a:pt x="73406" y="88392"/>
                </a:lnTo>
                <a:lnTo>
                  <a:pt x="73369" y="75725"/>
                </a:lnTo>
                <a:close/>
              </a:path>
              <a:path w="127000" h="203200">
                <a:moveTo>
                  <a:pt x="127000" y="75564"/>
                </a:moveTo>
                <a:lnTo>
                  <a:pt x="73369" y="75725"/>
                </a:lnTo>
                <a:lnTo>
                  <a:pt x="73406" y="88392"/>
                </a:lnTo>
                <a:lnTo>
                  <a:pt x="53594" y="88519"/>
                </a:lnTo>
                <a:lnTo>
                  <a:pt x="120568" y="88519"/>
                </a:lnTo>
                <a:lnTo>
                  <a:pt x="127000" y="75564"/>
                </a:lnTo>
                <a:close/>
              </a:path>
              <a:path w="127000" h="203200">
                <a:moveTo>
                  <a:pt x="73152" y="0"/>
                </a:moveTo>
                <a:lnTo>
                  <a:pt x="53340" y="0"/>
                </a:lnTo>
                <a:lnTo>
                  <a:pt x="53557" y="75785"/>
                </a:lnTo>
                <a:lnTo>
                  <a:pt x="73369" y="75725"/>
                </a:lnTo>
                <a:lnTo>
                  <a:pt x="731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907663" y="4213986"/>
            <a:ext cx="133096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5461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"/>
                <a:cs typeface="Arial"/>
              </a:rPr>
              <a:t>RANDOMIZED  DOUBLE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BLIND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062216" y="237743"/>
            <a:ext cx="1836420" cy="8229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790946" y="6605117"/>
            <a:ext cx="3268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Sabatine MS </a:t>
            </a:r>
            <a:r>
              <a:rPr dirty="0" sz="1200">
                <a:latin typeface="Arial"/>
                <a:cs typeface="Arial"/>
              </a:rPr>
              <a:t>et </a:t>
            </a:r>
            <a:r>
              <a:rPr dirty="0" sz="1200" spc="-5">
                <a:latin typeface="Arial"/>
                <a:cs typeface="Arial"/>
              </a:rPr>
              <a:t>al. </a:t>
            </a:r>
            <a:r>
              <a:rPr dirty="0" sz="1200" i="1">
                <a:latin typeface="Arial"/>
                <a:cs typeface="Arial"/>
              </a:rPr>
              <a:t>Am </a:t>
            </a:r>
            <a:r>
              <a:rPr dirty="0" sz="1200" spc="-5" i="1">
                <a:latin typeface="Arial"/>
                <a:cs typeface="Arial"/>
              </a:rPr>
              <a:t>Heart </a:t>
            </a:r>
            <a:r>
              <a:rPr dirty="0" sz="1200" i="1">
                <a:latin typeface="Arial"/>
                <a:cs typeface="Arial"/>
              </a:rPr>
              <a:t>J </a:t>
            </a:r>
            <a:r>
              <a:rPr dirty="0" sz="1200" spc="-5">
                <a:latin typeface="Arial"/>
                <a:cs typeface="Arial"/>
              </a:rPr>
              <a:t>2016;173:94-101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51176" y="4765547"/>
            <a:ext cx="2100580" cy="469265"/>
          </a:xfrm>
          <a:custGeom>
            <a:avLst/>
            <a:gdLst/>
            <a:ahLst/>
            <a:cxnLst/>
            <a:rect l="l" t="t" r="r" b="b"/>
            <a:pathLst>
              <a:path w="2100579" h="469264">
                <a:moveTo>
                  <a:pt x="2026920" y="342010"/>
                </a:moveTo>
                <a:lnTo>
                  <a:pt x="1973326" y="342010"/>
                </a:lnTo>
                <a:lnTo>
                  <a:pt x="2036826" y="469010"/>
                </a:lnTo>
                <a:lnTo>
                  <a:pt x="2093976" y="354710"/>
                </a:lnTo>
                <a:lnTo>
                  <a:pt x="2026920" y="354710"/>
                </a:lnTo>
                <a:lnTo>
                  <a:pt x="2026920" y="342010"/>
                </a:lnTo>
                <a:close/>
              </a:path>
              <a:path w="2100579" h="469264">
                <a:moveTo>
                  <a:pt x="2026920" y="240410"/>
                </a:moveTo>
                <a:lnTo>
                  <a:pt x="2026920" y="354710"/>
                </a:lnTo>
                <a:lnTo>
                  <a:pt x="2046732" y="354710"/>
                </a:lnTo>
                <a:lnTo>
                  <a:pt x="2046732" y="250316"/>
                </a:lnTo>
                <a:lnTo>
                  <a:pt x="2036826" y="250316"/>
                </a:lnTo>
                <a:lnTo>
                  <a:pt x="2026920" y="240410"/>
                </a:lnTo>
                <a:close/>
              </a:path>
              <a:path w="2100579" h="469264">
                <a:moveTo>
                  <a:pt x="2100326" y="342010"/>
                </a:moveTo>
                <a:lnTo>
                  <a:pt x="2046732" y="342010"/>
                </a:lnTo>
                <a:lnTo>
                  <a:pt x="2046732" y="354710"/>
                </a:lnTo>
                <a:lnTo>
                  <a:pt x="2093976" y="354710"/>
                </a:lnTo>
                <a:lnTo>
                  <a:pt x="2100326" y="342010"/>
                </a:lnTo>
                <a:close/>
              </a:path>
              <a:path w="2100579" h="469264">
                <a:moveTo>
                  <a:pt x="1481836" y="238506"/>
                </a:moveTo>
                <a:lnTo>
                  <a:pt x="1481836" y="250316"/>
                </a:lnTo>
                <a:lnTo>
                  <a:pt x="2026920" y="250316"/>
                </a:lnTo>
                <a:lnTo>
                  <a:pt x="2026920" y="248412"/>
                </a:lnTo>
                <a:lnTo>
                  <a:pt x="1491741" y="248412"/>
                </a:lnTo>
                <a:lnTo>
                  <a:pt x="1481836" y="238506"/>
                </a:lnTo>
                <a:close/>
              </a:path>
              <a:path w="2100579" h="469264">
                <a:moveTo>
                  <a:pt x="2046732" y="230504"/>
                </a:moveTo>
                <a:lnTo>
                  <a:pt x="1501648" y="230504"/>
                </a:lnTo>
                <a:lnTo>
                  <a:pt x="1501648" y="240410"/>
                </a:lnTo>
                <a:lnTo>
                  <a:pt x="2026920" y="240410"/>
                </a:lnTo>
                <a:lnTo>
                  <a:pt x="2036826" y="250316"/>
                </a:lnTo>
                <a:lnTo>
                  <a:pt x="2046732" y="250316"/>
                </a:lnTo>
                <a:lnTo>
                  <a:pt x="2046732" y="230504"/>
                </a:lnTo>
                <a:close/>
              </a:path>
              <a:path w="2100579" h="469264">
                <a:moveTo>
                  <a:pt x="19812" y="0"/>
                </a:moveTo>
                <a:lnTo>
                  <a:pt x="0" y="0"/>
                </a:lnTo>
                <a:lnTo>
                  <a:pt x="0" y="248412"/>
                </a:lnTo>
                <a:lnTo>
                  <a:pt x="1481836" y="248412"/>
                </a:lnTo>
                <a:lnTo>
                  <a:pt x="1481836" y="238506"/>
                </a:lnTo>
                <a:lnTo>
                  <a:pt x="19812" y="238506"/>
                </a:lnTo>
                <a:lnTo>
                  <a:pt x="9906" y="228600"/>
                </a:lnTo>
                <a:lnTo>
                  <a:pt x="19812" y="228600"/>
                </a:lnTo>
                <a:lnTo>
                  <a:pt x="19812" y="0"/>
                </a:lnTo>
                <a:close/>
              </a:path>
              <a:path w="2100579" h="469264">
                <a:moveTo>
                  <a:pt x="1501648" y="228600"/>
                </a:moveTo>
                <a:lnTo>
                  <a:pt x="19812" y="228600"/>
                </a:lnTo>
                <a:lnTo>
                  <a:pt x="19812" y="238506"/>
                </a:lnTo>
                <a:lnTo>
                  <a:pt x="1481836" y="238506"/>
                </a:lnTo>
                <a:lnTo>
                  <a:pt x="1491741" y="248412"/>
                </a:lnTo>
                <a:lnTo>
                  <a:pt x="2026920" y="248412"/>
                </a:lnTo>
                <a:lnTo>
                  <a:pt x="2026920" y="240410"/>
                </a:lnTo>
                <a:lnTo>
                  <a:pt x="1501648" y="240410"/>
                </a:lnTo>
                <a:lnTo>
                  <a:pt x="1491741" y="230504"/>
                </a:lnTo>
                <a:lnTo>
                  <a:pt x="1501648" y="230504"/>
                </a:lnTo>
                <a:lnTo>
                  <a:pt x="1501648" y="228600"/>
                </a:lnTo>
                <a:close/>
              </a:path>
              <a:path w="2100579" h="469264">
                <a:moveTo>
                  <a:pt x="1501648" y="230504"/>
                </a:moveTo>
                <a:lnTo>
                  <a:pt x="1491741" y="230504"/>
                </a:lnTo>
                <a:lnTo>
                  <a:pt x="1501648" y="240410"/>
                </a:lnTo>
                <a:lnTo>
                  <a:pt x="1501648" y="230504"/>
                </a:lnTo>
                <a:close/>
              </a:path>
              <a:path w="2100579" h="469264">
                <a:moveTo>
                  <a:pt x="19812" y="228600"/>
                </a:moveTo>
                <a:lnTo>
                  <a:pt x="9906" y="228600"/>
                </a:lnTo>
                <a:lnTo>
                  <a:pt x="19812" y="238506"/>
                </a:lnTo>
                <a:lnTo>
                  <a:pt x="19812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24502" y="4765547"/>
            <a:ext cx="2057400" cy="469265"/>
          </a:xfrm>
          <a:custGeom>
            <a:avLst/>
            <a:gdLst/>
            <a:ahLst/>
            <a:cxnLst/>
            <a:rect l="l" t="t" r="r" b="b"/>
            <a:pathLst>
              <a:path w="2057400" h="469264">
                <a:moveTo>
                  <a:pt x="53594" y="342010"/>
                </a:moveTo>
                <a:lnTo>
                  <a:pt x="0" y="342010"/>
                </a:lnTo>
                <a:lnTo>
                  <a:pt x="63500" y="469010"/>
                </a:lnTo>
                <a:lnTo>
                  <a:pt x="120650" y="354710"/>
                </a:lnTo>
                <a:lnTo>
                  <a:pt x="53594" y="354710"/>
                </a:lnTo>
                <a:lnTo>
                  <a:pt x="53594" y="342010"/>
                </a:lnTo>
                <a:close/>
              </a:path>
              <a:path w="2057400" h="469264">
                <a:moveTo>
                  <a:pt x="577088" y="230504"/>
                </a:moveTo>
                <a:lnTo>
                  <a:pt x="53594" y="230504"/>
                </a:lnTo>
                <a:lnTo>
                  <a:pt x="53594" y="354710"/>
                </a:lnTo>
                <a:lnTo>
                  <a:pt x="73406" y="354710"/>
                </a:lnTo>
                <a:lnTo>
                  <a:pt x="73406" y="250316"/>
                </a:lnTo>
                <a:lnTo>
                  <a:pt x="63500" y="250316"/>
                </a:lnTo>
                <a:lnTo>
                  <a:pt x="73406" y="240410"/>
                </a:lnTo>
                <a:lnTo>
                  <a:pt x="577088" y="240410"/>
                </a:lnTo>
                <a:lnTo>
                  <a:pt x="577088" y="230504"/>
                </a:lnTo>
                <a:close/>
              </a:path>
              <a:path w="2057400" h="469264">
                <a:moveTo>
                  <a:pt x="127000" y="342010"/>
                </a:moveTo>
                <a:lnTo>
                  <a:pt x="73406" y="342010"/>
                </a:lnTo>
                <a:lnTo>
                  <a:pt x="73406" y="354710"/>
                </a:lnTo>
                <a:lnTo>
                  <a:pt x="120650" y="354710"/>
                </a:lnTo>
                <a:lnTo>
                  <a:pt x="127000" y="342010"/>
                </a:lnTo>
                <a:close/>
              </a:path>
              <a:path w="2057400" h="469264">
                <a:moveTo>
                  <a:pt x="73406" y="240410"/>
                </a:moveTo>
                <a:lnTo>
                  <a:pt x="63500" y="250316"/>
                </a:lnTo>
                <a:lnTo>
                  <a:pt x="73406" y="250316"/>
                </a:lnTo>
                <a:lnTo>
                  <a:pt x="73406" y="240410"/>
                </a:lnTo>
                <a:close/>
              </a:path>
              <a:path w="2057400" h="469264">
                <a:moveTo>
                  <a:pt x="2037333" y="230504"/>
                </a:moveTo>
                <a:lnTo>
                  <a:pt x="586994" y="230504"/>
                </a:lnTo>
                <a:lnTo>
                  <a:pt x="577088" y="240410"/>
                </a:lnTo>
                <a:lnTo>
                  <a:pt x="73406" y="240410"/>
                </a:lnTo>
                <a:lnTo>
                  <a:pt x="73406" y="250316"/>
                </a:lnTo>
                <a:lnTo>
                  <a:pt x="596900" y="250316"/>
                </a:lnTo>
                <a:lnTo>
                  <a:pt x="596900" y="248412"/>
                </a:lnTo>
                <a:lnTo>
                  <a:pt x="586994" y="248412"/>
                </a:lnTo>
                <a:lnTo>
                  <a:pt x="596900" y="238506"/>
                </a:lnTo>
                <a:lnTo>
                  <a:pt x="2037333" y="238506"/>
                </a:lnTo>
                <a:lnTo>
                  <a:pt x="2037333" y="230504"/>
                </a:lnTo>
                <a:close/>
              </a:path>
              <a:path w="2057400" h="469264">
                <a:moveTo>
                  <a:pt x="596900" y="238506"/>
                </a:moveTo>
                <a:lnTo>
                  <a:pt x="586994" y="248412"/>
                </a:lnTo>
                <a:lnTo>
                  <a:pt x="596900" y="248412"/>
                </a:lnTo>
                <a:lnTo>
                  <a:pt x="596900" y="238506"/>
                </a:lnTo>
                <a:close/>
              </a:path>
              <a:path w="2057400" h="469264">
                <a:moveTo>
                  <a:pt x="2057146" y="228600"/>
                </a:moveTo>
                <a:lnTo>
                  <a:pt x="2047240" y="228600"/>
                </a:lnTo>
                <a:lnTo>
                  <a:pt x="2037333" y="238506"/>
                </a:lnTo>
                <a:lnTo>
                  <a:pt x="596900" y="238506"/>
                </a:lnTo>
                <a:lnTo>
                  <a:pt x="596900" y="248412"/>
                </a:lnTo>
                <a:lnTo>
                  <a:pt x="2057146" y="248412"/>
                </a:lnTo>
                <a:lnTo>
                  <a:pt x="2057146" y="228600"/>
                </a:lnTo>
                <a:close/>
              </a:path>
              <a:path w="2057400" h="469264">
                <a:moveTo>
                  <a:pt x="2037333" y="228600"/>
                </a:moveTo>
                <a:lnTo>
                  <a:pt x="577088" y="228600"/>
                </a:lnTo>
                <a:lnTo>
                  <a:pt x="577088" y="240410"/>
                </a:lnTo>
                <a:lnTo>
                  <a:pt x="586994" y="230504"/>
                </a:lnTo>
                <a:lnTo>
                  <a:pt x="2037333" y="230504"/>
                </a:lnTo>
                <a:lnTo>
                  <a:pt x="2037333" y="228600"/>
                </a:lnTo>
                <a:close/>
              </a:path>
              <a:path w="2057400" h="469264">
                <a:moveTo>
                  <a:pt x="2057146" y="0"/>
                </a:moveTo>
                <a:lnTo>
                  <a:pt x="2037333" y="0"/>
                </a:lnTo>
                <a:lnTo>
                  <a:pt x="2037333" y="238506"/>
                </a:lnTo>
                <a:lnTo>
                  <a:pt x="2047240" y="228600"/>
                </a:lnTo>
                <a:lnTo>
                  <a:pt x="2057146" y="228600"/>
                </a:lnTo>
                <a:lnTo>
                  <a:pt x="20571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57400" y="5900928"/>
            <a:ext cx="5059680" cy="502920"/>
          </a:xfrm>
          <a:prstGeom prst="rect">
            <a:avLst/>
          </a:prstGeom>
          <a:solidFill>
            <a:srgbClr val="EBEEE1"/>
          </a:solidFill>
          <a:ln w="9144">
            <a:solidFill>
              <a:srgbClr val="000000"/>
            </a:solidFill>
          </a:ln>
        </p:spPr>
        <p:txBody>
          <a:bodyPr wrap="square" lIns="0" tIns="29844" rIns="0" bIns="0" rtlCol="0" vert="horz">
            <a:spAutoFit/>
          </a:bodyPr>
          <a:lstStyle/>
          <a:p>
            <a:pPr marL="1024890" marR="222885" indent="-795655">
              <a:lnSpc>
                <a:spcPct val="100000"/>
              </a:lnSpc>
              <a:spcBef>
                <a:spcPts val="234"/>
              </a:spcBef>
            </a:pPr>
            <a:r>
              <a:rPr dirty="0" sz="1400" b="1">
                <a:latin typeface="Arial"/>
                <a:cs typeface="Arial"/>
              </a:rPr>
              <a:t>PEP: </a:t>
            </a:r>
            <a:r>
              <a:rPr dirty="0" sz="1400" spc="-5" b="1">
                <a:latin typeface="Arial"/>
                <a:cs typeface="Arial"/>
              </a:rPr>
              <a:t>CVD, </a:t>
            </a:r>
            <a:r>
              <a:rPr dirty="0" sz="1400" spc="0" b="1">
                <a:latin typeface="Arial"/>
                <a:cs typeface="Arial"/>
              </a:rPr>
              <a:t>MI, </a:t>
            </a:r>
            <a:r>
              <a:rPr dirty="0" sz="1400" b="1">
                <a:latin typeface="Arial"/>
                <a:cs typeface="Arial"/>
              </a:rPr>
              <a:t>Stroke, </a:t>
            </a:r>
            <a:r>
              <a:rPr dirty="0" sz="1400" spc="-20" b="1">
                <a:latin typeface="Arial"/>
                <a:cs typeface="Arial"/>
              </a:rPr>
              <a:t>UA, </a:t>
            </a:r>
            <a:r>
              <a:rPr dirty="0" sz="1400" spc="-5" b="1">
                <a:latin typeface="Arial"/>
                <a:cs typeface="Arial"/>
              </a:rPr>
              <a:t>Coronary Revascularization  Key Secondary </a:t>
            </a:r>
            <a:r>
              <a:rPr dirty="0" sz="1400" b="1">
                <a:latin typeface="Arial"/>
                <a:cs typeface="Arial"/>
              </a:rPr>
              <a:t>EP: </a:t>
            </a:r>
            <a:r>
              <a:rPr dirty="0" sz="1400" spc="-5" b="1">
                <a:latin typeface="Arial"/>
                <a:cs typeface="Arial"/>
              </a:rPr>
              <a:t>CVD, </a:t>
            </a:r>
            <a:r>
              <a:rPr dirty="0" sz="1400" spc="0" b="1">
                <a:latin typeface="Arial"/>
                <a:cs typeface="Arial"/>
              </a:rPr>
              <a:t>MI,</a:t>
            </a:r>
            <a:r>
              <a:rPr dirty="0" sz="1400" spc="-114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Stroke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24502" y="5728715"/>
            <a:ext cx="127000" cy="172720"/>
          </a:xfrm>
          <a:custGeom>
            <a:avLst/>
            <a:gdLst/>
            <a:ahLst/>
            <a:cxnLst/>
            <a:rect l="l" t="t" r="r" b="b"/>
            <a:pathLst>
              <a:path w="127000" h="172720">
                <a:moveTo>
                  <a:pt x="53594" y="45580"/>
                </a:moveTo>
                <a:lnTo>
                  <a:pt x="0" y="45580"/>
                </a:lnTo>
                <a:lnTo>
                  <a:pt x="63500" y="172580"/>
                </a:lnTo>
                <a:lnTo>
                  <a:pt x="120650" y="58280"/>
                </a:lnTo>
                <a:lnTo>
                  <a:pt x="53594" y="58280"/>
                </a:lnTo>
                <a:lnTo>
                  <a:pt x="53594" y="45580"/>
                </a:lnTo>
                <a:close/>
              </a:path>
              <a:path w="127000" h="172720">
                <a:moveTo>
                  <a:pt x="73406" y="0"/>
                </a:moveTo>
                <a:lnTo>
                  <a:pt x="53594" y="0"/>
                </a:lnTo>
                <a:lnTo>
                  <a:pt x="53594" y="58280"/>
                </a:lnTo>
                <a:lnTo>
                  <a:pt x="73406" y="58280"/>
                </a:lnTo>
                <a:lnTo>
                  <a:pt x="73406" y="0"/>
                </a:lnTo>
                <a:close/>
              </a:path>
              <a:path w="127000" h="172720">
                <a:moveTo>
                  <a:pt x="127000" y="45580"/>
                </a:moveTo>
                <a:lnTo>
                  <a:pt x="73406" y="45580"/>
                </a:lnTo>
                <a:lnTo>
                  <a:pt x="73406" y="58280"/>
                </a:lnTo>
                <a:lnTo>
                  <a:pt x="120650" y="58280"/>
                </a:lnTo>
                <a:lnTo>
                  <a:pt x="127000" y="45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043" y="6487769"/>
            <a:ext cx="257683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313" y="1219961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6313" y="1271777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19812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359" y="6493762"/>
            <a:ext cx="204215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8664" y="6503884"/>
            <a:ext cx="198704" cy="225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40204" y="73863"/>
            <a:ext cx="4876800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Summary of Effects</a:t>
            </a:r>
            <a:r>
              <a:rPr dirty="0" sz="3600" spc="-114"/>
              <a:t> </a:t>
            </a:r>
            <a:r>
              <a:rPr dirty="0" sz="3600"/>
              <a:t>of</a:t>
            </a:r>
            <a:endParaRPr sz="3600"/>
          </a:p>
          <a:p>
            <a:pPr algn="ctr">
              <a:lnSpc>
                <a:spcPct val="100000"/>
              </a:lnSpc>
            </a:pPr>
            <a:r>
              <a:rPr dirty="0" sz="3600" spc="-5"/>
              <a:t>PCSK9i</a:t>
            </a:r>
            <a:r>
              <a:rPr dirty="0" sz="3600" spc="-40"/>
              <a:t> </a:t>
            </a:r>
            <a:r>
              <a:rPr dirty="0" sz="3600" spc="-5"/>
              <a:t>Evolocumab</a:t>
            </a:r>
            <a:endParaRPr sz="3600"/>
          </a:p>
        </p:txBody>
      </p:sp>
      <p:sp>
        <p:nvSpPr>
          <p:cNvPr id="9" name="object 9"/>
          <p:cNvSpPr/>
          <p:nvPr/>
        </p:nvSpPr>
        <p:spPr>
          <a:xfrm>
            <a:off x="7062216" y="237743"/>
            <a:ext cx="1836420" cy="8229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82411" y="3017520"/>
            <a:ext cx="535305" cy="2893060"/>
          </a:xfrm>
          <a:custGeom>
            <a:avLst/>
            <a:gdLst/>
            <a:ahLst/>
            <a:cxnLst/>
            <a:rect l="l" t="t" r="r" b="b"/>
            <a:pathLst>
              <a:path w="535304" h="2893060">
                <a:moveTo>
                  <a:pt x="534924" y="0"/>
                </a:moveTo>
                <a:lnTo>
                  <a:pt x="0" y="0"/>
                </a:lnTo>
                <a:lnTo>
                  <a:pt x="0" y="2892552"/>
                </a:lnTo>
                <a:lnTo>
                  <a:pt x="534924" y="2892552"/>
                </a:lnTo>
                <a:lnTo>
                  <a:pt x="53492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453883" y="3948684"/>
            <a:ext cx="536575" cy="1961514"/>
          </a:xfrm>
          <a:custGeom>
            <a:avLst/>
            <a:gdLst/>
            <a:ahLst/>
            <a:cxnLst/>
            <a:rect l="l" t="t" r="r" b="b"/>
            <a:pathLst>
              <a:path w="536575" h="1961514">
                <a:moveTo>
                  <a:pt x="536448" y="0"/>
                </a:moveTo>
                <a:lnTo>
                  <a:pt x="0" y="0"/>
                </a:lnTo>
                <a:lnTo>
                  <a:pt x="0" y="1961388"/>
                </a:lnTo>
                <a:lnTo>
                  <a:pt x="536448" y="1961388"/>
                </a:lnTo>
                <a:lnTo>
                  <a:pt x="53644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17335" y="3413759"/>
            <a:ext cx="535305" cy="2496820"/>
          </a:xfrm>
          <a:custGeom>
            <a:avLst/>
            <a:gdLst/>
            <a:ahLst/>
            <a:cxnLst/>
            <a:rect l="l" t="t" r="r" b="b"/>
            <a:pathLst>
              <a:path w="535304" h="2496820">
                <a:moveTo>
                  <a:pt x="534923" y="0"/>
                </a:moveTo>
                <a:lnTo>
                  <a:pt x="0" y="0"/>
                </a:lnTo>
                <a:lnTo>
                  <a:pt x="0" y="2496312"/>
                </a:lnTo>
                <a:lnTo>
                  <a:pt x="534923" y="2496312"/>
                </a:lnTo>
                <a:lnTo>
                  <a:pt x="534923" y="0"/>
                </a:lnTo>
                <a:close/>
              </a:path>
            </a:pathLst>
          </a:custGeom>
          <a:solidFill>
            <a:srgbClr val="A400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990331" y="4344923"/>
            <a:ext cx="535305" cy="1565275"/>
          </a:xfrm>
          <a:custGeom>
            <a:avLst/>
            <a:gdLst/>
            <a:ahLst/>
            <a:cxnLst/>
            <a:rect l="l" t="t" r="r" b="b"/>
            <a:pathLst>
              <a:path w="535304" h="1565275">
                <a:moveTo>
                  <a:pt x="534924" y="0"/>
                </a:moveTo>
                <a:lnTo>
                  <a:pt x="0" y="0"/>
                </a:lnTo>
                <a:lnTo>
                  <a:pt x="0" y="1565148"/>
                </a:lnTo>
                <a:lnTo>
                  <a:pt x="534924" y="1565148"/>
                </a:lnTo>
                <a:lnTo>
                  <a:pt x="534924" y="0"/>
                </a:lnTo>
                <a:close/>
              </a:path>
            </a:pathLst>
          </a:custGeom>
          <a:solidFill>
            <a:srgbClr val="A400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181600" y="2938272"/>
            <a:ext cx="0" cy="2971800"/>
          </a:xfrm>
          <a:custGeom>
            <a:avLst/>
            <a:gdLst/>
            <a:ahLst/>
            <a:cxnLst/>
            <a:rect l="l" t="t" r="r" b="b"/>
            <a:pathLst>
              <a:path w="0" h="2971800">
                <a:moveTo>
                  <a:pt x="0" y="2971800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26735" y="591007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26735" y="491947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126735" y="392887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126735" y="2938272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181600" y="5910071"/>
            <a:ext cx="3744595" cy="0"/>
          </a:xfrm>
          <a:custGeom>
            <a:avLst/>
            <a:gdLst/>
            <a:ahLst/>
            <a:cxnLst/>
            <a:rect l="l" t="t" r="r" b="b"/>
            <a:pathLst>
              <a:path w="3744595" h="0">
                <a:moveTo>
                  <a:pt x="0" y="0"/>
                </a:moveTo>
                <a:lnTo>
                  <a:pt x="37444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81600" y="5910071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86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053071" y="5910071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86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926068" y="5910071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5">
                <a:moveTo>
                  <a:pt x="0" y="0"/>
                </a:moveTo>
                <a:lnTo>
                  <a:pt x="0" y="5486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656579" y="2672537"/>
            <a:ext cx="38989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6FC0"/>
                </a:solidFill>
                <a:latin typeface="Arial Narrow"/>
                <a:cs typeface="Arial Narrow"/>
              </a:rPr>
              <a:t>14</a:t>
            </a:r>
            <a:r>
              <a:rPr dirty="0" sz="1800" spc="-5" b="1">
                <a:solidFill>
                  <a:srgbClr val="006FC0"/>
                </a:solidFill>
                <a:latin typeface="Arial Narrow"/>
                <a:cs typeface="Arial Narrow"/>
              </a:rPr>
              <a:t>.6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81392" y="3604386"/>
            <a:ext cx="285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6FC0"/>
                </a:solidFill>
                <a:latin typeface="Arial Narrow"/>
                <a:cs typeface="Arial Narrow"/>
              </a:rPr>
              <a:t>9</a:t>
            </a:r>
            <a:r>
              <a:rPr dirty="0" sz="1800" spc="-10" b="1">
                <a:solidFill>
                  <a:srgbClr val="006FC0"/>
                </a:solidFill>
                <a:latin typeface="Arial Narrow"/>
                <a:cs typeface="Arial Narrow"/>
              </a:rPr>
              <a:t>.</a:t>
            </a:r>
            <a:r>
              <a:rPr dirty="0" sz="1800" b="1">
                <a:solidFill>
                  <a:srgbClr val="006FC0"/>
                </a:solidFill>
                <a:latin typeface="Arial Narrow"/>
                <a:cs typeface="Arial Narrow"/>
              </a:rPr>
              <a:t>9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91758" y="3068777"/>
            <a:ext cx="38989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A40020"/>
                </a:solidFill>
                <a:latin typeface="Arial Narrow"/>
                <a:cs typeface="Arial Narrow"/>
              </a:rPr>
              <a:t>12</a:t>
            </a:r>
            <a:r>
              <a:rPr dirty="0" sz="1800" spc="-5" b="1">
                <a:solidFill>
                  <a:srgbClr val="A40020"/>
                </a:solidFill>
                <a:latin typeface="Arial Narrow"/>
                <a:cs typeface="Arial Narrow"/>
              </a:rPr>
              <a:t>.6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16316" y="4000627"/>
            <a:ext cx="285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A40020"/>
                </a:solidFill>
                <a:latin typeface="Arial Narrow"/>
                <a:cs typeface="Arial Narrow"/>
              </a:rPr>
              <a:t>7</a:t>
            </a:r>
            <a:r>
              <a:rPr dirty="0" sz="1800" spc="-10" b="1">
                <a:solidFill>
                  <a:srgbClr val="A40020"/>
                </a:solidFill>
                <a:latin typeface="Arial Narrow"/>
                <a:cs typeface="Arial Narrow"/>
              </a:rPr>
              <a:t>.</a:t>
            </a:r>
            <a:r>
              <a:rPr dirty="0" sz="1800" b="1">
                <a:solidFill>
                  <a:srgbClr val="A40020"/>
                </a:solidFill>
                <a:latin typeface="Arial Narrow"/>
                <a:cs typeface="Arial Narrow"/>
              </a:rPr>
              <a:t>9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8126" y="3796410"/>
            <a:ext cx="223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18126" y="2805810"/>
            <a:ext cx="223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61204" y="3421512"/>
            <a:ext cx="224790" cy="19405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-10" b="1">
                <a:latin typeface="Arial"/>
                <a:cs typeface="Arial"/>
              </a:rPr>
              <a:t>K</a:t>
            </a:r>
            <a:r>
              <a:rPr dirty="0" sz="1400" b="1">
                <a:latin typeface="Arial"/>
                <a:cs typeface="Arial"/>
              </a:rPr>
              <a:t>M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R</a:t>
            </a:r>
            <a:r>
              <a:rPr dirty="0" sz="1400" b="1">
                <a:latin typeface="Arial"/>
                <a:cs typeface="Arial"/>
              </a:rPr>
              <a:t>ate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(</a:t>
            </a:r>
            <a:r>
              <a:rPr dirty="0" sz="1400" spc="-65" b="1">
                <a:latin typeface="Arial"/>
                <a:cs typeface="Arial"/>
              </a:rPr>
              <a:t>%</a:t>
            </a:r>
            <a:r>
              <a:rPr dirty="0" sz="1400" b="1">
                <a:latin typeface="Arial"/>
                <a:cs typeface="Arial"/>
              </a:rPr>
              <a:t>)</a:t>
            </a:r>
            <a:r>
              <a:rPr dirty="0" sz="1400" spc="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at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3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75" b="1">
                <a:latin typeface="Arial"/>
                <a:cs typeface="Arial"/>
              </a:rPr>
              <a:t>Y</a:t>
            </a:r>
            <a:r>
              <a:rPr dirty="0" sz="1400" b="1">
                <a:latin typeface="Arial"/>
                <a:cs typeface="Arial"/>
              </a:rPr>
              <a:t>ears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70932" y="2046732"/>
            <a:ext cx="1850389" cy="6464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285"/>
              </a:spcBef>
            </a:pPr>
            <a:r>
              <a:rPr dirty="0" sz="1800" b="1">
                <a:latin typeface="Arial Narrow"/>
                <a:cs typeface="Arial Narrow"/>
              </a:rPr>
              <a:t>HR </a:t>
            </a:r>
            <a:r>
              <a:rPr dirty="0" sz="1800" spc="-10" b="1">
                <a:latin typeface="Arial Narrow"/>
                <a:cs typeface="Arial Narrow"/>
              </a:rPr>
              <a:t>0.85</a:t>
            </a:r>
            <a:r>
              <a:rPr dirty="0" sz="1800" spc="-15" b="1">
                <a:latin typeface="Arial Narrow"/>
                <a:cs typeface="Arial Narrow"/>
              </a:rPr>
              <a:t> </a:t>
            </a:r>
            <a:r>
              <a:rPr dirty="0" sz="1800" spc="-10" b="1">
                <a:latin typeface="Arial Narrow"/>
                <a:cs typeface="Arial Narrow"/>
              </a:rPr>
              <a:t>(0.79-0.92)</a:t>
            </a:r>
            <a:endParaRPr sz="1800">
              <a:latin typeface="Arial Narrow"/>
              <a:cs typeface="Arial Narrow"/>
            </a:endParaRPr>
          </a:p>
          <a:p>
            <a:pPr algn="ctr" marL="3175">
              <a:lnSpc>
                <a:spcPct val="100000"/>
              </a:lnSpc>
            </a:pPr>
            <a:r>
              <a:rPr dirty="0" sz="1800" spc="-5" b="1">
                <a:latin typeface="Arial Narrow"/>
                <a:cs typeface="Arial Narrow"/>
              </a:rPr>
              <a:t>P&lt;0.0001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85076" y="2958083"/>
            <a:ext cx="1850389" cy="6464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290"/>
              </a:spcBef>
            </a:pPr>
            <a:r>
              <a:rPr dirty="0" sz="1800" b="1">
                <a:latin typeface="Arial Narrow"/>
                <a:cs typeface="Arial Narrow"/>
              </a:rPr>
              <a:t>HR </a:t>
            </a:r>
            <a:r>
              <a:rPr dirty="0" sz="1800" spc="-5" b="1">
                <a:latin typeface="Arial Narrow"/>
                <a:cs typeface="Arial Narrow"/>
              </a:rPr>
              <a:t>0.80</a:t>
            </a:r>
            <a:r>
              <a:rPr dirty="0" sz="1800" spc="-90" b="1">
                <a:latin typeface="Arial Narrow"/>
                <a:cs typeface="Arial Narrow"/>
              </a:rPr>
              <a:t> </a:t>
            </a:r>
            <a:r>
              <a:rPr dirty="0" sz="1800" spc="-5" b="1">
                <a:latin typeface="Arial Narrow"/>
                <a:cs typeface="Arial Narrow"/>
              </a:rPr>
              <a:t>(0.73-0.88)</a:t>
            </a:r>
            <a:endParaRPr sz="1800">
              <a:latin typeface="Arial Narrow"/>
              <a:cs typeface="Arial Narrow"/>
            </a:endParaRPr>
          </a:p>
          <a:p>
            <a:pPr algn="ctr" marL="1905">
              <a:lnSpc>
                <a:spcPct val="100000"/>
              </a:lnSpc>
            </a:pPr>
            <a:r>
              <a:rPr dirty="0" sz="1800" spc="-5" b="1">
                <a:latin typeface="Arial Narrow"/>
                <a:cs typeface="Arial Narrow"/>
              </a:rPr>
              <a:t>P&lt;0.0001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47105" y="5944615"/>
            <a:ext cx="109918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5080" indent="-26034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 Narrow"/>
                <a:cs typeface="Arial Narrow"/>
              </a:rPr>
              <a:t>CVD, MI,</a:t>
            </a:r>
            <a:r>
              <a:rPr dirty="0" sz="1400" spc="-45" b="1">
                <a:latin typeface="Arial Narrow"/>
                <a:cs typeface="Arial Narrow"/>
              </a:rPr>
              <a:t> </a:t>
            </a:r>
            <a:r>
              <a:rPr dirty="0" sz="1400" b="1">
                <a:latin typeface="Arial Narrow"/>
                <a:cs typeface="Arial Narrow"/>
              </a:rPr>
              <a:t>stroke  </a:t>
            </a:r>
            <a:r>
              <a:rPr dirty="0" sz="1400" spc="-5" b="1">
                <a:latin typeface="Arial Narrow"/>
                <a:cs typeface="Arial Narrow"/>
              </a:rPr>
              <a:t>UA, </a:t>
            </a:r>
            <a:r>
              <a:rPr dirty="0" sz="1400" b="1">
                <a:latin typeface="Arial Narrow"/>
                <a:cs typeface="Arial Narrow"/>
              </a:rPr>
              <a:t>cor</a:t>
            </a:r>
            <a:r>
              <a:rPr dirty="0" sz="1400" spc="-65" b="1">
                <a:latin typeface="Arial Narrow"/>
                <a:cs typeface="Arial Narrow"/>
              </a:rPr>
              <a:t> </a:t>
            </a:r>
            <a:r>
              <a:rPr dirty="0" sz="1400" spc="-5" b="1">
                <a:latin typeface="Arial Narrow"/>
                <a:cs typeface="Arial Narrow"/>
              </a:rPr>
              <a:t>revasc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31405" y="5935776"/>
            <a:ext cx="1099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 Narrow"/>
                <a:cs typeface="Arial Narrow"/>
              </a:rPr>
              <a:t>CVD, MI,</a:t>
            </a:r>
            <a:r>
              <a:rPr dirty="0" sz="1400" spc="-50" b="1">
                <a:latin typeface="Arial Narrow"/>
                <a:cs typeface="Arial Narrow"/>
              </a:rPr>
              <a:t> </a:t>
            </a:r>
            <a:r>
              <a:rPr dirty="0" sz="1400" b="1">
                <a:latin typeface="Arial Narrow"/>
                <a:cs typeface="Arial Narrow"/>
              </a:rPr>
              <a:t>stroke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53454" y="6581343"/>
            <a:ext cx="30054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Sabatine MS </a:t>
            </a:r>
            <a:r>
              <a:rPr dirty="0" sz="1200">
                <a:latin typeface="Arial"/>
                <a:cs typeface="Arial"/>
              </a:rPr>
              <a:t>et </a:t>
            </a:r>
            <a:r>
              <a:rPr dirty="0" sz="1200" spc="-5">
                <a:latin typeface="Arial"/>
                <a:cs typeface="Arial"/>
              </a:rPr>
              <a:t>al. </a:t>
            </a:r>
            <a:r>
              <a:rPr dirty="0" sz="1200" i="1">
                <a:latin typeface="Arial"/>
                <a:cs typeface="Arial"/>
              </a:rPr>
              <a:t>NEJM</a:t>
            </a:r>
            <a:r>
              <a:rPr dirty="0" sz="1200" spc="-35" i="1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2017;376:1713-22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43152" y="4787010"/>
            <a:ext cx="4098925" cy="1229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ts val="166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 algn="ctr" marR="947419">
              <a:lnSpc>
                <a:spcPts val="2140"/>
              </a:lnSpc>
            </a:pPr>
            <a:r>
              <a:rPr dirty="0" sz="1800" spc="-5" b="1">
                <a:solidFill>
                  <a:srgbClr val="C00000"/>
                </a:solidFill>
                <a:latin typeface="Arial Narrow"/>
                <a:cs typeface="Arial Narrow"/>
              </a:rPr>
              <a:t>Evolocumab</a:t>
            </a:r>
            <a:endParaRPr sz="1800">
              <a:latin typeface="Arial Narrow"/>
              <a:cs typeface="Arial Narrow"/>
            </a:endParaRPr>
          </a:p>
          <a:p>
            <a:pPr algn="ctr" marR="946150">
              <a:lnSpc>
                <a:spcPct val="100000"/>
              </a:lnSpc>
            </a:pPr>
            <a:r>
              <a:rPr dirty="0" sz="1800" spc="-5" b="1">
                <a:solidFill>
                  <a:srgbClr val="C00000"/>
                </a:solidFill>
                <a:latin typeface="Arial Narrow"/>
                <a:cs typeface="Arial Narrow"/>
              </a:rPr>
              <a:t>(median 30 mg/dl, IQR 19-46</a:t>
            </a:r>
            <a:r>
              <a:rPr dirty="0" sz="1800" spc="25" b="1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dirty="0" sz="1800" spc="-5" b="1">
                <a:solidFill>
                  <a:srgbClr val="C00000"/>
                </a:solidFill>
                <a:latin typeface="Arial Narrow"/>
                <a:cs typeface="Arial Narrow"/>
              </a:rPr>
              <a:t>mg/dl)</a:t>
            </a:r>
            <a:endParaRPr sz="18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6062" y="1325117"/>
            <a:ext cx="5274945" cy="141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Symbol"/>
                <a:cs typeface="Symbol"/>
              </a:rPr>
              <a:t></a:t>
            </a:r>
            <a:r>
              <a:rPr dirty="0" sz="200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Arial"/>
                <a:cs typeface="Arial"/>
              </a:rPr>
              <a:t>LDL-C by 59% to a </a:t>
            </a:r>
            <a:r>
              <a:rPr dirty="0" sz="2000" spc="-5" b="1">
                <a:latin typeface="Arial"/>
                <a:cs typeface="Arial"/>
              </a:rPr>
              <a:t>median </a:t>
            </a:r>
            <a:r>
              <a:rPr dirty="0" sz="2000" b="1">
                <a:latin typeface="Arial"/>
                <a:cs typeface="Arial"/>
              </a:rPr>
              <a:t>of 30</a:t>
            </a:r>
            <a:r>
              <a:rPr dirty="0" sz="2000" spc="-50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mg/dL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Symbol"/>
                <a:cs typeface="Symbol"/>
              </a:rPr>
              <a:t></a:t>
            </a:r>
            <a:r>
              <a:rPr dirty="0" sz="200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Arial"/>
                <a:cs typeface="Arial"/>
              </a:rPr>
              <a:t>CV outcomes in patients on</a:t>
            </a:r>
            <a:r>
              <a:rPr dirty="0" sz="2000" spc="-6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statin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b="1">
                <a:latin typeface="Arial"/>
                <a:cs typeface="Arial"/>
              </a:rPr>
              <a:t>Safe and</a:t>
            </a:r>
            <a:r>
              <a:rPr dirty="0" sz="2000" spc="-55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well-tolerated</a:t>
            </a:r>
            <a:endParaRPr sz="2000">
              <a:latin typeface="Arial"/>
              <a:cs typeface="Arial"/>
            </a:endParaRPr>
          </a:p>
          <a:p>
            <a:pPr algn="ctr" marR="841375">
              <a:lnSpc>
                <a:spcPct val="100000"/>
              </a:lnSpc>
              <a:spcBef>
                <a:spcPts val="1540"/>
              </a:spcBef>
            </a:pPr>
            <a:r>
              <a:rPr dirty="0" sz="1800" spc="-5" b="1">
                <a:solidFill>
                  <a:srgbClr val="006FC0"/>
                </a:solidFill>
                <a:latin typeface="Arial Narrow"/>
                <a:cs typeface="Arial Narrow"/>
              </a:rPr>
              <a:t>Placebo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08758" y="3186125"/>
            <a:ext cx="1306830" cy="57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Arial Narrow"/>
                <a:cs typeface="Arial Narrow"/>
              </a:rPr>
              <a:t>59%</a:t>
            </a:r>
            <a:r>
              <a:rPr dirty="0" sz="1800" spc="-55" b="1">
                <a:latin typeface="Arial Narrow"/>
                <a:cs typeface="Arial Narrow"/>
              </a:rPr>
              <a:t> </a:t>
            </a:r>
            <a:r>
              <a:rPr dirty="0" sz="1800" spc="-5" b="1">
                <a:latin typeface="Arial Narrow"/>
                <a:cs typeface="Arial Narrow"/>
              </a:rPr>
              <a:t>reduction</a:t>
            </a:r>
            <a:endParaRPr sz="18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</a:pPr>
            <a:r>
              <a:rPr dirty="0" sz="1800" spc="-5" b="1">
                <a:latin typeface="Arial Narrow"/>
                <a:cs typeface="Arial Narrow"/>
              </a:rPr>
              <a:t>P&lt;0.00001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01139" y="4067936"/>
            <a:ext cx="18307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 Narrow"/>
                <a:cs typeface="Arial Narrow"/>
              </a:rPr>
              <a:t>Absolute </a:t>
            </a:r>
            <a:r>
              <a:rPr dirty="0" sz="1800" spc="-5" b="1">
                <a:latin typeface="Wingdings 3"/>
                <a:cs typeface="Wingdings 3"/>
              </a:rPr>
              <a:t>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Arial Narrow"/>
                <a:cs typeface="Arial Narrow"/>
              </a:rPr>
              <a:t>56</a:t>
            </a:r>
            <a:r>
              <a:rPr dirty="0" sz="1800" spc="-100" b="1">
                <a:latin typeface="Arial Narrow"/>
                <a:cs typeface="Arial Narrow"/>
              </a:rPr>
              <a:t> </a:t>
            </a:r>
            <a:r>
              <a:rPr dirty="0" sz="1800" spc="-5" b="1">
                <a:latin typeface="Arial Narrow"/>
                <a:cs typeface="Arial Narrow"/>
              </a:rPr>
              <a:t>mg/dl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628394" y="3019805"/>
            <a:ext cx="294640" cy="1777364"/>
          </a:xfrm>
          <a:custGeom>
            <a:avLst/>
            <a:gdLst/>
            <a:ahLst/>
            <a:cxnLst/>
            <a:rect l="l" t="t" r="r" b="b"/>
            <a:pathLst>
              <a:path w="294639" h="1777364">
                <a:moveTo>
                  <a:pt x="294131" y="1629918"/>
                </a:moveTo>
                <a:lnTo>
                  <a:pt x="0" y="1629918"/>
                </a:lnTo>
                <a:lnTo>
                  <a:pt x="147066" y="1776984"/>
                </a:lnTo>
                <a:lnTo>
                  <a:pt x="294131" y="1629918"/>
                </a:lnTo>
                <a:close/>
              </a:path>
              <a:path w="294639" h="1777364">
                <a:moveTo>
                  <a:pt x="198881" y="0"/>
                </a:moveTo>
                <a:lnTo>
                  <a:pt x="95250" y="0"/>
                </a:lnTo>
                <a:lnTo>
                  <a:pt x="95250" y="1629918"/>
                </a:lnTo>
                <a:lnTo>
                  <a:pt x="198881" y="1629918"/>
                </a:lnTo>
                <a:lnTo>
                  <a:pt x="19888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628394" y="3019805"/>
            <a:ext cx="294640" cy="1777364"/>
          </a:xfrm>
          <a:custGeom>
            <a:avLst/>
            <a:gdLst/>
            <a:ahLst/>
            <a:cxnLst/>
            <a:rect l="l" t="t" r="r" b="b"/>
            <a:pathLst>
              <a:path w="294639" h="1777364">
                <a:moveTo>
                  <a:pt x="0" y="1629918"/>
                </a:moveTo>
                <a:lnTo>
                  <a:pt x="95250" y="1629918"/>
                </a:lnTo>
                <a:lnTo>
                  <a:pt x="95250" y="0"/>
                </a:lnTo>
                <a:lnTo>
                  <a:pt x="198881" y="0"/>
                </a:lnTo>
                <a:lnTo>
                  <a:pt x="198881" y="1629918"/>
                </a:lnTo>
                <a:lnTo>
                  <a:pt x="294131" y="1629918"/>
                </a:lnTo>
                <a:lnTo>
                  <a:pt x="147066" y="1776984"/>
                </a:lnTo>
                <a:lnTo>
                  <a:pt x="0" y="1629918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9352" y="2404872"/>
            <a:ext cx="4114800" cy="40248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043" y="6487769"/>
            <a:ext cx="257683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313" y="1219961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6313" y="1271777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19812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359" y="6493762"/>
            <a:ext cx="204215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8664" y="6503884"/>
            <a:ext cx="198704" cy="225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94384" y="316738"/>
            <a:ext cx="62020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/>
              <a:t>Background &amp;</a:t>
            </a:r>
            <a:r>
              <a:rPr dirty="0" sz="4000" spc="-50"/>
              <a:t> </a:t>
            </a:r>
            <a:r>
              <a:rPr dirty="0" sz="4000" spc="-5"/>
              <a:t>Objectives</a:t>
            </a:r>
            <a:endParaRPr sz="4000"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735" marR="465455">
              <a:lnSpc>
                <a:spcPct val="100000"/>
              </a:lnSpc>
              <a:spcBef>
                <a:spcPts val="100"/>
              </a:spcBef>
            </a:pPr>
            <a:r>
              <a:rPr dirty="0"/>
              <a:t>Patients with lower extremity </a:t>
            </a:r>
            <a:r>
              <a:rPr dirty="0" spc="-5"/>
              <a:t>PAD </a:t>
            </a:r>
            <a:r>
              <a:rPr dirty="0"/>
              <a:t>are at heightened risk of</a:t>
            </a:r>
            <a:r>
              <a:rPr dirty="0" spc="-220"/>
              <a:t> </a:t>
            </a:r>
            <a:r>
              <a:rPr dirty="0" spc="-5"/>
              <a:t>adverse  </a:t>
            </a:r>
            <a:r>
              <a:rPr dirty="0"/>
              <a:t>cardiovascular (MACE) and </a:t>
            </a:r>
            <a:r>
              <a:rPr dirty="0" spc="-10"/>
              <a:t>limb </a:t>
            </a:r>
            <a:r>
              <a:rPr dirty="0" spc="-5"/>
              <a:t>events</a:t>
            </a:r>
            <a:r>
              <a:rPr dirty="0" spc="-70"/>
              <a:t> </a:t>
            </a:r>
            <a:r>
              <a:rPr dirty="0"/>
              <a:t>(MALE)</a:t>
            </a:r>
          </a:p>
          <a:p>
            <a:pPr marL="26034"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38735" marR="219075">
              <a:lnSpc>
                <a:spcPct val="100000"/>
              </a:lnSpc>
              <a:spcBef>
                <a:spcPts val="5"/>
              </a:spcBef>
            </a:pPr>
            <a:r>
              <a:rPr dirty="0"/>
              <a:t>Statin </a:t>
            </a:r>
            <a:r>
              <a:rPr dirty="0" spc="-10"/>
              <a:t>vs. </a:t>
            </a:r>
            <a:r>
              <a:rPr dirty="0"/>
              <a:t>Placebo reduces CV </a:t>
            </a:r>
            <a:r>
              <a:rPr dirty="0" spc="-5"/>
              <a:t>risk </a:t>
            </a:r>
            <a:r>
              <a:rPr dirty="0"/>
              <a:t>and peripheral revascularization</a:t>
            </a:r>
            <a:r>
              <a:rPr dirty="0" spc="-160"/>
              <a:t> </a:t>
            </a:r>
            <a:r>
              <a:rPr dirty="0"/>
              <a:t>&amp;  observational studies suggest reductions in</a:t>
            </a:r>
            <a:r>
              <a:rPr dirty="0" spc="-160"/>
              <a:t> </a:t>
            </a:r>
            <a:r>
              <a:rPr dirty="0"/>
              <a:t>amputations</a:t>
            </a:r>
          </a:p>
          <a:p>
            <a:pPr marL="26034"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</a:pPr>
            <a:r>
              <a:rPr dirty="0" u="heavy"/>
              <a:t>In patients with PAD </a:t>
            </a:r>
            <a:r>
              <a:rPr dirty="0" spc="-5" u="heavy"/>
              <a:t>on</a:t>
            </a:r>
            <a:r>
              <a:rPr dirty="0" spc="-135" u="heavy"/>
              <a:t> </a:t>
            </a:r>
            <a:r>
              <a:rPr dirty="0" u="heavy"/>
              <a:t>statins:</a:t>
            </a:r>
          </a:p>
          <a:p>
            <a:pPr marL="38163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81635" algn="l"/>
                <a:tab pos="382270" algn="l"/>
              </a:tabLst>
            </a:pPr>
            <a:r>
              <a:rPr dirty="0" i="1">
                <a:latin typeface="Arial"/>
                <a:cs typeface="Arial"/>
              </a:rPr>
              <a:t>Does further reducing LDL-C reduce CV</a:t>
            </a:r>
            <a:r>
              <a:rPr dirty="0" spc="-100" i="1">
                <a:latin typeface="Arial"/>
                <a:cs typeface="Arial"/>
              </a:rPr>
              <a:t> </a:t>
            </a:r>
            <a:r>
              <a:rPr dirty="0" spc="-5" i="1">
                <a:latin typeface="Arial"/>
                <a:cs typeface="Arial"/>
              </a:rPr>
              <a:t>risk?</a:t>
            </a:r>
          </a:p>
          <a:p>
            <a:pPr marL="38163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81635" algn="l"/>
                <a:tab pos="382270" algn="l"/>
              </a:tabLst>
            </a:pPr>
            <a:r>
              <a:rPr dirty="0" i="1">
                <a:latin typeface="Arial"/>
                <a:cs typeface="Arial"/>
              </a:rPr>
              <a:t>Does lowering </a:t>
            </a:r>
            <a:r>
              <a:rPr dirty="0" spc="-5" i="1">
                <a:latin typeface="Arial"/>
                <a:cs typeface="Arial"/>
              </a:rPr>
              <a:t>LDL-C </a:t>
            </a:r>
            <a:r>
              <a:rPr dirty="0" i="1">
                <a:latin typeface="Arial"/>
                <a:cs typeface="Arial"/>
              </a:rPr>
              <a:t>reduce the risk of</a:t>
            </a:r>
            <a:r>
              <a:rPr dirty="0" spc="-105" i="1">
                <a:latin typeface="Arial"/>
                <a:cs typeface="Arial"/>
              </a:rPr>
              <a:t> </a:t>
            </a:r>
            <a:r>
              <a:rPr dirty="0" spc="-5" i="1">
                <a:latin typeface="Arial"/>
                <a:cs typeface="Arial"/>
              </a:rPr>
              <a:t>MALE?</a:t>
            </a:r>
          </a:p>
          <a:p>
            <a:pPr marL="26034">
              <a:lnSpc>
                <a:spcPct val="100000"/>
              </a:lnSpc>
              <a:spcBef>
                <a:spcPts val="25"/>
              </a:spcBef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</a:pPr>
            <a:r>
              <a:rPr dirty="0" u="heavy">
                <a:solidFill>
                  <a:srgbClr val="C00000"/>
                </a:solidFill>
              </a:rPr>
              <a:t>We</a:t>
            </a:r>
            <a:r>
              <a:rPr dirty="0" spc="-45" u="heavy">
                <a:solidFill>
                  <a:srgbClr val="C00000"/>
                </a:solidFill>
              </a:rPr>
              <a:t> </a:t>
            </a:r>
            <a:r>
              <a:rPr dirty="0" spc="-5" u="heavy">
                <a:solidFill>
                  <a:srgbClr val="C00000"/>
                </a:solidFill>
              </a:rPr>
              <a:t>investigated:</a:t>
            </a:r>
          </a:p>
          <a:p>
            <a:pPr marL="38163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81635" algn="l"/>
                <a:tab pos="382270" algn="l"/>
              </a:tabLst>
            </a:pPr>
            <a:r>
              <a:rPr dirty="0">
                <a:solidFill>
                  <a:srgbClr val="C00000"/>
                </a:solidFill>
              </a:rPr>
              <a:t>CV risk and the absolute benefit of </a:t>
            </a:r>
            <a:r>
              <a:rPr dirty="0" spc="-5">
                <a:solidFill>
                  <a:srgbClr val="C00000"/>
                </a:solidFill>
              </a:rPr>
              <a:t>evolocumab </a:t>
            </a:r>
            <a:r>
              <a:rPr dirty="0">
                <a:solidFill>
                  <a:srgbClr val="C00000"/>
                </a:solidFill>
              </a:rPr>
              <a:t>in patients with</a:t>
            </a:r>
            <a:r>
              <a:rPr dirty="0" spc="-19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PAD</a:t>
            </a:r>
          </a:p>
          <a:p>
            <a:pPr marL="38163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81635" algn="l"/>
                <a:tab pos="382270" algn="l"/>
              </a:tabLst>
            </a:pPr>
            <a:r>
              <a:rPr dirty="0">
                <a:solidFill>
                  <a:srgbClr val="C00000"/>
                </a:solidFill>
              </a:rPr>
              <a:t>MALE </a:t>
            </a:r>
            <a:r>
              <a:rPr dirty="0" spc="-5">
                <a:solidFill>
                  <a:srgbClr val="C00000"/>
                </a:solidFill>
              </a:rPr>
              <a:t>risk </a:t>
            </a:r>
            <a:r>
              <a:rPr dirty="0">
                <a:solidFill>
                  <a:srgbClr val="C00000"/>
                </a:solidFill>
              </a:rPr>
              <a:t>and </a:t>
            </a:r>
            <a:r>
              <a:rPr dirty="0" spc="0">
                <a:solidFill>
                  <a:srgbClr val="C00000"/>
                </a:solidFill>
              </a:rPr>
              <a:t>whether </a:t>
            </a:r>
            <a:r>
              <a:rPr dirty="0">
                <a:solidFill>
                  <a:srgbClr val="C00000"/>
                </a:solidFill>
              </a:rPr>
              <a:t>it </a:t>
            </a:r>
            <a:r>
              <a:rPr dirty="0" spc="0">
                <a:solidFill>
                  <a:srgbClr val="C00000"/>
                </a:solidFill>
              </a:rPr>
              <a:t>was </a:t>
            </a:r>
            <a:r>
              <a:rPr dirty="0">
                <a:solidFill>
                  <a:srgbClr val="C00000"/>
                </a:solidFill>
              </a:rPr>
              <a:t>modified by</a:t>
            </a:r>
            <a:r>
              <a:rPr dirty="0" spc="-200">
                <a:solidFill>
                  <a:srgbClr val="C00000"/>
                </a:solidFill>
              </a:rPr>
              <a:t> </a:t>
            </a:r>
            <a:r>
              <a:rPr dirty="0" spc="-5">
                <a:solidFill>
                  <a:srgbClr val="C00000"/>
                </a:solidFill>
              </a:rPr>
              <a:t>evolocumab</a:t>
            </a:r>
          </a:p>
        </p:txBody>
      </p:sp>
      <p:sp>
        <p:nvSpPr>
          <p:cNvPr id="10" name="object 10"/>
          <p:cNvSpPr/>
          <p:nvPr/>
        </p:nvSpPr>
        <p:spPr>
          <a:xfrm>
            <a:off x="7062216" y="237743"/>
            <a:ext cx="1836420" cy="8229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55034" y="6537452"/>
            <a:ext cx="551116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Arial"/>
                <a:cs typeface="Arial"/>
              </a:rPr>
              <a:t>Heart Protection Study Collaborative Group J Vasc Surg 2007; Kumbhani DJ et al. EHJ</a:t>
            </a:r>
            <a:r>
              <a:rPr dirty="0" sz="1050" spc="-15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2014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242" y="284734"/>
            <a:ext cx="232473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Methods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99720" y="1323486"/>
            <a:ext cx="8324850" cy="485584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Arial"/>
                <a:cs typeface="Arial"/>
              </a:rPr>
              <a:t>Patients </a:t>
            </a:r>
            <a:r>
              <a:rPr dirty="0" sz="2400" b="1">
                <a:latin typeface="Arial"/>
                <a:cs typeface="Arial"/>
              </a:rPr>
              <a:t>qualified </a:t>
            </a:r>
            <a:r>
              <a:rPr dirty="0" sz="2400" spc="0" b="1">
                <a:latin typeface="Arial"/>
                <a:cs typeface="Arial"/>
              </a:rPr>
              <a:t>with </a:t>
            </a:r>
            <a:r>
              <a:rPr dirty="0" sz="2400" spc="-5" b="1">
                <a:latin typeface="Arial"/>
                <a:cs typeface="Arial"/>
              </a:rPr>
              <a:t>PAD </a:t>
            </a:r>
            <a:r>
              <a:rPr dirty="0" sz="2400" b="1">
                <a:latin typeface="Arial"/>
                <a:cs typeface="Arial"/>
              </a:rPr>
              <a:t>if</a:t>
            </a:r>
            <a:r>
              <a:rPr dirty="0" sz="2400" spc="-1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either: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2000" spc="-5" b="1">
                <a:solidFill>
                  <a:srgbClr val="FF3300"/>
                </a:solidFill>
                <a:latin typeface="Arial"/>
                <a:cs typeface="Arial"/>
              </a:rPr>
              <a:t>Intermittent </a:t>
            </a:r>
            <a:r>
              <a:rPr dirty="0" sz="2000" b="1">
                <a:solidFill>
                  <a:srgbClr val="FF3300"/>
                </a:solidFill>
                <a:latin typeface="Arial"/>
                <a:cs typeface="Arial"/>
              </a:rPr>
              <a:t>claudication and ABI &lt;</a:t>
            </a:r>
            <a:r>
              <a:rPr dirty="0" sz="2000" spc="-11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3300"/>
                </a:solidFill>
                <a:latin typeface="Arial"/>
                <a:cs typeface="Arial"/>
              </a:rPr>
              <a:t>0.85</a:t>
            </a:r>
            <a:endParaRPr sz="20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 sz="2000" spc="-5" b="1">
                <a:solidFill>
                  <a:srgbClr val="FF3300"/>
                </a:solidFill>
                <a:latin typeface="Arial"/>
                <a:cs typeface="Arial"/>
              </a:rPr>
              <a:t>Prior </a:t>
            </a:r>
            <a:r>
              <a:rPr dirty="0" sz="2000" b="1">
                <a:solidFill>
                  <a:srgbClr val="FF3300"/>
                </a:solidFill>
                <a:latin typeface="Arial"/>
                <a:cs typeface="Arial"/>
              </a:rPr>
              <a:t>peripheral revascularization or amputation for</a:t>
            </a:r>
            <a:r>
              <a:rPr dirty="0" sz="2000" spc="-17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3300"/>
                </a:solidFill>
                <a:latin typeface="Arial"/>
                <a:cs typeface="Arial"/>
              </a:rPr>
              <a:t>ischemia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FF3300"/>
              </a:buClr>
              <a:buFont typeface="Arial"/>
              <a:buChar char="–"/>
            </a:pP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FF3300"/>
              </a:buClr>
              <a:buFont typeface="Arial"/>
              <a:buChar char="–"/>
            </a:pPr>
            <a:endParaRPr sz="1800">
              <a:latin typeface="Times New Roman"/>
              <a:cs typeface="Times New Roman"/>
            </a:endParaRPr>
          </a:p>
          <a:p>
            <a:pPr marL="355600" marR="6096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Arial"/>
                <a:cs typeface="Arial"/>
              </a:rPr>
              <a:t>Primary analysis </a:t>
            </a:r>
            <a:r>
              <a:rPr dirty="0" sz="2400" b="1">
                <a:latin typeface="Arial"/>
                <a:cs typeface="Arial"/>
              </a:rPr>
              <a:t>in </a:t>
            </a:r>
            <a:r>
              <a:rPr dirty="0" sz="2400" spc="-5" b="1">
                <a:latin typeface="Arial"/>
                <a:cs typeface="Arial"/>
              </a:rPr>
              <a:t>prespecified PAD subgroup </a:t>
            </a:r>
            <a:r>
              <a:rPr dirty="0" sz="2400" b="1">
                <a:latin typeface="Arial"/>
                <a:cs typeface="Arial"/>
              </a:rPr>
              <a:t>with  </a:t>
            </a:r>
            <a:r>
              <a:rPr dirty="0" sz="2400" spc="-5" b="1">
                <a:latin typeface="Arial"/>
                <a:cs typeface="Arial"/>
              </a:rPr>
              <a:t>sensitivity </a:t>
            </a:r>
            <a:r>
              <a:rPr dirty="0" sz="2400" b="1">
                <a:latin typeface="Arial"/>
                <a:cs typeface="Arial"/>
              </a:rPr>
              <a:t>excluding patients with prior MI or </a:t>
            </a:r>
            <a:r>
              <a:rPr dirty="0" sz="2400" spc="-5" b="1">
                <a:latin typeface="Arial"/>
                <a:cs typeface="Arial"/>
              </a:rPr>
              <a:t>stroke</a:t>
            </a:r>
            <a:r>
              <a:rPr dirty="0" sz="2400" spc="-114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to  </a:t>
            </a:r>
            <a:r>
              <a:rPr dirty="0" sz="2400" spc="-5" b="1">
                <a:latin typeface="Arial"/>
                <a:cs typeface="Arial"/>
              </a:rPr>
              <a:t>see </a:t>
            </a:r>
            <a:r>
              <a:rPr dirty="0" sz="2400" b="1">
                <a:latin typeface="Arial"/>
                <a:cs typeface="Arial"/>
              </a:rPr>
              <a:t>if </a:t>
            </a:r>
            <a:r>
              <a:rPr dirty="0" sz="2400" spc="-5" b="1">
                <a:latin typeface="Arial"/>
                <a:cs typeface="Arial"/>
              </a:rPr>
              <a:t>benefits extend </a:t>
            </a:r>
            <a:r>
              <a:rPr dirty="0" sz="2400" b="1">
                <a:latin typeface="Arial"/>
                <a:cs typeface="Arial"/>
              </a:rPr>
              <a:t>to </a:t>
            </a:r>
            <a:r>
              <a:rPr dirty="0" sz="2400" spc="-5" b="1">
                <a:latin typeface="Arial"/>
                <a:cs typeface="Arial"/>
              </a:rPr>
              <a:t>PAD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alone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b="1" u="heavy">
                <a:latin typeface="Arial"/>
                <a:cs typeface="Arial"/>
              </a:rPr>
              <a:t>MALE</a:t>
            </a:r>
            <a:r>
              <a:rPr dirty="0" sz="2400" b="1">
                <a:latin typeface="Arial"/>
                <a:cs typeface="Arial"/>
              </a:rPr>
              <a:t> defined </a:t>
            </a:r>
            <a:r>
              <a:rPr dirty="0" sz="2400" spc="-5" b="1">
                <a:latin typeface="Arial"/>
                <a:cs typeface="Arial"/>
              </a:rPr>
              <a:t>as composite </a:t>
            </a:r>
            <a:r>
              <a:rPr dirty="0" sz="2400" b="1">
                <a:latin typeface="Arial"/>
                <a:cs typeface="Arial"/>
              </a:rPr>
              <a:t>of </a:t>
            </a:r>
            <a:r>
              <a:rPr dirty="0" sz="2400" spc="-5" b="1">
                <a:latin typeface="Arial"/>
                <a:cs typeface="Arial"/>
              </a:rPr>
              <a:t>acute </a:t>
            </a:r>
            <a:r>
              <a:rPr dirty="0" sz="2400" b="1">
                <a:latin typeface="Arial"/>
                <a:cs typeface="Arial"/>
              </a:rPr>
              <a:t>limb </a:t>
            </a:r>
            <a:r>
              <a:rPr dirty="0" sz="2400" spc="-5" b="1">
                <a:latin typeface="Arial"/>
                <a:cs typeface="Arial"/>
              </a:rPr>
              <a:t>ischemia  </a:t>
            </a:r>
            <a:r>
              <a:rPr dirty="0" sz="2400" b="1">
                <a:latin typeface="Arial"/>
                <a:cs typeface="Arial"/>
              </a:rPr>
              <a:t>(ALI), major amputation </a:t>
            </a:r>
            <a:r>
              <a:rPr dirty="0" sz="2400" spc="-5" b="1">
                <a:latin typeface="Arial"/>
                <a:cs typeface="Arial"/>
              </a:rPr>
              <a:t>(AKA </a:t>
            </a:r>
            <a:r>
              <a:rPr dirty="0" sz="2400" b="1">
                <a:latin typeface="Arial"/>
                <a:cs typeface="Arial"/>
              </a:rPr>
              <a:t>or </a:t>
            </a:r>
            <a:r>
              <a:rPr dirty="0" sz="2400" spc="-5" b="1">
                <a:latin typeface="Arial"/>
                <a:cs typeface="Arial"/>
              </a:rPr>
              <a:t>BKA), </a:t>
            </a:r>
            <a:r>
              <a:rPr dirty="0" sz="2400" b="1">
                <a:latin typeface="Arial"/>
                <a:cs typeface="Arial"/>
              </a:rPr>
              <a:t>or </a:t>
            </a:r>
            <a:r>
              <a:rPr dirty="0" sz="2400" spc="-5" b="1">
                <a:latin typeface="Arial"/>
                <a:cs typeface="Arial"/>
              </a:rPr>
              <a:t>urgent  revascularization; </a:t>
            </a:r>
            <a:r>
              <a:rPr dirty="0" sz="2400" spc="-5" b="1" u="heavy">
                <a:latin typeface="Arial"/>
                <a:cs typeface="Arial"/>
              </a:rPr>
              <a:t>MACE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defined </a:t>
            </a:r>
            <a:r>
              <a:rPr dirty="0" sz="2400" spc="-5" b="1">
                <a:latin typeface="Arial"/>
                <a:cs typeface="Arial"/>
              </a:rPr>
              <a:t>as composite </a:t>
            </a:r>
            <a:r>
              <a:rPr dirty="0" sz="2400" b="1">
                <a:latin typeface="Arial"/>
                <a:cs typeface="Arial"/>
              </a:rPr>
              <a:t>of </a:t>
            </a:r>
            <a:r>
              <a:rPr dirty="0" sz="2400" spc="-10" b="1">
                <a:latin typeface="Arial"/>
                <a:cs typeface="Arial"/>
              </a:rPr>
              <a:t>CVD,  </a:t>
            </a:r>
            <a:r>
              <a:rPr dirty="0" sz="2400" b="1">
                <a:latin typeface="Arial"/>
                <a:cs typeface="Arial"/>
              </a:rPr>
              <a:t>MI or</a:t>
            </a:r>
            <a:r>
              <a:rPr dirty="0" sz="2400" spc="-10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stroke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62216" y="237743"/>
            <a:ext cx="1836420" cy="822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313" y="1271777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19812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3359" y="6493762"/>
            <a:ext cx="204215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8664" y="6503884"/>
            <a:ext cx="198704" cy="225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22726" y="2341626"/>
            <a:ext cx="3144520" cy="2947670"/>
          </a:xfrm>
          <a:custGeom>
            <a:avLst/>
            <a:gdLst/>
            <a:ahLst/>
            <a:cxnLst/>
            <a:rect l="l" t="t" r="r" b="b"/>
            <a:pathLst>
              <a:path w="3144520" h="2947670">
                <a:moveTo>
                  <a:pt x="1572006" y="0"/>
                </a:moveTo>
                <a:lnTo>
                  <a:pt x="1522105" y="728"/>
                </a:lnTo>
                <a:lnTo>
                  <a:pt x="1472592" y="2899"/>
                </a:lnTo>
                <a:lnTo>
                  <a:pt x="1423490" y="6490"/>
                </a:lnTo>
                <a:lnTo>
                  <a:pt x="1374821" y="11481"/>
                </a:lnTo>
                <a:lnTo>
                  <a:pt x="1326609" y="17850"/>
                </a:lnTo>
                <a:lnTo>
                  <a:pt x="1278877" y="25574"/>
                </a:lnTo>
                <a:lnTo>
                  <a:pt x="1231648" y="34634"/>
                </a:lnTo>
                <a:lnTo>
                  <a:pt x="1184944" y="45006"/>
                </a:lnTo>
                <a:lnTo>
                  <a:pt x="1138790" y="56669"/>
                </a:lnTo>
                <a:lnTo>
                  <a:pt x="1093207" y="69603"/>
                </a:lnTo>
                <a:lnTo>
                  <a:pt x="1048219" y="83784"/>
                </a:lnTo>
                <a:lnTo>
                  <a:pt x="1003849" y="99192"/>
                </a:lnTo>
                <a:lnTo>
                  <a:pt x="960120" y="115806"/>
                </a:lnTo>
                <a:lnTo>
                  <a:pt x="917054" y="133602"/>
                </a:lnTo>
                <a:lnTo>
                  <a:pt x="874676" y="152561"/>
                </a:lnTo>
                <a:lnTo>
                  <a:pt x="833008" y="172660"/>
                </a:lnTo>
                <a:lnTo>
                  <a:pt x="792072" y="193878"/>
                </a:lnTo>
                <a:lnTo>
                  <a:pt x="751893" y="216193"/>
                </a:lnTo>
                <a:lnTo>
                  <a:pt x="712493" y="239584"/>
                </a:lnTo>
                <a:lnTo>
                  <a:pt x="673895" y="264029"/>
                </a:lnTo>
                <a:lnTo>
                  <a:pt x="636122" y="289506"/>
                </a:lnTo>
                <a:lnTo>
                  <a:pt x="599197" y="315994"/>
                </a:lnTo>
                <a:lnTo>
                  <a:pt x="563143" y="343472"/>
                </a:lnTo>
                <a:lnTo>
                  <a:pt x="527983" y="371917"/>
                </a:lnTo>
                <a:lnTo>
                  <a:pt x="493740" y="401309"/>
                </a:lnTo>
                <a:lnTo>
                  <a:pt x="460438" y="431625"/>
                </a:lnTo>
                <a:lnTo>
                  <a:pt x="428099" y="462844"/>
                </a:lnTo>
                <a:lnTo>
                  <a:pt x="396746" y="494945"/>
                </a:lnTo>
                <a:lnTo>
                  <a:pt x="366402" y="527905"/>
                </a:lnTo>
                <a:lnTo>
                  <a:pt x="337091" y="561704"/>
                </a:lnTo>
                <a:lnTo>
                  <a:pt x="308835" y="596320"/>
                </a:lnTo>
                <a:lnTo>
                  <a:pt x="281657" y="631730"/>
                </a:lnTo>
                <a:lnTo>
                  <a:pt x="255580" y="667915"/>
                </a:lnTo>
                <a:lnTo>
                  <a:pt x="230628" y="704851"/>
                </a:lnTo>
                <a:lnTo>
                  <a:pt x="206823" y="742518"/>
                </a:lnTo>
                <a:lnTo>
                  <a:pt x="184189" y="780894"/>
                </a:lnTo>
                <a:lnTo>
                  <a:pt x="162748" y="819957"/>
                </a:lnTo>
                <a:lnTo>
                  <a:pt x="142524" y="859686"/>
                </a:lnTo>
                <a:lnTo>
                  <a:pt x="123539" y="900058"/>
                </a:lnTo>
                <a:lnTo>
                  <a:pt x="105816" y="941054"/>
                </a:lnTo>
                <a:lnTo>
                  <a:pt x="89379" y="982650"/>
                </a:lnTo>
                <a:lnTo>
                  <a:pt x="74251" y="1024826"/>
                </a:lnTo>
                <a:lnTo>
                  <a:pt x="60454" y="1067560"/>
                </a:lnTo>
                <a:lnTo>
                  <a:pt x="48011" y="1110830"/>
                </a:lnTo>
                <a:lnTo>
                  <a:pt x="36947" y="1154615"/>
                </a:lnTo>
                <a:lnTo>
                  <a:pt x="27282" y="1198893"/>
                </a:lnTo>
                <a:lnTo>
                  <a:pt x="19042" y="1243642"/>
                </a:lnTo>
                <a:lnTo>
                  <a:pt x="12248" y="1288842"/>
                </a:lnTo>
                <a:lnTo>
                  <a:pt x="6924" y="1334469"/>
                </a:lnTo>
                <a:lnTo>
                  <a:pt x="3092" y="1380504"/>
                </a:lnTo>
                <a:lnTo>
                  <a:pt x="777" y="1426924"/>
                </a:lnTo>
                <a:lnTo>
                  <a:pt x="0" y="1473708"/>
                </a:lnTo>
                <a:lnTo>
                  <a:pt x="777" y="1520491"/>
                </a:lnTo>
                <a:lnTo>
                  <a:pt x="3092" y="1566911"/>
                </a:lnTo>
                <a:lnTo>
                  <a:pt x="6924" y="1612946"/>
                </a:lnTo>
                <a:lnTo>
                  <a:pt x="12248" y="1658573"/>
                </a:lnTo>
                <a:lnTo>
                  <a:pt x="19042" y="1703773"/>
                </a:lnTo>
                <a:lnTo>
                  <a:pt x="27282" y="1748522"/>
                </a:lnTo>
                <a:lnTo>
                  <a:pt x="36947" y="1792800"/>
                </a:lnTo>
                <a:lnTo>
                  <a:pt x="48011" y="1836585"/>
                </a:lnTo>
                <a:lnTo>
                  <a:pt x="60454" y="1879855"/>
                </a:lnTo>
                <a:lnTo>
                  <a:pt x="74251" y="1922589"/>
                </a:lnTo>
                <a:lnTo>
                  <a:pt x="89379" y="1964765"/>
                </a:lnTo>
                <a:lnTo>
                  <a:pt x="105816" y="2006361"/>
                </a:lnTo>
                <a:lnTo>
                  <a:pt x="123539" y="2047357"/>
                </a:lnTo>
                <a:lnTo>
                  <a:pt x="142524" y="2087729"/>
                </a:lnTo>
                <a:lnTo>
                  <a:pt x="162748" y="2127458"/>
                </a:lnTo>
                <a:lnTo>
                  <a:pt x="184189" y="2166521"/>
                </a:lnTo>
                <a:lnTo>
                  <a:pt x="206823" y="2204897"/>
                </a:lnTo>
                <a:lnTo>
                  <a:pt x="230628" y="2242564"/>
                </a:lnTo>
                <a:lnTo>
                  <a:pt x="255580" y="2279500"/>
                </a:lnTo>
                <a:lnTo>
                  <a:pt x="281657" y="2315685"/>
                </a:lnTo>
                <a:lnTo>
                  <a:pt x="308835" y="2351095"/>
                </a:lnTo>
                <a:lnTo>
                  <a:pt x="337091" y="2385711"/>
                </a:lnTo>
                <a:lnTo>
                  <a:pt x="366402" y="2419510"/>
                </a:lnTo>
                <a:lnTo>
                  <a:pt x="396746" y="2452470"/>
                </a:lnTo>
                <a:lnTo>
                  <a:pt x="428099" y="2484571"/>
                </a:lnTo>
                <a:lnTo>
                  <a:pt x="460438" y="2515790"/>
                </a:lnTo>
                <a:lnTo>
                  <a:pt x="493740" y="2546106"/>
                </a:lnTo>
                <a:lnTo>
                  <a:pt x="527983" y="2575498"/>
                </a:lnTo>
                <a:lnTo>
                  <a:pt x="563143" y="2603943"/>
                </a:lnTo>
                <a:lnTo>
                  <a:pt x="599197" y="2631421"/>
                </a:lnTo>
                <a:lnTo>
                  <a:pt x="636122" y="2657909"/>
                </a:lnTo>
                <a:lnTo>
                  <a:pt x="673895" y="2683386"/>
                </a:lnTo>
                <a:lnTo>
                  <a:pt x="712493" y="2707831"/>
                </a:lnTo>
                <a:lnTo>
                  <a:pt x="751893" y="2731222"/>
                </a:lnTo>
                <a:lnTo>
                  <a:pt x="792072" y="2753537"/>
                </a:lnTo>
                <a:lnTo>
                  <a:pt x="833008" y="2774755"/>
                </a:lnTo>
                <a:lnTo>
                  <a:pt x="874676" y="2794854"/>
                </a:lnTo>
                <a:lnTo>
                  <a:pt x="917054" y="2813813"/>
                </a:lnTo>
                <a:lnTo>
                  <a:pt x="960120" y="2831609"/>
                </a:lnTo>
                <a:lnTo>
                  <a:pt x="1003849" y="2848223"/>
                </a:lnTo>
                <a:lnTo>
                  <a:pt x="1048219" y="2863631"/>
                </a:lnTo>
                <a:lnTo>
                  <a:pt x="1093207" y="2877812"/>
                </a:lnTo>
                <a:lnTo>
                  <a:pt x="1138790" y="2890746"/>
                </a:lnTo>
                <a:lnTo>
                  <a:pt x="1184944" y="2902409"/>
                </a:lnTo>
                <a:lnTo>
                  <a:pt x="1231648" y="2912781"/>
                </a:lnTo>
                <a:lnTo>
                  <a:pt x="1278877" y="2921841"/>
                </a:lnTo>
                <a:lnTo>
                  <a:pt x="1326609" y="2929565"/>
                </a:lnTo>
                <a:lnTo>
                  <a:pt x="1374821" y="2935934"/>
                </a:lnTo>
                <a:lnTo>
                  <a:pt x="1423490" y="2940925"/>
                </a:lnTo>
                <a:lnTo>
                  <a:pt x="1472592" y="2944516"/>
                </a:lnTo>
                <a:lnTo>
                  <a:pt x="1522105" y="2946687"/>
                </a:lnTo>
                <a:lnTo>
                  <a:pt x="1572006" y="2947416"/>
                </a:lnTo>
                <a:lnTo>
                  <a:pt x="1621906" y="2946687"/>
                </a:lnTo>
                <a:lnTo>
                  <a:pt x="1671419" y="2944516"/>
                </a:lnTo>
                <a:lnTo>
                  <a:pt x="1720521" y="2940925"/>
                </a:lnTo>
                <a:lnTo>
                  <a:pt x="1769190" y="2935934"/>
                </a:lnTo>
                <a:lnTo>
                  <a:pt x="1817402" y="2929565"/>
                </a:lnTo>
                <a:lnTo>
                  <a:pt x="1865134" y="2921841"/>
                </a:lnTo>
                <a:lnTo>
                  <a:pt x="1912363" y="2912781"/>
                </a:lnTo>
                <a:lnTo>
                  <a:pt x="1959067" y="2902409"/>
                </a:lnTo>
                <a:lnTo>
                  <a:pt x="2005221" y="2890746"/>
                </a:lnTo>
                <a:lnTo>
                  <a:pt x="2050804" y="2877812"/>
                </a:lnTo>
                <a:lnTo>
                  <a:pt x="2095792" y="2863631"/>
                </a:lnTo>
                <a:lnTo>
                  <a:pt x="2140162" y="2848223"/>
                </a:lnTo>
                <a:lnTo>
                  <a:pt x="2183892" y="2831609"/>
                </a:lnTo>
                <a:lnTo>
                  <a:pt x="2226957" y="2813813"/>
                </a:lnTo>
                <a:lnTo>
                  <a:pt x="2269335" y="2794854"/>
                </a:lnTo>
                <a:lnTo>
                  <a:pt x="2311003" y="2774755"/>
                </a:lnTo>
                <a:lnTo>
                  <a:pt x="2351939" y="2753537"/>
                </a:lnTo>
                <a:lnTo>
                  <a:pt x="2392118" y="2731222"/>
                </a:lnTo>
                <a:lnTo>
                  <a:pt x="2431518" y="2707831"/>
                </a:lnTo>
                <a:lnTo>
                  <a:pt x="2470116" y="2683386"/>
                </a:lnTo>
                <a:lnTo>
                  <a:pt x="2507889" y="2657909"/>
                </a:lnTo>
                <a:lnTo>
                  <a:pt x="2544814" y="2631421"/>
                </a:lnTo>
                <a:lnTo>
                  <a:pt x="2580868" y="2603943"/>
                </a:lnTo>
                <a:lnTo>
                  <a:pt x="2616028" y="2575498"/>
                </a:lnTo>
                <a:lnTo>
                  <a:pt x="2650271" y="2546106"/>
                </a:lnTo>
                <a:lnTo>
                  <a:pt x="2683573" y="2515790"/>
                </a:lnTo>
                <a:lnTo>
                  <a:pt x="2715912" y="2484571"/>
                </a:lnTo>
                <a:lnTo>
                  <a:pt x="2747265" y="2452470"/>
                </a:lnTo>
                <a:lnTo>
                  <a:pt x="2777609" y="2419510"/>
                </a:lnTo>
                <a:lnTo>
                  <a:pt x="2806920" y="2385711"/>
                </a:lnTo>
                <a:lnTo>
                  <a:pt x="2835176" y="2351095"/>
                </a:lnTo>
                <a:lnTo>
                  <a:pt x="2862354" y="2315685"/>
                </a:lnTo>
                <a:lnTo>
                  <a:pt x="2888431" y="2279500"/>
                </a:lnTo>
                <a:lnTo>
                  <a:pt x="2913383" y="2242564"/>
                </a:lnTo>
                <a:lnTo>
                  <a:pt x="2937188" y="2204897"/>
                </a:lnTo>
                <a:lnTo>
                  <a:pt x="2959822" y="2166521"/>
                </a:lnTo>
                <a:lnTo>
                  <a:pt x="2981263" y="2127458"/>
                </a:lnTo>
                <a:lnTo>
                  <a:pt x="3001487" y="2087729"/>
                </a:lnTo>
                <a:lnTo>
                  <a:pt x="3020472" y="2047357"/>
                </a:lnTo>
                <a:lnTo>
                  <a:pt x="3038195" y="2006361"/>
                </a:lnTo>
                <a:lnTo>
                  <a:pt x="3054632" y="1964765"/>
                </a:lnTo>
                <a:lnTo>
                  <a:pt x="3069760" y="1922589"/>
                </a:lnTo>
                <a:lnTo>
                  <a:pt x="3083557" y="1879855"/>
                </a:lnTo>
                <a:lnTo>
                  <a:pt x="3096000" y="1836585"/>
                </a:lnTo>
                <a:lnTo>
                  <a:pt x="3107064" y="1792800"/>
                </a:lnTo>
                <a:lnTo>
                  <a:pt x="3116729" y="1748522"/>
                </a:lnTo>
                <a:lnTo>
                  <a:pt x="3124969" y="1703773"/>
                </a:lnTo>
                <a:lnTo>
                  <a:pt x="3131763" y="1658573"/>
                </a:lnTo>
                <a:lnTo>
                  <a:pt x="3137087" y="1612946"/>
                </a:lnTo>
                <a:lnTo>
                  <a:pt x="3140919" y="1566911"/>
                </a:lnTo>
                <a:lnTo>
                  <a:pt x="3143234" y="1520491"/>
                </a:lnTo>
                <a:lnTo>
                  <a:pt x="3144012" y="1473708"/>
                </a:lnTo>
                <a:lnTo>
                  <a:pt x="3143234" y="1426924"/>
                </a:lnTo>
                <a:lnTo>
                  <a:pt x="3140919" y="1380504"/>
                </a:lnTo>
                <a:lnTo>
                  <a:pt x="3137087" y="1334469"/>
                </a:lnTo>
                <a:lnTo>
                  <a:pt x="3131763" y="1288842"/>
                </a:lnTo>
                <a:lnTo>
                  <a:pt x="3124969" y="1243642"/>
                </a:lnTo>
                <a:lnTo>
                  <a:pt x="3116729" y="1198893"/>
                </a:lnTo>
                <a:lnTo>
                  <a:pt x="3107064" y="1154615"/>
                </a:lnTo>
                <a:lnTo>
                  <a:pt x="3096000" y="1110830"/>
                </a:lnTo>
                <a:lnTo>
                  <a:pt x="3083557" y="1067560"/>
                </a:lnTo>
                <a:lnTo>
                  <a:pt x="3069760" y="1024826"/>
                </a:lnTo>
                <a:lnTo>
                  <a:pt x="3054632" y="982650"/>
                </a:lnTo>
                <a:lnTo>
                  <a:pt x="3038195" y="941054"/>
                </a:lnTo>
                <a:lnTo>
                  <a:pt x="3020472" y="900058"/>
                </a:lnTo>
                <a:lnTo>
                  <a:pt x="3001487" y="859686"/>
                </a:lnTo>
                <a:lnTo>
                  <a:pt x="2981263" y="819957"/>
                </a:lnTo>
                <a:lnTo>
                  <a:pt x="2959822" y="780894"/>
                </a:lnTo>
                <a:lnTo>
                  <a:pt x="2937188" y="742518"/>
                </a:lnTo>
                <a:lnTo>
                  <a:pt x="2913383" y="704851"/>
                </a:lnTo>
                <a:lnTo>
                  <a:pt x="2888431" y="667915"/>
                </a:lnTo>
                <a:lnTo>
                  <a:pt x="2862354" y="631730"/>
                </a:lnTo>
                <a:lnTo>
                  <a:pt x="2835176" y="596320"/>
                </a:lnTo>
                <a:lnTo>
                  <a:pt x="2806920" y="561704"/>
                </a:lnTo>
                <a:lnTo>
                  <a:pt x="2777609" y="527905"/>
                </a:lnTo>
                <a:lnTo>
                  <a:pt x="2747265" y="494945"/>
                </a:lnTo>
                <a:lnTo>
                  <a:pt x="2715912" y="462844"/>
                </a:lnTo>
                <a:lnTo>
                  <a:pt x="2683573" y="431625"/>
                </a:lnTo>
                <a:lnTo>
                  <a:pt x="2650271" y="401309"/>
                </a:lnTo>
                <a:lnTo>
                  <a:pt x="2616028" y="371917"/>
                </a:lnTo>
                <a:lnTo>
                  <a:pt x="2580868" y="343472"/>
                </a:lnTo>
                <a:lnTo>
                  <a:pt x="2544814" y="315994"/>
                </a:lnTo>
                <a:lnTo>
                  <a:pt x="2507889" y="289506"/>
                </a:lnTo>
                <a:lnTo>
                  <a:pt x="2470116" y="264029"/>
                </a:lnTo>
                <a:lnTo>
                  <a:pt x="2431518" y="239584"/>
                </a:lnTo>
                <a:lnTo>
                  <a:pt x="2392118" y="216193"/>
                </a:lnTo>
                <a:lnTo>
                  <a:pt x="2351939" y="193878"/>
                </a:lnTo>
                <a:lnTo>
                  <a:pt x="2311003" y="172660"/>
                </a:lnTo>
                <a:lnTo>
                  <a:pt x="2269335" y="152561"/>
                </a:lnTo>
                <a:lnTo>
                  <a:pt x="2226957" y="133602"/>
                </a:lnTo>
                <a:lnTo>
                  <a:pt x="2183892" y="115806"/>
                </a:lnTo>
                <a:lnTo>
                  <a:pt x="2140162" y="99192"/>
                </a:lnTo>
                <a:lnTo>
                  <a:pt x="2095792" y="83784"/>
                </a:lnTo>
                <a:lnTo>
                  <a:pt x="2050804" y="69603"/>
                </a:lnTo>
                <a:lnTo>
                  <a:pt x="2005221" y="56669"/>
                </a:lnTo>
                <a:lnTo>
                  <a:pt x="1959067" y="45006"/>
                </a:lnTo>
                <a:lnTo>
                  <a:pt x="1912363" y="34634"/>
                </a:lnTo>
                <a:lnTo>
                  <a:pt x="1865134" y="25574"/>
                </a:lnTo>
                <a:lnTo>
                  <a:pt x="1817402" y="17850"/>
                </a:lnTo>
                <a:lnTo>
                  <a:pt x="1769190" y="11481"/>
                </a:lnTo>
                <a:lnTo>
                  <a:pt x="1720521" y="6490"/>
                </a:lnTo>
                <a:lnTo>
                  <a:pt x="1671419" y="2899"/>
                </a:lnTo>
                <a:lnTo>
                  <a:pt x="1621906" y="728"/>
                </a:lnTo>
                <a:lnTo>
                  <a:pt x="1572006" y="0"/>
                </a:lnTo>
                <a:close/>
              </a:path>
            </a:pathLst>
          </a:custGeom>
          <a:solidFill>
            <a:srgbClr val="FFFF00">
              <a:alpha val="2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22726" y="2341626"/>
            <a:ext cx="3144520" cy="2947670"/>
          </a:xfrm>
          <a:custGeom>
            <a:avLst/>
            <a:gdLst/>
            <a:ahLst/>
            <a:cxnLst/>
            <a:rect l="l" t="t" r="r" b="b"/>
            <a:pathLst>
              <a:path w="3144520" h="2947670">
                <a:moveTo>
                  <a:pt x="0" y="1473708"/>
                </a:moveTo>
                <a:lnTo>
                  <a:pt x="777" y="1426924"/>
                </a:lnTo>
                <a:lnTo>
                  <a:pt x="3092" y="1380504"/>
                </a:lnTo>
                <a:lnTo>
                  <a:pt x="6924" y="1334469"/>
                </a:lnTo>
                <a:lnTo>
                  <a:pt x="12248" y="1288842"/>
                </a:lnTo>
                <a:lnTo>
                  <a:pt x="19042" y="1243642"/>
                </a:lnTo>
                <a:lnTo>
                  <a:pt x="27282" y="1198893"/>
                </a:lnTo>
                <a:lnTo>
                  <a:pt x="36947" y="1154615"/>
                </a:lnTo>
                <a:lnTo>
                  <a:pt x="48011" y="1110830"/>
                </a:lnTo>
                <a:lnTo>
                  <a:pt x="60454" y="1067560"/>
                </a:lnTo>
                <a:lnTo>
                  <a:pt x="74251" y="1024826"/>
                </a:lnTo>
                <a:lnTo>
                  <a:pt x="89379" y="982650"/>
                </a:lnTo>
                <a:lnTo>
                  <a:pt x="105816" y="941054"/>
                </a:lnTo>
                <a:lnTo>
                  <a:pt x="123539" y="900058"/>
                </a:lnTo>
                <a:lnTo>
                  <a:pt x="142524" y="859686"/>
                </a:lnTo>
                <a:lnTo>
                  <a:pt x="162748" y="819957"/>
                </a:lnTo>
                <a:lnTo>
                  <a:pt x="184189" y="780894"/>
                </a:lnTo>
                <a:lnTo>
                  <a:pt x="206823" y="742518"/>
                </a:lnTo>
                <a:lnTo>
                  <a:pt x="230628" y="704851"/>
                </a:lnTo>
                <a:lnTo>
                  <a:pt x="255580" y="667915"/>
                </a:lnTo>
                <a:lnTo>
                  <a:pt x="281657" y="631730"/>
                </a:lnTo>
                <a:lnTo>
                  <a:pt x="308835" y="596320"/>
                </a:lnTo>
                <a:lnTo>
                  <a:pt x="337091" y="561704"/>
                </a:lnTo>
                <a:lnTo>
                  <a:pt x="366402" y="527905"/>
                </a:lnTo>
                <a:lnTo>
                  <a:pt x="396746" y="494945"/>
                </a:lnTo>
                <a:lnTo>
                  <a:pt x="428099" y="462844"/>
                </a:lnTo>
                <a:lnTo>
                  <a:pt x="460438" y="431625"/>
                </a:lnTo>
                <a:lnTo>
                  <a:pt x="493740" y="401309"/>
                </a:lnTo>
                <a:lnTo>
                  <a:pt x="527983" y="371917"/>
                </a:lnTo>
                <a:lnTo>
                  <a:pt x="563143" y="343472"/>
                </a:lnTo>
                <a:lnTo>
                  <a:pt x="599197" y="315994"/>
                </a:lnTo>
                <a:lnTo>
                  <a:pt x="636122" y="289506"/>
                </a:lnTo>
                <a:lnTo>
                  <a:pt x="673895" y="264029"/>
                </a:lnTo>
                <a:lnTo>
                  <a:pt x="712493" y="239584"/>
                </a:lnTo>
                <a:lnTo>
                  <a:pt x="751893" y="216193"/>
                </a:lnTo>
                <a:lnTo>
                  <a:pt x="792072" y="193878"/>
                </a:lnTo>
                <a:lnTo>
                  <a:pt x="833008" y="172660"/>
                </a:lnTo>
                <a:lnTo>
                  <a:pt x="874676" y="152561"/>
                </a:lnTo>
                <a:lnTo>
                  <a:pt x="917054" y="133602"/>
                </a:lnTo>
                <a:lnTo>
                  <a:pt x="960120" y="115806"/>
                </a:lnTo>
                <a:lnTo>
                  <a:pt x="1003849" y="99192"/>
                </a:lnTo>
                <a:lnTo>
                  <a:pt x="1048219" y="83784"/>
                </a:lnTo>
                <a:lnTo>
                  <a:pt x="1093207" y="69603"/>
                </a:lnTo>
                <a:lnTo>
                  <a:pt x="1138790" y="56669"/>
                </a:lnTo>
                <a:lnTo>
                  <a:pt x="1184944" y="45006"/>
                </a:lnTo>
                <a:lnTo>
                  <a:pt x="1231648" y="34634"/>
                </a:lnTo>
                <a:lnTo>
                  <a:pt x="1278877" y="25574"/>
                </a:lnTo>
                <a:lnTo>
                  <a:pt x="1326609" y="17850"/>
                </a:lnTo>
                <a:lnTo>
                  <a:pt x="1374821" y="11481"/>
                </a:lnTo>
                <a:lnTo>
                  <a:pt x="1423490" y="6490"/>
                </a:lnTo>
                <a:lnTo>
                  <a:pt x="1472592" y="2899"/>
                </a:lnTo>
                <a:lnTo>
                  <a:pt x="1522105" y="728"/>
                </a:lnTo>
                <a:lnTo>
                  <a:pt x="1572006" y="0"/>
                </a:lnTo>
                <a:lnTo>
                  <a:pt x="1621906" y="728"/>
                </a:lnTo>
                <a:lnTo>
                  <a:pt x="1671419" y="2899"/>
                </a:lnTo>
                <a:lnTo>
                  <a:pt x="1720521" y="6490"/>
                </a:lnTo>
                <a:lnTo>
                  <a:pt x="1769190" y="11481"/>
                </a:lnTo>
                <a:lnTo>
                  <a:pt x="1817402" y="17850"/>
                </a:lnTo>
                <a:lnTo>
                  <a:pt x="1865134" y="25574"/>
                </a:lnTo>
                <a:lnTo>
                  <a:pt x="1912363" y="34634"/>
                </a:lnTo>
                <a:lnTo>
                  <a:pt x="1959067" y="45006"/>
                </a:lnTo>
                <a:lnTo>
                  <a:pt x="2005221" y="56669"/>
                </a:lnTo>
                <a:lnTo>
                  <a:pt x="2050804" y="69603"/>
                </a:lnTo>
                <a:lnTo>
                  <a:pt x="2095792" y="83784"/>
                </a:lnTo>
                <a:lnTo>
                  <a:pt x="2140162" y="99192"/>
                </a:lnTo>
                <a:lnTo>
                  <a:pt x="2183892" y="115806"/>
                </a:lnTo>
                <a:lnTo>
                  <a:pt x="2226957" y="133602"/>
                </a:lnTo>
                <a:lnTo>
                  <a:pt x="2269335" y="152561"/>
                </a:lnTo>
                <a:lnTo>
                  <a:pt x="2311003" y="172660"/>
                </a:lnTo>
                <a:lnTo>
                  <a:pt x="2351939" y="193878"/>
                </a:lnTo>
                <a:lnTo>
                  <a:pt x="2392118" y="216193"/>
                </a:lnTo>
                <a:lnTo>
                  <a:pt x="2431518" y="239584"/>
                </a:lnTo>
                <a:lnTo>
                  <a:pt x="2470116" y="264029"/>
                </a:lnTo>
                <a:lnTo>
                  <a:pt x="2507889" y="289506"/>
                </a:lnTo>
                <a:lnTo>
                  <a:pt x="2544814" y="315994"/>
                </a:lnTo>
                <a:lnTo>
                  <a:pt x="2580868" y="343472"/>
                </a:lnTo>
                <a:lnTo>
                  <a:pt x="2616028" y="371917"/>
                </a:lnTo>
                <a:lnTo>
                  <a:pt x="2650271" y="401309"/>
                </a:lnTo>
                <a:lnTo>
                  <a:pt x="2683573" y="431625"/>
                </a:lnTo>
                <a:lnTo>
                  <a:pt x="2715912" y="462844"/>
                </a:lnTo>
                <a:lnTo>
                  <a:pt x="2747265" y="494945"/>
                </a:lnTo>
                <a:lnTo>
                  <a:pt x="2777609" y="527905"/>
                </a:lnTo>
                <a:lnTo>
                  <a:pt x="2806920" y="561704"/>
                </a:lnTo>
                <a:lnTo>
                  <a:pt x="2835176" y="596320"/>
                </a:lnTo>
                <a:lnTo>
                  <a:pt x="2862354" y="631730"/>
                </a:lnTo>
                <a:lnTo>
                  <a:pt x="2888431" y="667915"/>
                </a:lnTo>
                <a:lnTo>
                  <a:pt x="2913383" y="704851"/>
                </a:lnTo>
                <a:lnTo>
                  <a:pt x="2937188" y="742518"/>
                </a:lnTo>
                <a:lnTo>
                  <a:pt x="2959822" y="780894"/>
                </a:lnTo>
                <a:lnTo>
                  <a:pt x="2981263" y="819957"/>
                </a:lnTo>
                <a:lnTo>
                  <a:pt x="3001487" y="859686"/>
                </a:lnTo>
                <a:lnTo>
                  <a:pt x="3020472" y="900058"/>
                </a:lnTo>
                <a:lnTo>
                  <a:pt x="3038195" y="941054"/>
                </a:lnTo>
                <a:lnTo>
                  <a:pt x="3054632" y="982650"/>
                </a:lnTo>
                <a:lnTo>
                  <a:pt x="3069760" y="1024826"/>
                </a:lnTo>
                <a:lnTo>
                  <a:pt x="3083557" y="1067560"/>
                </a:lnTo>
                <a:lnTo>
                  <a:pt x="3096000" y="1110830"/>
                </a:lnTo>
                <a:lnTo>
                  <a:pt x="3107064" y="1154615"/>
                </a:lnTo>
                <a:lnTo>
                  <a:pt x="3116729" y="1198893"/>
                </a:lnTo>
                <a:lnTo>
                  <a:pt x="3124969" y="1243642"/>
                </a:lnTo>
                <a:lnTo>
                  <a:pt x="3131763" y="1288842"/>
                </a:lnTo>
                <a:lnTo>
                  <a:pt x="3137087" y="1334469"/>
                </a:lnTo>
                <a:lnTo>
                  <a:pt x="3140919" y="1380504"/>
                </a:lnTo>
                <a:lnTo>
                  <a:pt x="3143234" y="1426924"/>
                </a:lnTo>
                <a:lnTo>
                  <a:pt x="3144012" y="1473708"/>
                </a:lnTo>
                <a:lnTo>
                  <a:pt x="3143234" y="1520491"/>
                </a:lnTo>
                <a:lnTo>
                  <a:pt x="3140919" y="1566911"/>
                </a:lnTo>
                <a:lnTo>
                  <a:pt x="3137087" y="1612946"/>
                </a:lnTo>
                <a:lnTo>
                  <a:pt x="3131763" y="1658573"/>
                </a:lnTo>
                <a:lnTo>
                  <a:pt x="3124969" y="1703773"/>
                </a:lnTo>
                <a:lnTo>
                  <a:pt x="3116729" y="1748522"/>
                </a:lnTo>
                <a:lnTo>
                  <a:pt x="3107064" y="1792800"/>
                </a:lnTo>
                <a:lnTo>
                  <a:pt x="3096000" y="1836585"/>
                </a:lnTo>
                <a:lnTo>
                  <a:pt x="3083557" y="1879855"/>
                </a:lnTo>
                <a:lnTo>
                  <a:pt x="3069760" y="1922589"/>
                </a:lnTo>
                <a:lnTo>
                  <a:pt x="3054632" y="1964765"/>
                </a:lnTo>
                <a:lnTo>
                  <a:pt x="3038195" y="2006361"/>
                </a:lnTo>
                <a:lnTo>
                  <a:pt x="3020472" y="2047357"/>
                </a:lnTo>
                <a:lnTo>
                  <a:pt x="3001487" y="2087729"/>
                </a:lnTo>
                <a:lnTo>
                  <a:pt x="2981263" y="2127458"/>
                </a:lnTo>
                <a:lnTo>
                  <a:pt x="2959822" y="2166521"/>
                </a:lnTo>
                <a:lnTo>
                  <a:pt x="2937188" y="2204897"/>
                </a:lnTo>
                <a:lnTo>
                  <a:pt x="2913383" y="2242564"/>
                </a:lnTo>
                <a:lnTo>
                  <a:pt x="2888431" y="2279500"/>
                </a:lnTo>
                <a:lnTo>
                  <a:pt x="2862354" y="2315685"/>
                </a:lnTo>
                <a:lnTo>
                  <a:pt x="2835176" y="2351095"/>
                </a:lnTo>
                <a:lnTo>
                  <a:pt x="2806920" y="2385711"/>
                </a:lnTo>
                <a:lnTo>
                  <a:pt x="2777609" y="2419510"/>
                </a:lnTo>
                <a:lnTo>
                  <a:pt x="2747265" y="2452470"/>
                </a:lnTo>
                <a:lnTo>
                  <a:pt x="2715912" y="2484571"/>
                </a:lnTo>
                <a:lnTo>
                  <a:pt x="2683573" y="2515790"/>
                </a:lnTo>
                <a:lnTo>
                  <a:pt x="2650271" y="2546106"/>
                </a:lnTo>
                <a:lnTo>
                  <a:pt x="2616028" y="2575498"/>
                </a:lnTo>
                <a:lnTo>
                  <a:pt x="2580868" y="2603943"/>
                </a:lnTo>
                <a:lnTo>
                  <a:pt x="2544814" y="2631421"/>
                </a:lnTo>
                <a:lnTo>
                  <a:pt x="2507889" y="2657909"/>
                </a:lnTo>
                <a:lnTo>
                  <a:pt x="2470116" y="2683386"/>
                </a:lnTo>
                <a:lnTo>
                  <a:pt x="2431518" y="2707831"/>
                </a:lnTo>
                <a:lnTo>
                  <a:pt x="2392118" y="2731222"/>
                </a:lnTo>
                <a:lnTo>
                  <a:pt x="2351939" y="2753537"/>
                </a:lnTo>
                <a:lnTo>
                  <a:pt x="2311003" y="2774755"/>
                </a:lnTo>
                <a:lnTo>
                  <a:pt x="2269335" y="2794854"/>
                </a:lnTo>
                <a:lnTo>
                  <a:pt x="2226957" y="2813813"/>
                </a:lnTo>
                <a:lnTo>
                  <a:pt x="2183892" y="2831609"/>
                </a:lnTo>
                <a:lnTo>
                  <a:pt x="2140162" y="2848223"/>
                </a:lnTo>
                <a:lnTo>
                  <a:pt x="2095792" y="2863631"/>
                </a:lnTo>
                <a:lnTo>
                  <a:pt x="2050804" y="2877812"/>
                </a:lnTo>
                <a:lnTo>
                  <a:pt x="2005221" y="2890746"/>
                </a:lnTo>
                <a:lnTo>
                  <a:pt x="1959067" y="2902409"/>
                </a:lnTo>
                <a:lnTo>
                  <a:pt x="1912363" y="2912781"/>
                </a:lnTo>
                <a:lnTo>
                  <a:pt x="1865134" y="2921841"/>
                </a:lnTo>
                <a:lnTo>
                  <a:pt x="1817402" y="2929565"/>
                </a:lnTo>
                <a:lnTo>
                  <a:pt x="1769190" y="2935934"/>
                </a:lnTo>
                <a:lnTo>
                  <a:pt x="1720521" y="2940925"/>
                </a:lnTo>
                <a:lnTo>
                  <a:pt x="1671419" y="2944516"/>
                </a:lnTo>
                <a:lnTo>
                  <a:pt x="1621906" y="2946687"/>
                </a:lnTo>
                <a:lnTo>
                  <a:pt x="1572006" y="2947416"/>
                </a:lnTo>
                <a:lnTo>
                  <a:pt x="1522105" y="2946687"/>
                </a:lnTo>
                <a:lnTo>
                  <a:pt x="1472592" y="2944516"/>
                </a:lnTo>
                <a:lnTo>
                  <a:pt x="1423490" y="2940925"/>
                </a:lnTo>
                <a:lnTo>
                  <a:pt x="1374821" y="2935934"/>
                </a:lnTo>
                <a:lnTo>
                  <a:pt x="1326609" y="2929565"/>
                </a:lnTo>
                <a:lnTo>
                  <a:pt x="1278877" y="2921841"/>
                </a:lnTo>
                <a:lnTo>
                  <a:pt x="1231648" y="2912781"/>
                </a:lnTo>
                <a:lnTo>
                  <a:pt x="1184944" y="2902409"/>
                </a:lnTo>
                <a:lnTo>
                  <a:pt x="1138790" y="2890746"/>
                </a:lnTo>
                <a:lnTo>
                  <a:pt x="1093207" y="2877812"/>
                </a:lnTo>
                <a:lnTo>
                  <a:pt x="1048219" y="2863631"/>
                </a:lnTo>
                <a:lnTo>
                  <a:pt x="1003849" y="2848223"/>
                </a:lnTo>
                <a:lnTo>
                  <a:pt x="960120" y="2831609"/>
                </a:lnTo>
                <a:lnTo>
                  <a:pt x="917054" y="2813813"/>
                </a:lnTo>
                <a:lnTo>
                  <a:pt x="874676" y="2794854"/>
                </a:lnTo>
                <a:lnTo>
                  <a:pt x="833008" y="2774755"/>
                </a:lnTo>
                <a:lnTo>
                  <a:pt x="792072" y="2753537"/>
                </a:lnTo>
                <a:lnTo>
                  <a:pt x="751893" y="2731222"/>
                </a:lnTo>
                <a:lnTo>
                  <a:pt x="712493" y="2707831"/>
                </a:lnTo>
                <a:lnTo>
                  <a:pt x="673895" y="2683386"/>
                </a:lnTo>
                <a:lnTo>
                  <a:pt x="636122" y="2657909"/>
                </a:lnTo>
                <a:lnTo>
                  <a:pt x="599197" y="2631421"/>
                </a:lnTo>
                <a:lnTo>
                  <a:pt x="563143" y="2603943"/>
                </a:lnTo>
                <a:lnTo>
                  <a:pt x="527983" y="2575498"/>
                </a:lnTo>
                <a:lnTo>
                  <a:pt x="493740" y="2546106"/>
                </a:lnTo>
                <a:lnTo>
                  <a:pt x="460438" y="2515790"/>
                </a:lnTo>
                <a:lnTo>
                  <a:pt x="428099" y="2484571"/>
                </a:lnTo>
                <a:lnTo>
                  <a:pt x="396746" y="2452470"/>
                </a:lnTo>
                <a:lnTo>
                  <a:pt x="366402" y="2419510"/>
                </a:lnTo>
                <a:lnTo>
                  <a:pt x="337091" y="2385711"/>
                </a:lnTo>
                <a:lnTo>
                  <a:pt x="308835" y="2351095"/>
                </a:lnTo>
                <a:lnTo>
                  <a:pt x="281657" y="2315685"/>
                </a:lnTo>
                <a:lnTo>
                  <a:pt x="255580" y="2279500"/>
                </a:lnTo>
                <a:lnTo>
                  <a:pt x="230628" y="2242564"/>
                </a:lnTo>
                <a:lnTo>
                  <a:pt x="206823" y="2204897"/>
                </a:lnTo>
                <a:lnTo>
                  <a:pt x="184189" y="2166521"/>
                </a:lnTo>
                <a:lnTo>
                  <a:pt x="162748" y="2127458"/>
                </a:lnTo>
                <a:lnTo>
                  <a:pt x="142524" y="2087729"/>
                </a:lnTo>
                <a:lnTo>
                  <a:pt x="123539" y="2047357"/>
                </a:lnTo>
                <a:lnTo>
                  <a:pt x="105816" y="2006361"/>
                </a:lnTo>
                <a:lnTo>
                  <a:pt x="89379" y="1964765"/>
                </a:lnTo>
                <a:lnTo>
                  <a:pt x="74251" y="1922589"/>
                </a:lnTo>
                <a:lnTo>
                  <a:pt x="60454" y="1879855"/>
                </a:lnTo>
                <a:lnTo>
                  <a:pt x="48011" y="1836585"/>
                </a:lnTo>
                <a:lnTo>
                  <a:pt x="36947" y="1792800"/>
                </a:lnTo>
                <a:lnTo>
                  <a:pt x="27282" y="1748522"/>
                </a:lnTo>
                <a:lnTo>
                  <a:pt x="19042" y="1703773"/>
                </a:lnTo>
                <a:lnTo>
                  <a:pt x="12248" y="1658573"/>
                </a:lnTo>
                <a:lnTo>
                  <a:pt x="6924" y="1612946"/>
                </a:lnTo>
                <a:lnTo>
                  <a:pt x="3092" y="1566911"/>
                </a:lnTo>
                <a:lnTo>
                  <a:pt x="777" y="1520491"/>
                </a:lnTo>
                <a:lnTo>
                  <a:pt x="0" y="1473708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76784" y="1455419"/>
            <a:ext cx="2661285" cy="12014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280"/>
              </a:spcBef>
            </a:pPr>
            <a:r>
              <a:rPr dirty="0" sz="1800" spc="-5" b="1">
                <a:latin typeface="Arial"/>
                <a:cs typeface="Arial"/>
              </a:rPr>
              <a:t>27,564</a:t>
            </a:r>
            <a:endParaRPr sz="1800">
              <a:latin typeface="Arial"/>
              <a:cs typeface="Arial"/>
            </a:endParaRPr>
          </a:p>
          <a:p>
            <a:pPr algn="ctr" marL="465455" marR="459740" indent="-1270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Patients </a:t>
            </a:r>
            <a:r>
              <a:rPr dirty="0" sz="1800" spc="0" b="1">
                <a:latin typeface="Arial"/>
                <a:cs typeface="Arial"/>
              </a:rPr>
              <a:t>with  </a:t>
            </a:r>
            <a:r>
              <a:rPr dirty="0" sz="1800" spc="-10" b="1">
                <a:latin typeface="Arial"/>
                <a:cs typeface="Arial"/>
              </a:rPr>
              <a:t>Atherosclerosis  </a:t>
            </a:r>
            <a:r>
              <a:rPr dirty="0" sz="1800" spc="-5" b="1">
                <a:latin typeface="Arial"/>
                <a:cs typeface="Arial"/>
              </a:rPr>
              <a:t>Randomized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784" y="2859023"/>
            <a:ext cx="2661285" cy="14782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85"/>
              </a:spcBef>
            </a:pPr>
            <a:r>
              <a:rPr dirty="0" sz="1800" spc="-5" b="1">
                <a:solidFill>
                  <a:srgbClr val="FF3300"/>
                </a:solidFill>
                <a:latin typeface="Arial"/>
                <a:cs typeface="Arial"/>
              </a:rPr>
              <a:t>3,642</a:t>
            </a:r>
            <a:endParaRPr sz="1800">
              <a:latin typeface="Arial"/>
              <a:cs typeface="Arial"/>
            </a:endParaRPr>
          </a:p>
          <a:p>
            <a:pPr algn="ctr" marL="213995" marR="208279">
              <a:lnSpc>
                <a:spcPct val="100000"/>
              </a:lnSpc>
            </a:pPr>
            <a:r>
              <a:rPr dirty="0" sz="1800" spc="-5" b="1">
                <a:solidFill>
                  <a:srgbClr val="FF3300"/>
                </a:solidFill>
                <a:latin typeface="Arial"/>
                <a:cs typeface="Arial"/>
              </a:rPr>
              <a:t>Patients </a:t>
            </a:r>
            <a:r>
              <a:rPr dirty="0" sz="1800" spc="0" b="1">
                <a:solidFill>
                  <a:srgbClr val="FF3300"/>
                </a:solidFill>
                <a:latin typeface="Arial"/>
                <a:cs typeface="Arial"/>
              </a:rPr>
              <a:t>with  </a:t>
            </a:r>
            <a:r>
              <a:rPr dirty="0" sz="1800" spc="-5" b="1">
                <a:solidFill>
                  <a:srgbClr val="FF3300"/>
                </a:solidFill>
                <a:latin typeface="Arial"/>
                <a:cs typeface="Arial"/>
              </a:rPr>
              <a:t>Symptomatic </a:t>
            </a:r>
            <a:r>
              <a:rPr dirty="0" sz="1800" spc="0" b="1">
                <a:solidFill>
                  <a:srgbClr val="FF3300"/>
                </a:solidFill>
                <a:latin typeface="Arial"/>
                <a:cs typeface="Arial"/>
              </a:rPr>
              <a:t>Lower  </a:t>
            </a:r>
            <a:r>
              <a:rPr dirty="0" sz="1800" spc="-5" b="1">
                <a:solidFill>
                  <a:srgbClr val="FF3300"/>
                </a:solidFill>
                <a:latin typeface="Arial"/>
                <a:cs typeface="Arial"/>
              </a:rPr>
              <a:t>Extremity Peripheral  </a:t>
            </a:r>
            <a:r>
              <a:rPr dirty="0" sz="1800" spc="-15" b="1">
                <a:solidFill>
                  <a:srgbClr val="FF3300"/>
                </a:solidFill>
                <a:latin typeface="Arial"/>
                <a:cs typeface="Arial"/>
              </a:rPr>
              <a:t>Artery </a:t>
            </a:r>
            <a:r>
              <a:rPr dirty="0" sz="1800" spc="-5" b="1">
                <a:solidFill>
                  <a:srgbClr val="FF3300"/>
                </a:solidFill>
                <a:latin typeface="Arial"/>
                <a:cs typeface="Arial"/>
              </a:rPr>
              <a:t>Disease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69136" y="2656332"/>
            <a:ext cx="76200" cy="203835"/>
          </a:xfrm>
          <a:custGeom>
            <a:avLst/>
            <a:gdLst/>
            <a:ahLst/>
            <a:cxnLst/>
            <a:rect l="l" t="t" r="r" b="b"/>
            <a:pathLst>
              <a:path w="76200" h="203835">
                <a:moveTo>
                  <a:pt x="31750" y="127380"/>
                </a:moveTo>
                <a:lnTo>
                  <a:pt x="0" y="127380"/>
                </a:lnTo>
                <a:lnTo>
                  <a:pt x="38100" y="203580"/>
                </a:lnTo>
                <a:lnTo>
                  <a:pt x="69850" y="140080"/>
                </a:lnTo>
                <a:lnTo>
                  <a:pt x="31750" y="140080"/>
                </a:lnTo>
                <a:lnTo>
                  <a:pt x="31750" y="127380"/>
                </a:lnTo>
                <a:close/>
              </a:path>
              <a:path w="76200" h="203835">
                <a:moveTo>
                  <a:pt x="44450" y="0"/>
                </a:moveTo>
                <a:lnTo>
                  <a:pt x="31750" y="0"/>
                </a:lnTo>
                <a:lnTo>
                  <a:pt x="31750" y="140080"/>
                </a:lnTo>
                <a:lnTo>
                  <a:pt x="44450" y="140080"/>
                </a:lnTo>
                <a:lnTo>
                  <a:pt x="44450" y="0"/>
                </a:lnTo>
                <a:close/>
              </a:path>
              <a:path w="76200" h="203835">
                <a:moveTo>
                  <a:pt x="76200" y="127380"/>
                </a:moveTo>
                <a:lnTo>
                  <a:pt x="44450" y="127380"/>
                </a:lnTo>
                <a:lnTo>
                  <a:pt x="44450" y="140080"/>
                </a:lnTo>
                <a:lnTo>
                  <a:pt x="69850" y="140080"/>
                </a:lnTo>
                <a:lnTo>
                  <a:pt x="76200" y="1273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6784" y="4515611"/>
            <a:ext cx="2661285" cy="175577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90"/>
              </a:spcBef>
            </a:pP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1,505</a:t>
            </a:r>
            <a:endParaRPr sz="1800">
              <a:latin typeface="Arial"/>
              <a:cs typeface="Arial"/>
            </a:endParaRPr>
          </a:p>
          <a:p>
            <a:pPr algn="ctr" marL="118110" marR="112395">
              <a:lnSpc>
                <a:spcPct val="100000"/>
              </a:lnSpc>
            </a:pP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Patients </a:t>
            </a:r>
            <a:r>
              <a:rPr dirty="0" sz="1800" spc="0" b="1">
                <a:solidFill>
                  <a:srgbClr val="C00000"/>
                </a:solidFill>
                <a:latin typeface="Arial"/>
                <a:cs typeface="Arial"/>
              </a:rPr>
              <a:t>with  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Symptomatic </a:t>
            </a:r>
            <a:r>
              <a:rPr dirty="0" sz="1800" spc="0" b="1">
                <a:solidFill>
                  <a:srgbClr val="C00000"/>
                </a:solidFill>
                <a:latin typeface="Arial"/>
                <a:cs typeface="Arial"/>
              </a:rPr>
              <a:t>Lower  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Extremity Peripheral  </a:t>
            </a:r>
            <a:r>
              <a:rPr dirty="0" sz="1800" spc="-15" b="1">
                <a:solidFill>
                  <a:srgbClr val="C00000"/>
                </a:solidFill>
                <a:latin typeface="Arial"/>
                <a:cs typeface="Arial"/>
              </a:rPr>
              <a:t>Artery 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Disease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and no  prior MI or</a:t>
            </a:r>
            <a:r>
              <a:rPr dirty="0" sz="1800" spc="-8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Stroke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69136" y="4337303"/>
            <a:ext cx="76200" cy="179705"/>
          </a:xfrm>
          <a:custGeom>
            <a:avLst/>
            <a:gdLst/>
            <a:ahLst/>
            <a:cxnLst/>
            <a:rect l="l" t="t" r="r" b="b"/>
            <a:pathLst>
              <a:path w="76200" h="179704">
                <a:moveTo>
                  <a:pt x="31750" y="103251"/>
                </a:moveTo>
                <a:lnTo>
                  <a:pt x="0" y="103251"/>
                </a:lnTo>
                <a:lnTo>
                  <a:pt x="38100" y="179451"/>
                </a:lnTo>
                <a:lnTo>
                  <a:pt x="69850" y="115951"/>
                </a:lnTo>
                <a:lnTo>
                  <a:pt x="31750" y="115951"/>
                </a:lnTo>
                <a:lnTo>
                  <a:pt x="31750" y="103251"/>
                </a:lnTo>
                <a:close/>
              </a:path>
              <a:path w="76200" h="179704">
                <a:moveTo>
                  <a:pt x="44450" y="0"/>
                </a:moveTo>
                <a:lnTo>
                  <a:pt x="31750" y="0"/>
                </a:lnTo>
                <a:lnTo>
                  <a:pt x="31750" y="115951"/>
                </a:lnTo>
                <a:lnTo>
                  <a:pt x="44450" y="115951"/>
                </a:lnTo>
                <a:lnTo>
                  <a:pt x="44450" y="0"/>
                </a:lnTo>
                <a:close/>
              </a:path>
              <a:path w="76200" h="179704">
                <a:moveTo>
                  <a:pt x="76200" y="103251"/>
                </a:moveTo>
                <a:lnTo>
                  <a:pt x="44450" y="103251"/>
                </a:lnTo>
                <a:lnTo>
                  <a:pt x="44450" y="115951"/>
                </a:lnTo>
                <a:lnTo>
                  <a:pt x="69850" y="115951"/>
                </a:lnTo>
                <a:lnTo>
                  <a:pt x="76200" y="1032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87640" y="0"/>
            <a:ext cx="1264920" cy="566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13613" y="96723"/>
            <a:ext cx="848677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1767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Patients </a:t>
            </a:r>
            <a:r>
              <a:rPr dirty="0" sz="3600" spc="-5"/>
              <a:t>with</a:t>
            </a:r>
            <a:r>
              <a:rPr dirty="0" sz="3600" spc="-50"/>
              <a:t> </a:t>
            </a:r>
            <a:r>
              <a:rPr dirty="0" sz="3600" spc="-5"/>
              <a:t>Peripheral</a:t>
            </a:r>
            <a:endParaRPr sz="3600"/>
          </a:p>
          <a:p>
            <a:pPr marL="12700">
              <a:lnSpc>
                <a:spcPct val="100000"/>
              </a:lnSpc>
              <a:tabLst>
                <a:tab pos="2707005" algn="l"/>
                <a:tab pos="8473440" algn="l"/>
              </a:tabLst>
            </a:pPr>
            <a:r>
              <a:rPr dirty="0" sz="3600" u="heavy"/>
              <a:t> </a:t>
            </a:r>
            <a:r>
              <a:rPr dirty="0" sz="3600" u="heavy"/>
              <a:t>	</a:t>
            </a:r>
            <a:r>
              <a:rPr dirty="0" sz="3600" spc="-5" u="heavy"/>
              <a:t>Artery</a:t>
            </a:r>
            <a:r>
              <a:rPr dirty="0" sz="3600" spc="-55" u="heavy"/>
              <a:t> </a:t>
            </a:r>
            <a:r>
              <a:rPr dirty="0" sz="3600" spc="-5" u="heavy"/>
              <a:t>Disease	</a:t>
            </a:r>
            <a:endParaRPr sz="3600"/>
          </a:p>
        </p:txBody>
      </p:sp>
      <p:sp>
        <p:nvSpPr>
          <p:cNvPr id="15" name="object 15"/>
          <p:cNvSpPr/>
          <p:nvPr/>
        </p:nvSpPr>
        <p:spPr>
          <a:xfrm>
            <a:off x="5069585" y="2539745"/>
            <a:ext cx="2874645" cy="2667000"/>
          </a:xfrm>
          <a:custGeom>
            <a:avLst/>
            <a:gdLst/>
            <a:ahLst/>
            <a:cxnLst/>
            <a:rect l="l" t="t" r="r" b="b"/>
            <a:pathLst>
              <a:path w="2874645" h="2667000">
                <a:moveTo>
                  <a:pt x="1437132" y="0"/>
                </a:moveTo>
                <a:lnTo>
                  <a:pt x="1386676" y="806"/>
                </a:lnTo>
                <a:lnTo>
                  <a:pt x="1336657" y="3207"/>
                </a:lnTo>
                <a:lnTo>
                  <a:pt x="1287103" y="7178"/>
                </a:lnTo>
                <a:lnTo>
                  <a:pt x="1238043" y="12690"/>
                </a:lnTo>
                <a:lnTo>
                  <a:pt x="1189506" y="19719"/>
                </a:lnTo>
                <a:lnTo>
                  <a:pt x="1141519" y="28237"/>
                </a:lnTo>
                <a:lnTo>
                  <a:pt x="1094112" y="38218"/>
                </a:lnTo>
                <a:lnTo>
                  <a:pt x="1047313" y="49635"/>
                </a:lnTo>
                <a:lnTo>
                  <a:pt x="1001150" y="62462"/>
                </a:lnTo>
                <a:lnTo>
                  <a:pt x="955652" y="76673"/>
                </a:lnTo>
                <a:lnTo>
                  <a:pt x="910848" y="92241"/>
                </a:lnTo>
                <a:lnTo>
                  <a:pt x="866765" y="109140"/>
                </a:lnTo>
                <a:lnTo>
                  <a:pt x="823432" y="127344"/>
                </a:lnTo>
                <a:lnTo>
                  <a:pt x="780879" y="146825"/>
                </a:lnTo>
                <a:lnTo>
                  <a:pt x="739132" y="167557"/>
                </a:lnTo>
                <a:lnTo>
                  <a:pt x="698222" y="189515"/>
                </a:lnTo>
                <a:lnTo>
                  <a:pt x="658175" y="212671"/>
                </a:lnTo>
                <a:lnTo>
                  <a:pt x="619022" y="236999"/>
                </a:lnTo>
                <a:lnTo>
                  <a:pt x="580790" y="262472"/>
                </a:lnTo>
                <a:lnTo>
                  <a:pt x="543507" y="289065"/>
                </a:lnTo>
                <a:lnTo>
                  <a:pt x="507203" y="316751"/>
                </a:lnTo>
                <a:lnTo>
                  <a:pt x="471905" y="345503"/>
                </a:lnTo>
                <a:lnTo>
                  <a:pt x="437643" y="375295"/>
                </a:lnTo>
                <a:lnTo>
                  <a:pt x="404445" y="406100"/>
                </a:lnTo>
                <a:lnTo>
                  <a:pt x="372338" y="437892"/>
                </a:lnTo>
                <a:lnTo>
                  <a:pt x="341353" y="470645"/>
                </a:lnTo>
                <a:lnTo>
                  <a:pt x="311517" y="504331"/>
                </a:lnTo>
                <a:lnTo>
                  <a:pt x="282858" y="538926"/>
                </a:lnTo>
                <a:lnTo>
                  <a:pt x="255405" y="574401"/>
                </a:lnTo>
                <a:lnTo>
                  <a:pt x="229188" y="610732"/>
                </a:lnTo>
                <a:lnTo>
                  <a:pt x="204233" y="647890"/>
                </a:lnTo>
                <a:lnTo>
                  <a:pt x="180570" y="685851"/>
                </a:lnTo>
                <a:lnTo>
                  <a:pt x="158227" y="724587"/>
                </a:lnTo>
                <a:lnTo>
                  <a:pt x="137233" y="764072"/>
                </a:lnTo>
                <a:lnTo>
                  <a:pt x="117616" y="804279"/>
                </a:lnTo>
                <a:lnTo>
                  <a:pt x="99405" y="845182"/>
                </a:lnTo>
                <a:lnTo>
                  <a:pt x="82627" y="886756"/>
                </a:lnTo>
                <a:lnTo>
                  <a:pt x="67313" y="928972"/>
                </a:lnTo>
                <a:lnTo>
                  <a:pt x="53489" y="971805"/>
                </a:lnTo>
                <a:lnTo>
                  <a:pt x="41185" y="1015228"/>
                </a:lnTo>
                <a:lnTo>
                  <a:pt x="30429" y="1059216"/>
                </a:lnTo>
                <a:lnTo>
                  <a:pt x="21250" y="1103740"/>
                </a:lnTo>
                <a:lnTo>
                  <a:pt x="13676" y="1148776"/>
                </a:lnTo>
                <a:lnTo>
                  <a:pt x="7735" y="1194296"/>
                </a:lnTo>
                <a:lnTo>
                  <a:pt x="3457" y="1240274"/>
                </a:lnTo>
                <a:lnTo>
                  <a:pt x="869" y="1286684"/>
                </a:lnTo>
                <a:lnTo>
                  <a:pt x="0" y="1333499"/>
                </a:lnTo>
                <a:lnTo>
                  <a:pt x="869" y="1380315"/>
                </a:lnTo>
                <a:lnTo>
                  <a:pt x="3457" y="1426725"/>
                </a:lnTo>
                <a:lnTo>
                  <a:pt x="7735" y="1472703"/>
                </a:lnTo>
                <a:lnTo>
                  <a:pt x="13676" y="1518223"/>
                </a:lnTo>
                <a:lnTo>
                  <a:pt x="21250" y="1563259"/>
                </a:lnTo>
                <a:lnTo>
                  <a:pt x="30429" y="1607783"/>
                </a:lnTo>
                <a:lnTo>
                  <a:pt x="41185" y="1651771"/>
                </a:lnTo>
                <a:lnTo>
                  <a:pt x="53489" y="1695194"/>
                </a:lnTo>
                <a:lnTo>
                  <a:pt x="67313" y="1738027"/>
                </a:lnTo>
                <a:lnTo>
                  <a:pt x="82627" y="1780243"/>
                </a:lnTo>
                <a:lnTo>
                  <a:pt x="99405" y="1821817"/>
                </a:lnTo>
                <a:lnTo>
                  <a:pt x="117616" y="1862720"/>
                </a:lnTo>
                <a:lnTo>
                  <a:pt x="137233" y="1902927"/>
                </a:lnTo>
                <a:lnTo>
                  <a:pt x="158227" y="1942412"/>
                </a:lnTo>
                <a:lnTo>
                  <a:pt x="180570" y="1981148"/>
                </a:lnTo>
                <a:lnTo>
                  <a:pt x="204233" y="2019109"/>
                </a:lnTo>
                <a:lnTo>
                  <a:pt x="229188" y="2056267"/>
                </a:lnTo>
                <a:lnTo>
                  <a:pt x="255405" y="2092598"/>
                </a:lnTo>
                <a:lnTo>
                  <a:pt x="282858" y="2128073"/>
                </a:lnTo>
                <a:lnTo>
                  <a:pt x="311517" y="2162668"/>
                </a:lnTo>
                <a:lnTo>
                  <a:pt x="341353" y="2196354"/>
                </a:lnTo>
                <a:lnTo>
                  <a:pt x="372338" y="2229107"/>
                </a:lnTo>
                <a:lnTo>
                  <a:pt x="404445" y="2260899"/>
                </a:lnTo>
                <a:lnTo>
                  <a:pt x="437643" y="2291704"/>
                </a:lnTo>
                <a:lnTo>
                  <a:pt x="471905" y="2321496"/>
                </a:lnTo>
                <a:lnTo>
                  <a:pt x="507203" y="2350248"/>
                </a:lnTo>
                <a:lnTo>
                  <a:pt x="543507" y="2377934"/>
                </a:lnTo>
                <a:lnTo>
                  <a:pt x="580790" y="2404527"/>
                </a:lnTo>
                <a:lnTo>
                  <a:pt x="619022" y="2430000"/>
                </a:lnTo>
                <a:lnTo>
                  <a:pt x="658175" y="2454328"/>
                </a:lnTo>
                <a:lnTo>
                  <a:pt x="698222" y="2477484"/>
                </a:lnTo>
                <a:lnTo>
                  <a:pt x="739132" y="2499442"/>
                </a:lnTo>
                <a:lnTo>
                  <a:pt x="780879" y="2520174"/>
                </a:lnTo>
                <a:lnTo>
                  <a:pt x="823432" y="2539655"/>
                </a:lnTo>
                <a:lnTo>
                  <a:pt x="866765" y="2557859"/>
                </a:lnTo>
                <a:lnTo>
                  <a:pt x="910848" y="2574758"/>
                </a:lnTo>
                <a:lnTo>
                  <a:pt x="955652" y="2590326"/>
                </a:lnTo>
                <a:lnTo>
                  <a:pt x="1001150" y="2604537"/>
                </a:lnTo>
                <a:lnTo>
                  <a:pt x="1047313" y="2617364"/>
                </a:lnTo>
                <a:lnTo>
                  <a:pt x="1094112" y="2628781"/>
                </a:lnTo>
                <a:lnTo>
                  <a:pt x="1141519" y="2638762"/>
                </a:lnTo>
                <a:lnTo>
                  <a:pt x="1189506" y="2647280"/>
                </a:lnTo>
                <a:lnTo>
                  <a:pt x="1238043" y="2654309"/>
                </a:lnTo>
                <a:lnTo>
                  <a:pt x="1287103" y="2659821"/>
                </a:lnTo>
                <a:lnTo>
                  <a:pt x="1336657" y="2663792"/>
                </a:lnTo>
                <a:lnTo>
                  <a:pt x="1386676" y="2666193"/>
                </a:lnTo>
                <a:lnTo>
                  <a:pt x="1437132" y="2666999"/>
                </a:lnTo>
                <a:lnTo>
                  <a:pt x="1487587" y="2666193"/>
                </a:lnTo>
                <a:lnTo>
                  <a:pt x="1537606" y="2663792"/>
                </a:lnTo>
                <a:lnTo>
                  <a:pt x="1587160" y="2659821"/>
                </a:lnTo>
                <a:lnTo>
                  <a:pt x="1636220" y="2654309"/>
                </a:lnTo>
                <a:lnTo>
                  <a:pt x="1684757" y="2647280"/>
                </a:lnTo>
                <a:lnTo>
                  <a:pt x="1732744" y="2638762"/>
                </a:lnTo>
                <a:lnTo>
                  <a:pt x="1780151" y="2628781"/>
                </a:lnTo>
                <a:lnTo>
                  <a:pt x="1826950" y="2617364"/>
                </a:lnTo>
                <a:lnTo>
                  <a:pt x="1873113" y="2604537"/>
                </a:lnTo>
                <a:lnTo>
                  <a:pt x="1918611" y="2590326"/>
                </a:lnTo>
                <a:lnTo>
                  <a:pt x="1963415" y="2574758"/>
                </a:lnTo>
                <a:lnTo>
                  <a:pt x="2007498" y="2557859"/>
                </a:lnTo>
                <a:lnTo>
                  <a:pt x="2050831" y="2539655"/>
                </a:lnTo>
                <a:lnTo>
                  <a:pt x="2093384" y="2520174"/>
                </a:lnTo>
                <a:lnTo>
                  <a:pt x="2135131" y="2499442"/>
                </a:lnTo>
                <a:lnTo>
                  <a:pt x="2176041" y="2477484"/>
                </a:lnTo>
                <a:lnTo>
                  <a:pt x="2216088" y="2454328"/>
                </a:lnTo>
                <a:lnTo>
                  <a:pt x="2255241" y="2430000"/>
                </a:lnTo>
                <a:lnTo>
                  <a:pt x="2293473" y="2404527"/>
                </a:lnTo>
                <a:lnTo>
                  <a:pt x="2330756" y="2377934"/>
                </a:lnTo>
                <a:lnTo>
                  <a:pt x="2367060" y="2350248"/>
                </a:lnTo>
                <a:lnTo>
                  <a:pt x="2402358" y="2321496"/>
                </a:lnTo>
                <a:lnTo>
                  <a:pt x="2436620" y="2291704"/>
                </a:lnTo>
                <a:lnTo>
                  <a:pt x="2469818" y="2260899"/>
                </a:lnTo>
                <a:lnTo>
                  <a:pt x="2501925" y="2229107"/>
                </a:lnTo>
                <a:lnTo>
                  <a:pt x="2532910" y="2196354"/>
                </a:lnTo>
                <a:lnTo>
                  <a:pt x="2562746" y="2162668"/>
                </a:lnTo>
                <a:lnTo>
                  <a:pt x="2591405" y="2128073"/>
                </a:lnTo>
                <a:lnTo>
                  <a:pt x="2618858" y="2092598"/>
                </a:lnTo>
                <a:lnTo>
                  <a:pt x="2645075" y="2056267"/>
                </a:lnTo>
                <a:lnTo>
                  <a:pt x="2670030" y="2019109"/>
                </a:lnTo>
                <a:lnTo>
                  <a:pt x="2693693" y="1981148"/>
                </a:lnTo>
                <a:lnTo>
                  <a:pt x="2716036" y="1942412"/>
                </a:lnTo>
                <a:lnTo>
                  <a:pt x="2737030" y="1902927"/>
                </a:lnTo>
                <a:lnTo>
                  <a:pt x="2756647" y="1862720"/>
                </a:lnTo>
                <a:lnTo>
                  <a:pt x="2774858" y="1821817"/>
                </a:lnTo>
                <a:lnTo>
                  <a:pt x="2791636" y="1780243"/>
                </a:lnTo>
                <a:lnTo>
                  <a:pt x="2806950" y="1738027"/>
                </a:lnTo>
                <a:lnTo>
                  <a:pt x="2820774" y="1695194"/>
                </a:lnTo>
                <a:lnTo>
                  <a:pt x="2833078" y="1651771"/>
                </a:lnTo>
                <a:lnTo>
                  <a:pt x="2843834" y="1607783"/>
                </a:lnTo>
                <a:lnTo>
                  <a:pt x="2853013" y="1563259"/>
                </a:lnTo>
                <a:lnTo>
                  <a:pt x="2860587" y="1518223"/>
                </a:lnTo>
                <a:lnTo>
                  <a:pt x="2866528" y="1472703"/>
                </a:lnTo>
                <a:lnTo>
                  <a:pt x="2870806" y="1426725"/>
                </a:lnTo>
                <a:lnTo>
                  <a:pt x="2873394" y="1380315"/>
                </a:lnTo>
                <a:lnTo>
                  <a:pt x="2874264" y="1333499"/>
                </a:lnTo>
                <a:lnTo>
                  <a:pt x="2873394" y="1286684"/>
                </a:lnTo>
                <a:lnTo>
                  <a:pt x="2870806" y="1240274"/>
                </a:lnTo>
                <a:lnTo>
                  <a:pt x="2866528" y="1194296"/>
                </a:lnTo>
                <a:lnTo>
                  <a:pt x="2860587" y="1148776"/>
                </a:lnTo>
                <a:lnTo>
                  <a:pt x="2853013" y="1103740"/>
                </a:lnTo>
                <a:lnTo>
                  <a:pt x="2843834" y="1059216"/>
                </a:lnTo>
                <a:lnTo>
                  <a:pt x="2833078" y="1015228"/>
                </a:lnTo>
                <a:lnTo>
                  <a:pt x="2820774" y="971805"/>
                </a:lnTo>
                <a:lnTo>
                  <a:pt x="2806950" y="928972"/>
                </a:lnTo>
                <a:lnTo>
                  <a:pt x="2791636" y="886756"/>
                </a:lnTo>
                <a:lnTo>
                  <a:pt x="2774858" y="845182"/>
                </a:lnTo>
                <a:lnTo>
                  <a:pt x="2756647" y="804279"/>
                </a:lnTo>
                <a:lnTo>
                  <a:pt x="2737030" y="764072"/>
                </a:lnTo>
                <a:lnTo>
                  <a:pt x="2716036" y="724587"/>
                </a:lnTo>
                <a:lnTo>
                  <a:pt x="2693693" y="685851"/>
                </a:lnTo>
                <a:lnTo>
                  <a:pt x="2670030" y="647890"/>
                </a:lnTo>
                <a:lnTo>
                  <a:pt x="2645075" y="610732"/>
                </a:lnTo>
                <a:lnTo>
                  <a:pt x="2618858" y="574401"/>
                </a:lnTo>
                <a:lnTo>
                  <a:pt x="2591405" y="538926"/>
                </a:lnTo>
                <a:lnTo>
                  <a:pt x="2562746" y="504331"/>
                </a:lnTo>
                <a:lnTo>
                  <a:pt x="2532910" y="470645"/>
                </a:lnTo>
                <a:lnTo>
                  <a:pt x="2501925" y="437892"/>
                </a:lnTo>
                <a:lnTo>
                  <a:pt x="2469818" y="406100"/>
                </a:lnTo>
                <a:lnTo>
                  <a:pt x="2436620" y="375295"/>
                </a:lnTo>
                <a:lnTo>
                  <a:pt x="2402358" y="345503"/>
                </a:lnTo>
                <a:lnTo>
                  <a:pt x="2367060" y="316751"/>
                </a:lnTo>
                <a:lnTo>
                  <a:pt x="2330756" y="289065"/>
                </a:lnTo>
                <a:lnTo>
                  <a:pt x="2293473" y="262472"/>
                </a:lnTo>
                <a:lnTo>
                  <a:pt x="2255241" y="236999"/>
                </a:lnTo>
                <a:lnTo>
                  <a:pt x="2216088" y="212671"/>
                </a:lnTo>
                <a:lnTo>
                  <a:pt x="2176041" y="189515"/>
                </a:lnTo>
                <a:lnTo>
                  <a:pt x="2135131" y="167557"/>
                </a:lnTo>
                <a:lnTo>
                  <a:pt x="2093384" y="146825"/>
                </a:lnTo>
                <a:lnTo>
                  <a:pt x="2050831" y="127344"/>
                </a:lnTo>
                <a:lnTo>
                  <a:pt x="2007498" y="109140"/>
                </a:lnTo>
                <a:lnTo>
                  <a:pt x="1963415" y="92241"/>
                </a:lnTo>
                <a:lnTo>
                  <a:pt x="1918611" y="76673"/>
                </a:lnTo>
                <a:lnTo>
                  <a:pt x="1873113" y="62462"/>
                </a:lnTo>
                <a:lnTo>
                  <a:pt x="1826950" y="49635"/>
                </a:lnTo>
                <a:lnTo>
                  <a:pt x="1780151" y="38218"/>
                </a:lnTo>
                <a:lnTo>
                  <a:pt x="1732744" y="28237"/>
                </a:lnTo>
                <a:lnTo>
                  <a:pt x="1684757" y="19719"/>
                </a:lnTo>
                <a:lnTo>
                  <a:pt x="1636220" y="12690"/>
                </a:lnTo>
                <a:lnTo>
                  <a:pt x="1587160" y="7178"/>
                </a:lnTo>
                <a:lnTo>
                  <a:pt x="1537606" y="3207"/>
                </a:lnTo>
                <a:lnTo>
                  <a:pt x="1487587" y="806"/>
                </a:lnTo>
                <a:lnTo>
                  <a:pt x="1437132" y="0"/>
                </a:lnTo>
                <a:close/>
              </a:path>
            </a:pathLst>
          </a:custGeom>
          <a:solidFill>
            <a:srgbClr val="00AFEF">
              <a:alpha val="2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69585" y="2539745"/>
            <a:ext cx="2874645" cy="2667000"/>
          </a:xfrm>
          <a:custGeom>
            <a:avLst/>
            <a:gdLst/>
            <a:ahLst/>
            <a:cxnLst/>
            <a:rect l="l" t="t" r="r" b="b"/>
            <a:pathLst>
              <a:path w="2874645" h="2667000">
                <a:moveTo>
                  <a:pt x="0" y="1333499"/>
                </a:moveTo>
                <a:lnTo>
                  <a:pt x="869" y="1286684"/>
                </a:lnTo>
                <a:lnTo>
                  <a:pt x="3457" y="1240274"/>
                </a:lnTo>
                <a:lnTo>
                  <a:pt x="7735" y="1194296"/>
                </a:lnTo>
                <a:lnTo>
                  <a:pt x="13676" y="1148776"/>
                </a:lnTo>
                <a:lnTo>
                  <a:pt x="21250" y="1103740"/>
                </a:lnTo>
                <a:lnTo>
                  <a:pt x="30429" y="1059216"/>
                </a:lnTo>
                <a:lnTo>
                  <a:pt x="41185" y="1015228"/>
                </a:lnTo>
                <a:lnTo>
                  <a:pt x="53489" y="971805"/>
                </a:lnTo>
                <a:lnTo>
                  <a:pt x="67313" y="928972"/>
                </a:lnTo>
                <a:lnTo>
                  <a:pt x="82627" y="886756"/>
                </a:lnTo>
                <a:lnTo>
                  <a:pt x="99405" y="845182"/>
                </a:lnTo>
                <a:lnTo>
                  <a:pt x="117616" y="804279"/>
                </a:lnTo>
                <a:lnTo>
                  <a:pt x="137233" y="764072"/>
                </a:lnTo>
                <a:lnTo>
                  <a:pt x="158227" y="724587"/>
                </a:lnTo>
                <a:lnTo>
                  <a:pt x="180570" y="685851"/>
                </a:lnTo>
                <a:lnTo>
                  <a:pt x="204233" y="647890"/>
                </a:lnTo>
                <a:lnTo>
                  <a:pt x="229188" y="610732"/>
                </a:lnTo>
                <a:lnTo>
                  <a:pt x="255405" y="574401"/>
                </a:lnTo>
                <a:lnTo>
                  <a:pt x="282858" y="538926"/>
                </a:lnTo>
                <a:lnTo>
                  <a:pt x="311517" y="504331"/>
                </a:lnTo>
                <a:lnTo>
                  <a:pt x="341353" y="470645"/>
                </a:lnTo>
                <a:lnTo>
                  <a:pt x="372338" y="437892"/>
                </a:lnTo>
                <a:lnTo>
                  <a:pt x="404445" y="406100"/>
                </a:lnTo>
                <a:lnTo>
                  <a:pt x="437643" y="375295"/>
                </a:lnTo>
                <a:lnTo>
                  <a:pt x="471905" y="345503"/>
                </a:lnTo>
                <a:lnTo>
                  <a:pt x="507203" y="316751"/>
                </a:lnTo>
                <a:lnTo>
                  <a:pt x="543507" y="289065"/>
                </a:lnTo>
                <a:lnTo>
                  <a:pt x="580790" y="262472"/>
                </a:lnTo>
                <a:lnTo>
                  <a:pt x="619022" y="236999"/>
                </a:lnTo>
                <a:lnTo>
                  <a:pt x="658175" y="212671"/>
                </a:lnTo>
                <a:lnTo>
                  <a:pt x="698222" y="189515"/>
                </a:lnTo>
                <a:lnTo>
                  <a:pt x="739132" y="167557"/>
                </a:lnTo>
                <a:lnTo>
                  <a:pt x="780879" y="146825"/>
                </a:lnTo>
                <a:lnTo>
                  <a:pt x="823432" y="127344"/>
                </a:lnTo>
                <a:lnTo>
                  <a:pt x="866765" y="109140"/>
                </a:lnTo>
                <a:lnTo>
                  <a:pt x="910848" y="92241"/>
                </a:lnTo>
                <a:lnTo>
                  <a:pt x="955652" y="76673"/>
                </a:lnTo>
                <a:lnTo>
                  <a:pt x="1001150" y="62462"/>
                </a:lnTo>
                <a:lnTo>
                  <a:pt x="1047313" y="49635"/>
                </a:lnTo>
                <a:lnTo>
                  <a:pt x="1094112" y="38218"/>
                </a:lnTo>
                <a:lnTo>
                  <a:pt x="1141519" y="28237"/>
                </a:lnTo>
                <a:lnTo>
                  <a:pt x="1189506" y="19719"/>
                </a:lnTo>
                <a:lnTo>
                  <a:pt x="1238043" y="12690"/>
                </a:lnTo>
                <a:lnTo>
                  <a:pt x="1287103" y="7178"/>
                </a:lnTo>
                <a:lnTo>
                  <a:pt x="1336657" y="3207"/>
                </a:lnTo>
                <a:lnTo>
                  <a:pt x="1386676" y="806"/>
                </a:lnTo>
                <a:lnTo>
                  <a:pt x="1437132" y="0"/>
                </a:lnTo>
                <a:lnTo>
                  <a:pt x="1487587" y="806"/>
                </a:lnTo>
                <a:lnTo>
                  <a:pt x="1537606" y="3207"/>
                </a:lnTo>
                <a:lnTo>
                  <a:pt x="1587160" y="7178"/>
                </a:lnTo>
                <a:lnTo>
                  <a:pt x="1636220" y="12690"/>
                </a:lnTo>
                <a:lnTo>
                  <a:pt x="1684757" y="19719"/>
                </a:lnTo>
                <a:lnTo>
                  <a:pt x="1732744" y="28237"/>
                </a:lnTo>
                <a:lnTo>
                  <a:pt x="1780151" y="38218"/>
                </a:lnTo>
                <a:lnTo>
                  <a:pt x="1826950" y="49635"/>
                </a:lnTo>
                <a:lnTo>
                  <a:pt x="1873113" y="62462"/>
                </a:lnTo>
                <a:lnTo>
                  <a:pt x="1918611" y="76673"/>
                </a:lnTo>
                <a:lnTo>
                  <a:pt x="1963415" y="92241"/>
                </a:lnTo>
                <a:lnTo>
                  <a:pt x="2007498" y="109140"/>
                </a:lnTo>
                <a:lnTo>
                  <a:pt x="2050831" y="127344"/>
                </a:lnTo>
                <a:lnTo>
                  <a:pt x="2093384" y="146825"/>
                </a:lnTo>
                <a:lnTo>
                  <a:pt x="2135131" y="167557"/>
                </a:lnTo>
                <a:lnTo>
                  <a:pt x="2176041" y="189515"/>
                </a:lnTo>
                <a:lnTo>
                  <a:pt x="2216088" y="212671"/>
                </a:lnTo>
                <a:lnTo>
                  <a:pt x="2255241" y="236999"/>
                </a:lnTo>
                <a:lnTo>
                  <a:pt x="2293473" y="262472"/>
                </a:lnTo>
                <a:lnTo>
                  <a:pt x="2330756" y="289065"/>
                </a:lnTo>
                <a:lnTo>
                  <a:pt x="2367060" y="316751"/>
                </a:lnTo>
                <a:lnTo>
                  <a:pt x="2402358" y="345503"/>
                </a:lnTo>
                <a:lnTo>
                  <a:pt x="2436620" y="375295"/>
                </a:lnTo>
                <a:lnTo>
                  <a:pt x="2469818" y="406100"/>
                </a:lnTo>
                <a:lnTo>
                  <a:pt x="2501925" y="437892"/>
                </a:lnTo>
                <a:lnTo>
                  <a:pt x="2532910" y="470645"/>
                </a:lnTo>
                <a:lnTo>
                  <a:pt x="2562746" y="504331"/>
                </a:lnTo>
                <a:lnTo>
                  <a:pt x="2591405" y="538926"/>
                </a:lnTo>
                <a:lnTo>
                  <a:pt x="2618858" y="574401"/>
                </a:lnTo>
                <a:lnTo>
                  <a:pt x="2645075" y="610732"/>
                </a:lnTo>
                <a:lnTo>
                  <a:pt x="2670030" y="647890"/>
                </a:lnTo>
                <a:lnTo>
                  <a:pt x="2693693" y="685851"/>
                </a:lnTo>
                <a:lnTo>
                  <a:pt x="2716036" y="724587"/>
                </a:lnTo>
                <a:lnTo>
                  <a:pt x="2737030" y="764072"/>
                </a:lnTo>
                <a:lnTo>
                  <a:pt x="2756647" y="804279"/>
                </a:lnTo>
                <a:lnTo>
                  <a:pt x="2774858" y="845182"/>
                </a:lnTo>
                <a:lnTo>
                  <a:pt x="2791636" y="886756"/>
                </a:lnTo>
                <a:lnTo>
                  <a:pt x="2806950" y="928972"/>
                </a:lnTo>
                <a:lnTo>
                  <a:pt x="2820774" y="971805"/>
                </a:lnTo>
                <a:lnTo>
                  <a:pt x="2833078" y="1015228"/>
                </a:lnTo>
                <a:lnTo>
                  <a:pt x="2843834" y="1059216"/>
                </a:lnTo>
                <a:lnTo>
                  <a:pt x="2853013" y="1103740"/>
                </a:lnTo>
                <a:lnTo>
                  <a:pt x="2860587" y="1148776"/>
                </a:lnTo>
                <a:lnTo>
                  <a:pt x="2866528" y="1194296"/>
                </a:lnTo>
                <a:lnTo>
                  <a:pt x="2870806" y="1240274"/>
                </a:lnTo>
                <a:lnTo>
                  <a:pt x="2873394" y="1286684"/>
                </a:lnTo>
                <a:lnTo>
                  <a:pt x="2874264" y="1333499"/>
                </a:lnTo>
                <a:lnTo>
                  <a:pt x="2873394" y="1380315"/>
                </a:lnTo>
                <a:lnTo>
                  <a:pt x="2870806" y="1426725"/>
                </a:lnTo>
                <a:lnTo>
                  <a:pt x="2866528" y="1472703"/>
                </a:lnTo>
                <a:lnTo>
                  <a:pt x="2860587" y="1518223"/>
                </a:lnTo>
                <a:lnTo>
                  <a:pt x="2853013" y="1563259"/>
                </a:lnTo>
                <a:lnTo>
                  <a:pt x="2843834" y="1607783"/>
                </a:lnTo>
                <a:lnTo>
                  <a:pt x="2833078" y="1651771"/>
                </a:lnTo>
                <a:lnTo>
                  <a:pt x="2820774" y="1695194"/>
                </a:lnTo>
                <a:lnTo>
                  <a:pt x="2806950" y="1738027"/>
                </a:lnTo>
                <a:lnTo>
                  <a:pt x="2791636" y="1780243"/>
                </a:lnTo>
                <a:lnTo>
                  <a:pt x="2774858" y="1821817"/>
                </a:lnTo>
                <a:lnTo>
                  <a:pt x="2756647" y="1862720"/>
                </a:lnTo>
                <a:lnTo>
                  <a:pt x="2737030" y="1902927"/>
                </a:lnTo>
                <a:lnTo>
                  <a:pt x="2716036" y="1942412"/>
                </a:lnTo>
                <a:lnTo>
                  <a:pt x="2693693" y="1981148"/>
                </a:lnTo>
                <a:lnTo>
                  <a:pt x="2670030" y="2019109"/>
                </a:lnTo>
                <a:lnTo>
                  <a:pt x="2645075" y="2056267"/>
                </a:lnTo>
                <a:lnTo>
                  <a:pt x="2618858" y="2092598"/>
                </a:lnTo>
                <a:lnTo>
                  <a:pt x="2591405" y="2128073"/>
                </a:lnTo>
                <a:lnTo>
                  <a:pt x="2562746" y="2162668"/>
                </a:lnTo>
                <a:lnTo>
                  <a:pt x="2532910" y="2196354"/>
                </a:lnTo>
                <a:lnTo>
                  <a:pt x="2501925" y="2229107"/>
                </a:lnTo>
                <a:lnTo>
                  <a:pt x="2469818" y="2260899"/>
                </a:lnTo>
                <a:lnTo>
                  <a:pt x="2436620" y="2291704"/>
                </a:lnTo>
                <a:lnTo>
                  <a:pt x="2402358" y="2321496"/>
                </a:lnTo>
                <a:lnTo>
                  <a:pt x="2367060" y="2350248"/>
                </a:lnTo>
                <a:lnTo>
                  <a:pt x="2330756" y="2377934"/>
                </a:lnTo>
                <a:lnTo>
                  <a:pt x="2293473" y="2404527"/>
                </a:lnTo>
                <a:lnTo>
                  <a:pt x="2255241" y="2430000"/>
                </a:lnTo>
                <a:lnTo>
                  <a:pt x="2216088" y="2454328"/>
                </a:lnTo>
                <a:lnTo>
                  <a:pt x="2176041" y="2477484"/>
                </a:lnTo>
                <a:lnTo>
                  <a:pt x="2135131" y="2499442"/>
                </a:lnTo>
                <a:lnTo>
                  <a:pt x="2093384" y="2520174"/>
                </a:lnTo>
                <a:lnTo>
                  <a:pt x="2050831" y="2539655"/>
                </a:lnTo>
                <a:lnTo>
                  <a:pt x="2007498" y="2557859"/>
                </a:lnTo>
                <a:lnTo>
                  <a:pt x="1963415" y="2574758"/>
                </a:lnTo>
                <a:lnTo>
                  <a:pt x="1918611" y="2590326"/>
                </a:lnTo>
                <a:lnTo>
                  <a:pt x="1873113" y="2604537"/>
                </a:lnTo>
                <a:lnTo>
                  <a:pt x="1826950" y="2617364"/>
                </a:lnTo>
                <a:lnTo>
                  <a:pt x="1780151" y="2628781"/>
                </a:lnTo>
                <a:lnTo>
                  <a:pt x="1732744" y="2638762"/>
                </a:lnTo>
                <a:lnTo>
                  <a:pt x="1684757" y="2647280"/>
                </a:lnTo>
                <a:lnTo>
                  <a:pt x="1636220" y="2654309"/>
                </a:lnTo>
                <a:lnTo>
                  <a:pt x="1587160" y="2659821"/>
                </a:lnTo>
                <a:lnTo>
                  <a:pt x="1537606" y="2663792"/>
                </a:lnTo>
                <a:lnTo>
                  <a:pt x="1487587" y="2666193"/>
                </a:lnTo>
                <a:lnTo>
                  <a:pt x="1437132" y="2666999"/>
                </a:lnTo>
                <a:lnTo>
                  <a:pt x="1386676" y="2666193"/>
                </a:lnTo>
                <a:lnTo>
                  <a:pt x="1336657" y="2663792"/>
                </a:lnTo>
                <a:lnTo>
                  <a:pt x="1287103" y="2659821"/>
                </a:lnTo>
                <a:lnTo>
                  <a:pt x="1238043" y="2654309"/>
                </a:lnTo>
                <a:lnTo>
                  <a:pt x="1189506" y="2647280"/>
                </a:lnTo>
                <a:lnTo>
                  <a:pt x="1141519" y="2638762"/>
                </a:lnTo>
                <a:lnTo>
                  <a:pt x="1094112" y="2628781"/>
                </a:lnTo>
                <a:lnTo>
                  <a:pt x="1047313" y="2617364"/>
                </a:lnTo>
                <a:lnTo>
                  <a:pt x="1001150" y="2604537"/>
                </a:lnTo>
                <a:lnTo>
                  <a:pt x="955652" y="2590326"/>
                </a:lnTo>
                <a:lnTo>
                  <a:pt x="910848" y="2574758"/>
                </a:lnTo>
                <a:lnTo>
                  <a:pt x="866765" y="2557859"/>
                </a:lnTo>
                <a:lnTo>
                  <a:pt x="823432" y="2539655"/>
                </a:lnTo>
                <a:lnTo>
                  <a:pt x="780879" y="2520174"/>
                </a:lnTo>
                <a:lnTo>
                  <a:pt x="739132" y="2499442"/>
                </a:lnTo>
                <a:lnTo>
                  <a:pt x="698222" y="2477484"/>
                </a:lnTo>
                <a:lnTo>
                  <a:pt x="658175" y="2454328"/>
                </a:lnTo>
                <a:lnTo>
                  <a:pt x="619022" y="2430000"/>
                </a:lnTo>
                <a:lnTo>
                  <a:pt x="580790" y="2404527"/>
                </a:lnTo>
                <a:lnTo>
                  <a:pt x="543507" y="2377934"/>
                </a:lnTo>
                <a:lnTo>
                  <a:pt x="507203" y="2350248"/>
                </a:lnTo>
                <a:lnTo>
                  <a:pt x="471905" y="2321496"/>
                </a:lnTo>
                <a:lnTo>
                  <a:pt x="437643" y="2291704"/>
                </a:lnTo>
                <a:lnTo>
                  <a:pt x="404445" y="2260899"/>
                </a:lnTo>
                <a:lnTo>
                  <a:pt x="372338" y="2229107"/>
                </a:lnTo>
                <a:lnTo>
                  <a:pt x="341353" y="2196354"/>
                </a:lnTo>
                <a:lnTo>
                  <a:pt x="311517" y="2162668"/>
                </a:lnTo>
                <a:lnTo>
                  <a:pt x="282858" y="2128073"/>
                </a:lnTo>
                <a:lnTo>
                  <a:pt x="255405" y="2092598"/>
                </a:lnTo>
                <a:lnTo>
                  <a:pt x="229188" y="2056267"/>
                </a:lnTo>
                <a:lnTo>
                  <a:pt x="204233" y="2019109"/>
                </a:lnTo>
                <a:lnTo>
                  <a:pt x="180570" y="1981148"/>
                </a:lnTo>
                <a:lnTo>
                  <a:pt x="158227" y="1942412"/>
                </a:lnTo>
                <a:lnTo>
                  <a:pt x="137233" y="1902927"/>
                </a:lnTo>
                <a:lnTo>
                  <a:pt x="117616" y="1862720"/>
                </a:lnTo>
                <a:lnTo>
                  <a:pt x="99405" y="1821817"/>
                </a:lnTo>
                <a:lnTo>
                  <a:pt x="82627" y="1780243"/>
                </a:lnTo>
                <a:lnTo>
                  <a:pt x="67313" y="1738027"/>
                </a:lnTo>
                <a:lnTo>
                  <a:pt x="53489" y="1695194"/>
                </a:lnTo>
                <a:lnTo>
                  <a:pt x="41185" y="1651771"/>
                </a:lnTo>
                <a:lnTo>
                  <a:pt x="30429" y="1607783"/>
                </a:lnTo>
                <a:lnTo>
                  <a:pt x="21250" y="1563259"/>
                </a:lnTo>
                <a:lnTo>
                  <a:pt x="13676" y="1518223"/>
                </a:lnTo>
                <a:lnTo>
                  <a:pt x="7735" y="1472703"/>
                </a:lnTo>
                <a:lnTo>
                  <a:pt x="3457" y="1426725"/>
                </a:lnTo>
                <a:lnTo>
                  <a:pt x="869" y="1380315"/>
                </a:lnTo>
                <a:lnTo>
                  <a:pt x="0" y="1333499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309486" y="1290066"/>
            <a:ext cx="2454910" cy="759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985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3300"/>
                </a:solidFill>
                <a:latin typeface="Arial"/>
                <a:cs typeface="Arial"/>
              </a:rPr>
              <a:t>57%</a:t>
            </a:r>
            <a:endParaRPr sz="2000">
              <a:latin typeface="Arial"/>
              <a:cs typeface="Arial"/>
            </a:endParaRPr>
          </a:p>
          <a:p>
            <a:pPr algn="ctr" marL="12065" marR="508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FF3300"/>
                </a:solidFill>
                <a:latin typeface="Arial"/>
                <a:cs typeface="Arial"/>
              </a:rPr>
              <a:t>Peripheral</a:t>
            </a:r>
            <a:r>
              <a:rPr dirty="0" sz="1400" spc="-4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3300"/>
                </a:solidFill>
                <a:latin typeface="Arial"/>
                <a:cs typeface="Arial"/>
              </a:rPr>
              <a:t>Revascularization  </a:t>
            </a:r>
            <a:r>
              <a:rPr dirty="0" sz="1400" b="1">
                <a:solidFill>
                  <a:srgbClr val="FF3300"/>
                </a:solidFill>
                <a:latin typeface="Arial"/>
                <a:cs typeface="Arial"/>
              </a:rPr>
              <a:t>(Median 3.7 </a:t>
            </a:r>
            <a:r>
              <a:rPr dirty="0" sz="1400" spc="-10" b="1">
                <a:solidFill>
                  <a:srgbClr val="FF3300"/>
                </a:solidFill>
                <a:latin typeface="Arial"/>
                <a:cs typeface="Arial"/>
              </a:rPr>
              <a:t>years</a:t>
            </a:r>
            <a:r>
              <a:rPr dirty="0" sz="1400" spc="-11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3300"/>
                </a:solidFill>
                <a:latin typeface="Arial"/>
                <a:cs typeface="Arial"/>
              </a:rPr>
              <a:t>prior)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20841" y="3639439"/>
            <a:ext cx="38227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26%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955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79157" y="3639439"/>
            <a:ext cx="47244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27%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1,</a:t>
            </a:r>
            <a:r>
              <a:rPr dirty="0" sz="1400" b="1">
                <a:latin typeface="Arial"/>
                <a:cs typeface="Arial"/>
              </a:rPr>
              <a:t>044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12716" y="3639439"/>
            <a:ext cx="42164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42%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1517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34405" y="4848605"/>
            <a:ext cx="748665" cy="757555"/>
          </a:xfrm>
          <a:custGeom>
            <a:avLst/>
            <a:gdLst/>
            <a:ahLst/>
            <a:cxnLst/>
            <a:rect l="l" t="t" r="r" b="b"/>
            <a:pathLst>
              <a:path w="748664" h="757554">
                <a:moveTo>
                  <a:pt x="374142" y="0"/>
                </a:moveTo>
                <a:lnTo>
                  <a:pt x="327211" y="2950"/>
                </a:lnTo>
                <a:lnTo>
                  <a:pt x="282019" y="11565"/>
                </a:lnTo>
                <a:lnTo>
                  <a:pt x="238918" y="25490"/>
                </a:lnTo>
                <a:lnTo>
                  <a:pt x="198257" y="44370"/>
                </a:lnTo>
                <a:lnTo>
                  <a:pt x="160388" y="67849"/>
                </a:lnTo>
                <a:lnTo>
                  <a:pt x="125660" y="95574"/>
                </a:lnTo>
                <a:lnTo>
                  <a:pt x="94426" y="127190"/>
                </a:lnTo>
                <a:lnTo>
                  <a:pt x="67034" y="162341"/>
                </a:lnTo>
                <a:lnTo>
                  <a:pt x="43837" y="200673"/>
                </a:lnTo>
                <a:lnTo>
                  <a:pt x="25184" y="241831"/>
                </a:lnTo>
                <a:lnTo>
                  <a:pt x="11426" y="285461"/>
                </a:lnTo>
                <a:lnTo>
                  <a:pt x="2915" y="331206"/>
                </a:lnTo>
                <a:lnTo>
                  <a:pt x="0" y="378714"/>
                </a:lnTo>
                <a:lnTo>
                  <a:pt x="2915" y="426221"/>
                </a:lnTo>
                <a:lnTo>
                  <a:pt x="11426" y="471966"/>
                </a:lnTo>
                <a:lnTo>
                  <a:pt x="25184" y="515596"/>
                </a:lnTo>
                <a:lnTo>
                  <a:pt x="43837" y="556754"/>
                </a:lnTo>
                <a:lnTo>
                  <a:pt x="67034" y="595086"/>
                </a:lnTo>
                <a:lnTo>
                  <a:pt x="94426" y="630237"/>
                </a:lnTo>
                <a:lnTo>
                  <a:pt x="125660" y="661853"/>
                </a:lnTo>
                <a:lnTo>
                  <a:pt x="160388" y="689578"/>
                </a:lnTo>
                <a:lnTo>
                  <a:pt x="198257" y="713057"/>
                </a:lnTo>
                <a:lnTo>
                  <a:pt x="238918" y="731937"/>
                </a:lnTo>
                <a:lnTo>
                  <a:pt x="282019" y="745862"/>
                </a:lnTo>
                <a:lnTo>
                  <a:pt x="327211" y="754477"/>
                </a:lnTo>
                <a:lnTo>
                  <a:pt x="374142" y="757428"/>
                </a:lnTo>
                <a:lnTo>
                  <a:pt x="421072" y="754477"/>
                </a:lnTo>
                <a:lnTo>
                  <a:pt x="466264" y="745862"/>
                </a:lnTo>
                <a:lnTo>
                  <a:pt x="509365" y="731937"/>
                </a:lnTo>
                <a:lnTo>
                  <a:pt x="550026" y="713057"/>
                </a:lnTo>
                <a:lnTo>
                  <a:pt x="587895" y="689578"/>
                </a:lnTo>
                <a:lnTo>
                  <a:pt x="622623" y="661853"/>
                </a:lnTo>
                <a:lnTo>
                  <a:pt x="653857" y="630237"/>
                </a:lnTo>
                <a:lnTo>
                  <a:pt x="681249" y="595086"/>
                </a:lnTo>
                <a:lnTo>
                  <a:pt x="704446" y="556754"/>
                </a:lnTo>
                <a:lnTo>
                  <a:pt x="723099" y="515596"/>
                </a:lnTo>
                <a:lnTo>
                  <a:pt x="736857" y="471966"/>
                </a:lnTo>
                <a:lnTo>
                  <a:pt x="745368" y="426221"/>
                </a:lnTo>
                <a:lnTo>
                  <a:pt x="748284" y="378714"/>
                </a:lnTo>
                <a:lnTo>
                  <a:pt x="745368" y="331206"/>
                </a:lnTo>
                <a:lnTo>
                  <a:pt x="736857" y="285461"/>
                </a:lnTo>
                <a:lnTo>
                  <a:pt x="723099" y="241831"/>
                </a:lnTo>
                <a:lnTo>
                  <a:pt x="704446" y="200673"/>
                </a:lnTo>
                <a:lnTo>
                  <a:pt x="681249" y="162341"/>
                </a:lnTo>
                <a:lnTo>
                  <a:pt x="653857" y="127190"/>
                </a:lnTo>
                <a:lnTo>
                  <a:pt x="622623" y="95574"/>
                </a:lnTo>
                <a:lnTo>
                  <a:pt x="587895" y="67849"/>
                </a:lnTo>
                <a:lnTo>
                  <a:pt x="550026" y="44370"/>
                </a:lnTo>
                <a:lnTo>
                  <a:pt x="509365" y="25490"/>
                </a:lnTo>
                <a:lnTo>
                  <a:pt x="466264" y="11565"/>
                </a:lnTo>
                <a:lnTo>
                  <a:pt x="421072" y="2950"/>
                </a:lnTo>
                <a:lnTo>
                  <a:pt x="374142" y="0"/>
                </a:lnTo>
                <a:close/>
              </a:path>
            </a:pathLst>
          </a:custGeom>
          <a:solidFill>
            <a:srgbClr val="FF0000">
              <a:alpha val="2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534405" y="4848605"/>
            <a:ext cx="748665" cy="757555"/>
          </a:xfrm>
          <a:custGeom>
            <a:avLst/>
            <a:gdLst/>
            <a:ahLst/>
            <a:cxnLst/>
            <a:rect l="l" t="t" r="r" b="b"/>
            <a:pathLst>
              <a:path w="748664" h="757554">
                <a:moveTo>
                  <a:pt x="0" y="378714"/>
                </a:moveTo>
                <a:lnTo>
                  <a:pt x="2915" y="331206"/>
                </a:lnTo>
                <a:lnTo>
                  <a:pt x="11426" y="285461"/>
                </a:lnTo>
                <a:lnTo>
                  <a:pt x="25184" y="241831"/>
                </a:lnTo>
                <a:lnTo>
                  <a:pt x="43837" y="200673"/>
                </a:lnTo>
                <a:lnTo>
                  <a:pt x="67034" y="162341"/>
                </a:lnTo>
                <a:lnTo>
                  <a:pt x="94426" y="127190"/>
                </a:lnTo>
                <a:lnTo>
                  <a:pt x="125660" y="95574"/>
                </a:lnTo>
                <a:lnTo>
                  <a:pt x="160388" y="67849"/>
                </a:lnTo>
                <a:lnTo>
                  <a:pt x="198257" y="44370"/>
                </a:lnTo>
                <a:lnTo>
                  <a:pt x="238918" y="25490"/>
                </a:lnTo>
                <a:lnTo>
                  <a:pt x="282019" y="11565"/>
                </a:lnTo>
                <a:lnTo>
                  <a:pt x="327211" y="2950"/>
                </a:lnTo>
                <a:lnTo>
                  <a:pt x="374142" y="0"/>
                </a:lnTo>
                <a:lnTo>
                  <a:pt x="421072" y="2950"/>
                </a:lnTo>
                <a:lnTo>
                  <a:pt x="466264" y="11565"/>
                </a:lnTo>
                <a:lnTo>
                  <a:pt x="509365" y="25490"/>
                </a:lnTo>
                <a:lnTo>
                  <a:pt x="550026" y="44370"/>
                </a:lnTo>
                <a:lnTo>
                  <a:pt x="587895" y="67849"/>
                </a:lnTo>
                <a:lnTo>
                  <a:pt x="622623" y="95574"/>
                </a:lnTo>
                <a:lnTo>
                  <a:pt x="653857" y="127190"/>
                </a:lnTo>
                <a:lnTo>
                  <a:pt x="681249" y="162341"/>
                </a:lnTo>
                <a:lnTo>
                  <a:pt x="704446" y="200673"/>
                </a:lnTo>
                <a:lnTo>
                  <a:pt x="723099" y="241831"/>
                </a:lnTo>
                <a:lnTo>
                  <a:pt x="736857" y="285461"/>
                </a:lnTo>
                <a:lnTo>
                  <a:pt x="745368" y="331206"/>
                </a:lnTo>
                <a:lnTo>
                  <a:pt x="748284" y="378714"/>
                </a:lnTo>
                <a:lnTo>
                  <a:pt x="745368" y="426221"/>
                </a:lnTo>
                <a:lnTo>
                  <a:pt x="736857" y="471966"/>
                </a:lnTo>
                <a:lnTo>
                  <a:pt x="723099" y="515596"/>
                </a:lnTo>
                <a:lnTo>
                  <a:pt x="704446" y="556754"/>
                </a:lnTo>
                <a:lnTo>
                  <a:pt x="681249" y="595086"/>
                </a:lnTo>
                <a:lnTo>
                  <a:pt x="653857" y="630237"/>
                </a:lnTo>
                <a:lnTo>
                  <a:pt x="622623" y="661853"/>
                </a:lnTo>
                <a:lnTo>
                  <a:pt x="587895" y="689578"/>
                </a:lnTo>
                <a:lnTo>
                  <a:pt x="550026" y="713057"/>
                </a:lnTo>
                <a:lnTo>
                  <a:pt x="509365" y="731937"/>
                </a:lnTo>
                <a:lnTo>
                  <a:pt x="466264" y="745862"/>
                </a:lnTo>
                <a:lnTo>
                  <a:pt x="421072" y="754477"/>
                </a:lnTo>
                <a:lnTo>
                  <a:pt x="374142" y="757428"/>
                </a:lnTo>
                <a:lnTo>
                  <a:pt x="327211" y="754477"/>
                </a:lnTo>
                <a:lnTo>
                  <a:pt x="282019" y="745862"/>
                </a:lnTo>
                <a:lnTo>
                  <a:pt x="238918" y="731937"/>
                </a:lnTo>
                <a:lnTo>
                  <a:pt x="198257" y="713057"/>
                </a:lnTo>
                <a:lnTo>
                  <a:pt x="160388" y="689578"/>
                </a:lnTo>
                <a:lnTo>
                  <a:pt x="125660" y="661853"/>
                </a:lnTo>
                <a:lnTo>
                  <a:pt x="94426" y="630237"/>
                </a:lnTo>
                <a:lnTo>
                  <a:pt x="67034" y="595086"/>
                </a:lnTo>
                <a:lnTo>
                  <a:pt x="43837" y="556754"/>
                </a:lnTo>
                <a:lnTo>
                  <a:pt x="25184" y="515596"/>
                </a:lnTo>
                <a:lnTo>
                  <a:pt x="11426" y="471966"/>
                </a:lnTo>
                <a:lnTo>
                  <a:pt x="2915" y="426221"/>
                </a:lnTo>
                <a:lnTo>
                  <a:pt x="0" y="378714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259070" y="5793435"/>
            <a:ext cx="1295400" cy="759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3300"/>
                </a:solidFill>
                <a:latin typeface="Arial"/>
                <a:cs typeface="Arial"/>
              </a:rPr>
              <a:t>4%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-10" b="1">
                <a:solidFill>
                  <a:srgbClr val="FF3300"/>
                </a:solidFill>
                <a:latin typeface="Arial"/>
                <a:cs typeface="Arial"/>
              </a:rPr>
              <a:t>Amputation</a:t>
            </a:r>
            <a:r>
              <a:rPr dirty="0" sz="1400" spc="-5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3300"/>
                </a:solidFill>
                <a:latin typeface="Arial"/>
                <a:cs typeface="Arial"/>
              </a:rPr>
              <a:t>for</a:t>
            </a:r>
            <a:endParaRPr sz="14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</a:pPr>
            <a:r>
              <a:rPr dirty="0" sz="1400" b="1">
                <a:solidFill>
                  <a:srgbClr val="FF3300"/>
                </a:solidFill>
                <a:latin typeface="Arial"/>
                <a:cs typeface="Arial"/>
              </a:rPr>
              <a:t>Ischemia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47105" y="4824729"/>
            <a:ext cx="688340" cy="6299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34925">
              <a:lnSpc>
                <a:spcPts val="1305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27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305"/>
              </a:lnSpc>
              <a:tabLst>
                <a:tab pos="464184" algn="l"/>
              </a:tabLst>
            </a:pPr>
            <a:r>
              <a:rPr dirty="0" baseline="-3968" sz="2100" spc="-7" b="1">
                <a:latin typeface="Arial"/>
                <a:cs typeface="Arial"/>
              </a:rPr>
              <a:t>1</a:t>
            </a:r>
            <a:r>
              <a:rPr dirty="0" baseline="-3968" sz="2100" b="1">
                <a:latin typeface="Arial"/>
                <a:cs typeface="Arial"/>
              </a:rPr>
              <a:t>9</a:t>
            </a:r>
            <a:r>
              <a:rPr dirty="0" baseline="-3968" sz="21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41</a:t>
            </a:r>
            <a:endParaRPr sz="1400">
              <a:latin typeface="Arial"/>
              <a:cs typeface="Arial"/>
            </a:endParaRPr>
          </a:p>
          <a:p>
            <a:pPr algn="ctr" marL="34925">
              <a:lnSpc>
                <a:spcPct val="100000"/>
              </a:lnSpc>
              <a:spcBef>
                <a:spcPts val="459"/>
              </a:spcBef>
            </a:pPr>
            <a:r>
              <a:rPr dirty="0" sz="1400" spc="-5" b="1">
                <a:latin typeface="Arial"/>
                <a:cs typeface="Arial"/>
              </a:rPr>
              <a:t>39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43198" y="1268044"/>
            <a:ext cx="2288540" cy="7600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3300"/>
                </a:solidFill>
                <a:latin typeface="Arial"/>
                <a:cs typeface="Arial"/>
              </a:rPr>
              <a:t>69%</a:t>
            </a:r>
            <a:endParaRPr sz="20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10"/>
              </a:spcBef>
            </a:pPr>
            <a:r>
              <a:rPr dirty="0" sz="1400" spc="-5" b="1">
                <a:solidFill>
                  <a:srgbClr val="FF3300"/>
                </a:solidFill>
                <a:latin typeface="Arial"/>
                <a:cs typeface="Arial"/>
              </a:rPr>
              <a:t>Intermittent Claudication</a:t>
            </a:r>
            <a:r>
              <a:rPr dirty="0" sz="1400" spc="-10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3300"/>
                </a:solidFill>
                <a:latin typeface="Arial"/>
                <a:cs typeface="Arial"/>
              </a:rPr>
              <a:t>&amp;  </a:t>
            </a:r>
            <a:r>
              <a:rPr dirty="0" sz="1400" spc="-20" b="1">
                <a:solidFill>
                  <a:srgbClr val="FF3300"/>
                </a:solidFill>
                <a:latin typeface="Arial"/>
                <a:cs typeface="Arial"/>
              </a:rPr>
              <a:t>ABI </a:t>
            </a:r>
            <a:r>
              <a:rPr dirty="0" sz="1400" b="1">
                <a:solidFill>
                  <a:srgbClr val="FF3300"/>
                </a:solidFill>
                <a:latin typeface="Arial"/>
                <a:cs typeface="Arial"/>
              </a:rPr>
              <a:t>&lt; 0.85 at</a:t>
            </a:r>
            <a:r>
              <a:rPr dirty="0" sz="1400" spc="-3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3300"/>
                </a:solidFill>
                <a:latin typeface="Arial"/>
                <a:cs typeface="Arial"/>
              </a:rPr>
              <a:t>Baseline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86071" y="2074164"/>
            <a:ext cx="33020" cy="415925"/>
          </a:xfrm>
          <a:custGeom>
            <a:avLst/>
            <a:gdLst/>
            <a:ahLst/>
            <a:cxnLst/>
            <a:rect l="l" t="t" r="r" b="b"/>
            <a:pathLst>
              <a:path w="33020" h="415925">
                <a:moveTo>
                  <a:pt x="0" y="0"/>
                </a:moveTo>
                <a:lnTo>
                  <a:pt x="33019" y="41592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214616" y="2095500"/>
            <a:ext cx="321945" cy="621030"/>
          </a:xfrm>
          <a:custGeom>
            <a:avLst/>
            <a:gdLst/>
            <a:ahLst/>
            <a:cxnLst/>
            <a:rect l="l" t="t" r="r" b="b"/>
            <a:pathLst>
              <a:path w="321945" h="621030">
                <a:moveTo>
                  <a:pt x="0" y="620522"/>
                </a:moveTo>
                <a:lnTo>
                  <a:pt x="32169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907023" y="5605271"/>
            <a:ext cx="0" cy="161925"/>
          </a:xfrm>
          <a:custGeom>
            <a:avLst/>
            <a:gdLst/>
            <a:ahLst/>
            <a:cxnLst/>
            <a:rect l="l" t="t" r="r" b="b"/>
            <a:pathLst>
              <a:path w="0" h="161925">
                <a:moveTo>
                  <a:pt x="0" y="0"/>
                </a:moveTo>
                <a:lnTo>
                  <a:pt x="0" y="16142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313" y="1271777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19812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6313" y="1200911"/>
          <a:ext cx="8461375" cy="526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447"/>
                <a:gridCol w="4582668"/>
                <a:gridCol w="1933448"/>
                <a:gridCol w="1697863"/>
                <a:gridCol w="99821"/>
              </a:tblGrid>
              <a:tr h="889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A400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76300"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25120" indent="-24765">
                        <a:lnSpc>
                          <a:spcPts val="2065"/>
                        </a:lnSpc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MI or</a:t>
                      </a:r>
                      <a:r>
                        <a:rPr dirty="0" sz="18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Stroke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62280" marR="316230" indent="-137795">
                        <a:lnSpc>
                          <a:spcPts val="2150"/>
                        </a:lnSpc>
                        <a:spcBef>
                          <a:spcPts val="80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800" b="1" i="1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800" spc="-10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65" b="1">
                          <a:latin typeface="Arial"/>
                          <a:cs typeface="Arial"/>
                        </a:rPr>
                        <a:t>PAD 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N=23,922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065"/>
                        </a:lnSpc>
                      </a:pPr>
                      <a:r>
                        <a:rPr dirty="0" sz="1800" spc="-65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PAD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5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N=3,642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15" b="1">
                          <a:latin typeface="Arial"/>
                          <a:cs typeface="Arial"/>
                        </a:rPr>
                        <a:t>Age,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median</a:t>
                      </a:r>
                      <a:r>
                        <a:rPr dirty="0" sz="1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(IQR)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63 (56,</a:t>
                      </a:r>
                      <a:r>
                        <a:rPr dirty="0" sz="18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69)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64 (58,</a:t>
                      </a:r>
                      <a:r>
                        <a:rPr dirty="0" sz="1800" spc="-8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69)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Female sex</a:t>
                      </a:r>
                      <a:r>
                        <a:rPr dirty="0" sz="18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1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History Hypertension</a:t>
                      </a:r>
                      <a:r>
                        <a:rPr dirty="0" sz="18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79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1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85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Current Smoker</a:t>
                      </a:r>
                      <a:r>
                        <a:rPr dirty="0" sz="1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1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History of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Diabetes</a:t>
                      </a:r>
                      <a:r>
                        <a:rPr dirty="0" sz="18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36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800" spc="-1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43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History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Stroke/TIA</a:t>
                      </a:r>
                      <a:r>
                        <a:rPr dirty="0" sz="18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History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Myocardial Infarction</a:t>
                      </a:r>
                      <a:r>
                        <a:rPr dirty="0" sz="1800" spc="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86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Statin,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High/Moderate</a:t>
                      </a:r>
                      <a:r>
                        <a:rPr dirty="0" sz="18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69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8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5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69 </a:t>
                      </a:r>
                      <a:r>
                        <a:rPr dirty="0" sz="180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800" spc="-85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Antiplatelet therapy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93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89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Anticoagulant therapy</a:t>
                      </a:r>
                      <a:r>
                        <a:rPr dirty="0" sz="1800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1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7E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5" b="1">
                          <a:latin typeface="Arial"/>
                          <a:cs typeface="Arial"/>
                        </a:rPr>
                        <a:t>ACE-I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800" spc="-20" b="1">
                          <a:latin typeface="Arial"/>
                          <a:cs typeface="Arial"/>
                        </a:rPr>
                        <a:t>ARB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use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at baseline</a:t>
                      </a:r>
                      <a:r>
                        <a:rPr dirty="0" sz="180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78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10" b="1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CAC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dirty="0" sz="900" b="1" i="1">
                          <a:latin typeface="Arial"/>
                          <a:cs typeface="Arial"/>
                        </a:rPr>
                        <a:t>All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p-values 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&lt;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0.05 except 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statin use/intensity</a:t>
                      </a:r>
                      <a:r>
                        <a:rPr dirty="0" sz="900" spc="-5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(p=0.57)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dirty="0" sz="900" b="1" i="1">
                          <a:latin typeface="Arial"/>
                          <a:cs typeface="Arial"/>
                        </a:rPr>
                        <a:t>Statin dose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baseline missing in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(0.0%)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without PAD 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(0.1%)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900" spc="-10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PAD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13359" y="6493762"/>
            <a:ext cx="204215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8664" y="6503884"/>
            <a:ext cx="198704" cy="225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48433" y="303987"/>
            <a:ext cx="533844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Baseline</a:t>
            </a:r>
            <a:r>
              <a:rPr dirty="0" sz="3600" spc="-95"/>
              <a:t> </a:t>
            </a:r>
            <a:r>
              <a:rPr dirty="0" sz="3600"/>
              <a:t>Characteristics</a:t>
            </a:r>
            <a:endParaRPr sz="3600"/>
          </a:p>
        </p:txBody>
      </p:sp>
      <p:sp>
        <p:nvSpPr>
          <p:cNvPr id="8" name="object 8"/>
          <p:cNvSpPr/>
          <p:nvPr/>
        </p:nvSpPr>
        <p:spPr>
          <a:xfrm>
            <a:off x="7787640" y="0"/>
            <a:ext cx="1264920" cy="566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043" y="6487769"/>
            <a:ext cx="168973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313" y="1219961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6313" y="1271777"/>
            <a:ext cx="8461375" cy="0"/>
          </a:xfrm>
          <a:custGeom>
            <a:avLst/>
            <a:gdLst/>
            <a:ahLst/>
            <a:cxnLst/>
            <a:rect l="l" t="t" r="r" b="b"/>
            <a:pathLst>
              <a:path w="8461375" h="0">
                <a:moveTo>
                  <a:pt x="0" y="0"/>
                </a:moveTo>
                <a:lnTo>
                  <a:pt x="8461247" y="0"/>
                </a:lnTo>
              </a:path>
            </a:pathLst>
          </a:custGeom>
          <a:ln w="19812">
            <a:solidFill>
              <a:srgbClr val="A40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3359" y="6493762"/>
            <a:ext cx="204215" cy="23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8664" y="6503884"/>
            <a:ext cx="198704" cy="225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7075" y="269747"/>
            <a:ext cx="423672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9336" rIns="0" bIns="0" rtlCol="0" vert="horz">
            <a:spAutoFit/>
          </a:bodyPr>
          <a:lstStyle/>
          <a:p>
            <a:pPr marL="2289175" marR="5080" indent="-1742439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Peripheral Artery Disease and Risk in  Placebo</a:t>
            </a:r>
            <a:r>
              <a:rPr dirty="0" spc="-40"/>
              <a:t> </a:t>
            </a:r>
            <a:r>
              <a:rPr dirty="0" spc="-5"/>
              <a:t>Patients</a:t>
            </a:r>
          </a:p>
        </p:txBody>
      </p:sp>
      <p:sp>
        <p:nvSpPr>
          <p:cNvPr id="9" name="object 9"/>
          <p:cNvSpPr/>
          <p:nvPr/>
        </p:nvSpPr>
        <p:spPr>
          <a:xfrm>
            <a:off x="7879080" y="7620"/>
            <a:ext cx="1264918" cy="566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684011" y="6264351"/>
            <a:ext cx="1905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D0D0D"/>
                </a:solidFill>
                <a:latin typeface="Arial"/>
                <a:cs typeface="Arial"/>
              </a:rPr>
              <a:t>Days </a:t>
            </a:r>
            <a:r>
              <a:rPr dirty="0" sz="1200" b="1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dirty="0" sz="1200" spc="-65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0D0D"/>
                </a:solidFill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6059" y="3127436"/>
            <a:ext cx="224790" cy="14484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-10" b="1">
                <a:latin typeface="Arial"/>
                <a:cs typeface="Arial"/>
              </a:rPr>
              <a:t>C</a:t>
            </a:r>
            <a:r>
              <a:rPr dirty="0" sz="1400" b="1">
                <a:latin typeface="Arial"/>
                <a:cs typeface="Arial"/>
              </a:rPr>
              <a:t>VD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/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b="1">
                <a:latin typeface="Arial"/>
                <a:cs typeface="Arial"/>
              </a:rPr>
              <a:t>I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/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Str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02177" y="6495389"/>
            <a:ext cx="50469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i="1">
                <a:latin typeface="Arial"/>
                <a:cs typeface="Arial"/>
              </a:rPr>
              <a:t>adjusted age, sex, race, </a:t>
            </a:r>
            <a:r>
              <a:rPr dirty="0" sz="1050" spc="-5" i="1">
                <a:latin typeface="Arial"/>
                <a:cs typeface="Arial"/>
              </a:rPr>
              <a:t>BMI, </a:t>
            </a:r>
            <a:r>
              <a:rPr dirty="0" sz="1050" i="1">
                <a:latin typeface="Arial"/>
                <a:cs typeface="Arial"/>
              </a:rPr>
              <a:t>diabetes, hypertension, </a:t>
            </a:r>
            <a:r>
              <a:rPr dirty="0" sz="1050" spc="-5" i="1">
                <a:latin typeface="Arial"/>
                <a:cs typeface="Arial"/>
              </a:rPr>
              <a:t>smoking, </a:t>
            </a:r>
            <a:r>
              <a:rPr dirty="0" sz="1050" i="1">
                <a:latin typeface="Arial"/>
                <a:cs typeface="Arial"/>
              </a:rPr>
              <a:t>eGFR, CHF, prior</a:t>
            </a:r>
            <a:r>
              <a:rPr dirty="0" sz="1050" spc="-70" i="1">
                <a:latin typeface="Arial"/>
                <a:cs typeface="Arial"/>
              </a:rPr>
              <a:t> </a:t>
            </a:r>
            <a:r>
              <a:rPr dirty="0" sz="1050" spc="-5" i="1">
                <a:latin typeface="Arial"/>
                <a:cs typeface="Arial"/>
              </a:rPr>
              <a:t>MI,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47572" y="1725167"/>
            <a:ext cx="0" cy="4213860"/>
          </a:xfrm>
          <a:custGeom>
            <a:avLst/>
            <a:gdLst/>
            <a:ahLst/>
            <a:cxnLst/>
            <a:rect l="l" t="t" r="r" b="b"/>
            <a:pathLst>
              <a:path w="0" h="4213860">
                <a:moveTo>
                  <a:pt x="0" y="421386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33855" y="2499360"/>
            <a:ext cx="2749296" cy="34533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24916" y="5806236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4916" y="5279516"/>
            <a:ext cx="283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4916" y="4752289"/>
            <a:ext cx="28321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4916" y="4225797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4916" y="3699128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5855" y="3172460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10%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5855" y="2645791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12%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5855" y="2119122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14%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5855" y="1592325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16%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86713" y="6057696"/>
            <a:ext cx="2903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9580" algn="l"/>
                <a:tab pos="985519" algn="l"/>
                <a:tab pos="1520825" algn="l"/>
                <a:tab pos="2056764" algn="l"/>
                <a:tab pos="2592705" algn="l"/>
              </a:tabLst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18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36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54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72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900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1254" y="6264351"/>
            <a:ext cx="1905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D0D0D"/>
                </a:solidFill>
                <a:latin typeface="Arial"/>
                <a:cs typeface="Arial"/>
              </a:rPr>
              <a:t>Days </a:t>
            </a:r>
            <a:r>
              <a:rPr dirty="0" sz="1200" b="1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dirty="0" sz="1200" spc="-65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D0D0D"/>
                </a:solidFill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36691" y="1780032"/>
            <a:ext cx="0" cy="4163695"/>
          </a:xfrm>
          <a:custGeom>
            <a:avLst/>
            <a:gdLst/>
            <a:ahLst/>
            <a:cxnLst/>
            <a:rect l="l" t="t" r="r" b="b"/>
            <a:pathLst>
              <a:path w="0" h="4163695">
                <a:moveTo>
                  <a:pt x="0" y="4163567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524500" y="2058923"/>
            <a:ext cx="2609087" cy="38999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115305" y="5811723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15305" y="5290820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15305" y="4770246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15305" y="4249673"/>
            <a:ext cx="283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15305" y="3728720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16500" y="3208147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10%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16500" y="2687573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12%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16500" y="2166315"/>
            <a:ext cx="38227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14%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16500" y="1646047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16%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77383" y="6023559"/>
            <a:ext cx="27654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1640" algn="l"/>
                <a:tab pos="929640" algn="l"/>
                <a:tab pos="1438275" algn="l"/>
                <a:tab pos="1946275" algn="l"/>
                <a:tab pos="2454910" algn="l"/>
              </a:tabLst>
            </a:pP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18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36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54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72</a:t>
            </a:r>
            <a:r>
              <a:rPr dirty="0" sz="1400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	</a:t>
            </a:r>
            <a:r>
              <a:rPr dirty="0" sz="1400" spc="-5" b="1">
                <a:latin typeface="Arial"/>
                <a:cs typeface="Arial"/>
              </a:rPr>
              <a:t>900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105902" y="2401316"/>
            <a:ext cx="6026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 i="1">
                <a:solidFill>
                  <a:srgbClr val="00AFEF"/>
                </a:solidFill>
                <a:latin typeface="Arial"/>
                <a:cs typeface="Arial"/>
              </a:rPr>
              <a:t>P</a:t>
            </a:r>
            <a:r>
              <a:rPr dirty="0" sz="1050" spc="-5" b="1" i="1">
                <a:solidFill>
                  <a:srgbClr val="00AFEF"/>
                </a:solidFill>
                <a:latin typeface="Arial"/>
                <a:cs typeface="Arial"/>
              </a:rPr>
              <a:t>=</a:t>
            </a:r>
            <a:r>
              <a:rPr dirty="0" sz="1050" b="1" i="1">
                <a:solidFill>
                  <a:srgbClr val="00AFEF"/>
                </a:solidFill>
                <a:latin typeface="Arial"/>
                <a:cs typeface="Arial"/>
              </a:rPr>
              <a:t>0</a:t>
            </a:r>
            <a:r>
              <a:rPr dirty="0" sz="1050" spc="-5" b="1" i="1">
                <a:solidFill>
                  <a:srgbClr val="00AFEF"/>
                </a:solidFill>
                <a:latin typeface="Arial"/>
                <a:cs typeface="Arial"/>
              </a:rPr>
              <a:t>.</a:t>
            </a:r>
            <a:r>
              <a:rPr dirty="0" sz="1050" b="1" i="1">
                <a:solidFill>
                  <a:srgbClr val="00AFEF"/>
                </a:solidFill>
                <a:latin typeface="Arial"/>
                <a:cs typeface="Arial"/>
              </a:rPr>
              <a:t>0028</a:t>
            </a:r>
            <a:endParaRPr sz="10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95564" y="3771391"/>
            <a:ext cx="4330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7.</a:t>
            </a:r>
            <a:r>
              <a:rPr dirty="0" sz="1400" b="1">
                <a:latin typeface="Arial"/>
                <a:cs typeface="Arial"/>
              </a:rPr>
              <a:t>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45271" y="3062477"/>
            <a:ext cx="531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9900"/>
                </a:solidFill>
                <a:latin typeface="Arial"/>
                <a:cs typeface="Arial"/>
              </a:rPr>
              <a:t>10.</a:t>
            </a:r>
            <a:r>
              <a:rPr dirty="0" sz="1400" b="1">
                <a:solidFill>
                  <a:srgbClr val="FF9900"/>
                </a:solidFill>
                <a:latin typeface="Arial"/>
                <a:cs typeface="Arial"/>
              </a:rPr>
              <a:t>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105902" y="3458083"/>
            <a:ext cx="6026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 i="1">
                <a:solidFill>
                  <a:srgbClr val="00AFEF"/>
                </a:solidFill>
                <a:latin typeface="Arial"/>
                <a:cs typeface="Arial"/>
              </a:rPr>
              <a:t>P</a:t>
            </a:r>
            <a:r>
              <a:rPr dirty="0" sz="1050" spc="-5" b="1" i="1">
                <a:solidFill>
                  <a:srgbClr val="00AFEF"/>
                </a:solidFill>
                <a:latin typeface="Arial"/>
                <a:cs typeface="Arial"/>
              </a:rPr>
              <a:t>=</a:t>
            </a:r>
            <a:r>
              <a:rPr dirty="0" sz="1050" b="1" i="1">
                <a:solidFill>
                  <a:srgbClr val="00AFEF"/>
                </a:solidFill>
                <a:latin typeface="Arial"/>
                <a:cs typeface="Arial"/>
              </a:rPr>
              <a:t>0</a:t>
            </a:r>
            <a:r>
              <a:rPr dirty="0" sz="1050" spc="-5" b="1" i="1">
                <a:solidFill>
                  <a:srgbClr val="00AFEF"/>
                </a:solidFill>
                <a:latin typeface="Arial"/>
                <a:cs typeface="Arial"/>
              </a:rPr>
              <a:t>.</a:t>
            </a:r>
            <a:r>
              <a:rPr dirty="0" sz="1050" b="1" i="1">
                <a:solidFill>
                  <a:srgbClr val="00AFEF"/>
                </a:solidFill>
                <a:latin typeface="Arial"/>
                <a:cs typeface="Arial"/>
              </a:rPr>
              <a:t>0001</a:t>
            </a:r>
            <a:endParaRPr sz="10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62528" y="2925376"/>
            <a:ext cx="225425" cy="14528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5"/>
              </a:lnSpc>
            </a:pPr>
            <a:r>
              <a:rPr dirty="0" sz="1400" spc="-10" b="1">
                <a:latin typeface="Arial"/>
                <a:cs typeface="Arial"/>
              </a:rPr>
              <a:t>C</a:t>
            </a:r>
            <a:r>
              <a:rPr dirty="0" sz="1400" b="1">
                <a:latin typeface="Arial"/>
                <a:cs typeface="Arial"/>
              </a:rPr>
              <a:t>VD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/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b="1">
                <a:latin typeface="Arial"/>
                <a:cs typeface="Arial"/>
              </a:rPr>
              <a:t>I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/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St</a:t>
            </a:r>
            <a:r>
              <a:rPr dirty="0" sz="1400" spc="0" b="1">
                <a:latin typeface="Arial"/>
                <a:cs typeface="Arial"/>
              </a:rPr>
              <a:t>r</a:t>
            </a:r>
            <a:r>
              <a:rPr dirty="0" sz="1400" spc="-5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03141" y="3618433"/>
            <a:ext cx="43307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7.6%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81425" y="2223642"/>
            <a:ext cx="531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F6600"/>
                </a:solidFill>
                <a:latin typeface="Arial"/>
                <a:cs typeface="Arial"/>
              </a:rPr>
              <a:t>13.</a:t>
            </a:r>
            <a:r>
              <a:rPr dirty="0" sz="1400" b="1">
                <a:solidFill>
                  <a:srgbClr val="FF6600"/>
                </a:solidFill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13458" y="2324480"/>
            <a:ext cx="1395730" cy="1002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6600"/>
                </a:solidFill>
                <a:latin typeface="Arial"/>
                <a:cs typeface="Arial"/>
              </a:rPr>
              <a:t>Adjusted</a:t>
            </a:r>
            <a:r>
              <a:rPr dirty="0" sz="1800" spc="-25" b="1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6600"/>
                </a:solidFill>
                <a:latin typeface="Arial"/>
                <a:cs typeface="Arial"/>
              </a:rPr>
              <a:t>HR</a:t>
            </a:r>
            <a:endParaRPr sz="18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1800" spc="-5" b="1">
                <a:solidFill>
                  <a:srgbClr val="FF6600"/>
                </a:solidFill>
                <a:latin typeface="Arial"/>
                <a:cs typeface="Arial"/>
              </a:rPr>
              <a:t>1.81</a:t>
            </a:r>
            <a:endParaRPr sz="1800">
              <a:latin typeface="Arial"/>
              <a:cs typeface="Arial"/>
            </a:endParaRPr>
          </a:p>
          <a:p>
            <a:pPr algn="ctr" marL="193675" marR="186055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solidFill>
                  <a:srgbClr val="FF6600"/>
                </a:solidFill>
                <a:latin typeface="Arial"/>
                <a:cs typeface="Arial"/>
              </a:rPr>
              <a:t>(1.53 –</a:t>
            </a:r>
            <a:r>
              <a:rPr dirty="0" sz="1400" spc="-120" b="1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6600"/>
                </a:solidFill>
                <a:latin typeface="Arial"/>
                <a:cs typeface="Arial"/>
              </a:rPr>
              <a:t>2.14)  P&lt;0.001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202436" y="1421891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40" h="125094">
                <a:moveTo>
                  <a:pt x="0" y="124967"/>
                </a:moveTo>
                <a:lnTo>
                  <a:pt x="129540" y="124967"/>
                </a:lnTo>
                <a:lnTo>
                  <a:pt x="12954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203960" y="1603247"/>
            <a:ext cx="129539" cy="127000"/>
          </a:xfrm>
          <a:custGeom>
            <a:avLst/>
            <a:gdLst/>
            <a:ahLst/>
            <a:cxnLst/>
            <a:rect l="l" t="t" r="r" b="b"/>
            <a:pathLst>
              <a:path w="129540" h="127000">
                <a:moveTo>
                  <a:pt x="0" y="126491"/>
                </a:moveTo>
                <a:lnTo>
                  <a:pt x="129540" y="126491"/>
                </a:lnTo>
                <a:lnTo>
                  <a:pt x="129540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397000" y="1374139"/>
            <a:ext cx="2461895" cy="393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1200" spc="-45" b="1">
                <a:solidFill>
                  <a:srgbClr val="FF6600"/>
                </a:solidFill>
                <a:latin typeface="Arial"/>
                <a:cs typeface="Arial"/>
              </a:rPr>
              <a:t>PAD</a:t>
            </a:r>
            <a:r>
              <a:rPr dirty="0" sz="1200" spc="-55" b="1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6600"/>
                </a:solidFill>
                <a:latin typeface="Arial"/>
                <a:cs typeface="Arial"/>
              </a:rPr>
              <a:t>N=1784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200" spc="-5" b="1">
                <a:latin typeface="Arial"/>
                <a:cs typeface="Arial"/>
              </a:rPr>
              <a:t>MI </a:t>
            </a:r>
            <a:r>
              <a:rPr dirty="0" sz="1200" b="1">
                <a:latin typeface="Arial"/>
                <a:cs typeface="Arial"/>
              </a:rPr>
              <a:t>or </a:t>
            </a:r>
            <a:r>
              <a:rPr dirty="0" sz="1200" spc="-5" b="1">
                <a:latin typeface="Arial"/>
                <a:cs typeface="Arial"/>
              </a:rPr>
              <a:t>Stroke </a:t>
            </a:r>
            <a:r>
              <a:rPr dirty="0" sz="1200" b="1">
                <a:latin typeface="Arial"/>
                <a:cs typeface="Arial"/>
              </a:rPr>
              <a:t>and no </a:t>
            </a:r>
            <a:r>
              <a:rPr dirty="0" sz="1200" spc="-45" b="1">
                <a:latin typeface="Arial"/>
                <a:cs typeface="Arial"/>
              </a:rPr>
              <a:t>PAD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N=11996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600700" y="1661160"/>
            <a:ext cx="129539" cy="127000"/>
          </a:xfrm>
          <a:custGeom>
            <a:avLst/>
            <a:gdLst/>
            <a:ahLst/>
            <a:cxnLst/>
            <a:rect l="l" t="t" r="r" b="b"/>
            <a:pathLst>
              <a:path w="129539" h="127000">
                <a:moveTo>
                  <a:pt x="0" y="126491"/>
                </a:moveTo>
                <a:lnTo>
                  <a:pt x="129539" y="126491"/>
                </a:lnTo>
                <a:lnTo>
                  <a:pt x="129539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600700" y="1312163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39" h="125094">
                <a:moveTo>
                  <a:pt x="0" y="124967"/>
                </a:moveTo>
                <a:lnTo>
                  <a:pt x="129539" y="124967"/>
                </a:lnTo>
                <a:lnTo>
                  <a:pt x="129539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600700" y="1502663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39" h="125094">
                <a:moveTo>
                  <a:pt x="0" y="124967"/>
                </a:moveTo>
                <a:lnTo>
                  <a:pt x="129539" y="124967"/>
                </a:lnTo>
                <a:lnTo>
                  <a:pt x="129539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770245" y="1270761"/>
            <a:ext cx="2907030" cy="83883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3970" marR="918210" indent="-1905">
              <a:lnSpc>
                <a:spcPct val="100800"/>
              </a:lnSpc>
              <a:spcBef>
                <a:spcPts val="85"/>
              </a:spcBef>
            </a:pPr>
            <a:r>
              <a:rPr dirty="0" sz="1200" spc="-45" b="1">
                <a:solidFill>
                  <a:srgbClr val="FF0000"/>
                </a:solidFill>
                <a:latin typeface="Arial"/>
                <a:cs typeface="Arial"/>
              </a:rPr>
              <a:t>PAD </a:t>
            </a:r>
            <a:r>
              <a:rPr dirty="0" sz="1200" spc="0" b="1">
                <a:solidFill>
                  <a:srgbClr val="FF0000"/>
                </a:solidFill>
                <a:latin typeface="Arial"/>
                <a:cs typeface="Arial"/>
              </a:rPr>
              <a:t>with </a:t>
            </a:r>
            <a:r>
              <a:rPr dirty="0" sz="1200" spc="-5" b="1">
                <a:solidFill>
                  <a:srgbClr val="FF0000"/>
                </a:solidFill>
                <a:latin typeface="Arial"/>
                <a:cs typeface="Arial"/>
              </a:rPr>
              <a:t>MI/Stroke N=1036  </a:t>
            </a:r>
            <a:r>
              <a:rPr dirty="0" sz="1200" spc="-45" b="1">
                <a:solidFill>
                  <a:srgbClr val="FF9900"/>
                </a:solidFill>
                <a:latin typeface="Arial"/>
                <a:cs typeface="Arial"/>
              </a:rPr>
              <a:t>PAD </a:t>
            </a:r>
            <a:r>
              <a:rPr dirty="0" sz="1200" spc="-5" b="1">
                <a:solidFill>
                  <a:srgbClr val="FF9900"/>
                </a:solidFill>
                <a:latin typeface="Arial"/>
                <a:cs typeface="Arial"/>
              </a:rPr>
              <a:t>no MI/Stroke</a:t>
            </a:r>
            <a:r>
              <a:rPr dirty="0" sz="1200" spc="40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9900"/>
                </a:solidFill>
                <a:latin typeface="Arial"/>
                <a:cs typeface="Arial"/>
              </a:rPr>
              <a:t>N=748</a:t>
            </a:r>
            <a:endParaRPr sz="1200">
              <a:latin typeface="Arial"/>
              <a:cs typeface="Arial"/>
            </a:endParaRPr>
          </a:p>
          <a:p>
            <a:pPr marL="36830">
              <a:lnSpc>
                <a:spcPts val="1270"/>
              </a:lnSpc>
            </a:pPr>
            <a:r>
              <a:rPr dirty="0" sz="1200" spc="-5" b="1">
                <a:latin typeface="Arial"/>
                <a:cs typeface="Arial"/>
              </a:rPr>
              <a:t>MI </a:t>
            </a:r>
            <a:r>
              <a:rPr dirty="0" sz="1200" b="1">
                <a:latin typeface="Arial"/>
                <a:cs typeface="Arial"/>
              </a:rPr>
              <a:t>or </a:t>
            </a:r>
            <a:r>
              <a:rPr dirty="0" sz="1200" spc="-5" b="1">
                <a:latin typeface="Arial"/>
                <a:cs typeface="Arial"/>
              </a:rPr>
              <a:t>Stroke </a:t>
            </a:r>
            <a:r>
              <a:rPr dirty="0" sz="1200" b="1">
                <a:latin typeface="Arial"/>
                <a:cs typeface="Arial"/>
              </a:rPr>
              <a:t>and no </a:t>
            </a:r>
            <a:r>
              <a:rPr dirty="0" sz="1200" spc="-45" b="1">
                <a:latin typeface="Arial"/>
                <a:cs typeface="Arial"/>
              </a:rPr>
              <a:t>PAD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N=11996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60"/>
              </a:spcBef>
            </a:pP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14.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52043" y="6603127"/>
            <a:ext cx="2576830" cy="12446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39105" y="6667837"/>
            <a:ext cx="2374265" cy="1758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i="1">
                <a:latin typeface="Arial"/>
                <a:cs typeface="Arial"/>
              </a:rPr>
              <a:t>CABG/PCI, and history of stroke or</a:t>
            </a:r>
            <a:r>
              <a:rPr dirty="0" sz="1050" spc="-160" i="1">
                <a:latin typeface="Arial"/>
                <a:cs typeface="Arial"/>
              </a:rPr>
              <a:t> </a:t>
            </a:r>
            <a:r>
              <a:rPr dirty="0" sz="1050" i="1">
                <a:latin typeface="Arial"/>
                <a:cs typeface="Arial"/>
              </a:rPr>
              <a:t>TIA.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0763" y="1987295"/>
            <a:ext cx="0" cy="3857625"/>
          </a:xfrm>
          <a:custGeom>
            <a:avLst/>
            <a:gdLst/>
            <a:ahLst/>
            <a:cxnLst/>
            <a:rect l="l" t="t" r="r" b="b"/>
            <a:pathLst>
              <a:path w="0" h="3857625">
                <a:moveTo>
                  <a:pt x="0" y="3857243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30096" y="2246376"/>
            <a:ext cx="5366004" cy="3611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18717" y="5712053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8717" y="5160340"/>
            <a:ext cx="28321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8717" y="4609591"/>
            <a:ext cx="283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8717" y="4058539"/>
            <a:ext cx="283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6%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8717" y="3507485"/>
            <a:ext cx="283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9657" y="2955747"/>
            <a:ext cx="38227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10%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9657" y="2404998"/>
            <a:ext cx="382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12%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9657" y="1853945"/>
            <a:ext cx="382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14%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82089" y="5923889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1961" y="2648565"/>
            <a:ext cx="224790" cy="19405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-10" b="1">
                <a:latin typeface="Arial"/>
                <a:cs typeface="Arial"/>
              </a:rPr>
              <a:t>C</a:t>
            </a:r>
            <a:r>
              <a:rPr dirty="0" sz="1400" b="1">
                <a:latin typeface="Arial"/>
                <a:cs typeface="Arial"/>
              </a:rPr>
              <a:t>V</a:t>
            </a:r>
            <a:r>
              <a:rPr dirty="0" sz="1400" spc="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D</a:t>
            </a:r>
            <a:r>
              <a:rPr dirty="0" sz="1400" b="1">
                <a:latin typeface="Arial"/>
                <a:cs typeface="Arial"/>
              </a:rPr>
              <a:t>eat</a:t>
            </a:r>
            <a:r>
              <a:rPr dirty="0" sz="1400" spc="-10" b="1">
                <a:latin typeface="Arial"/>
                <a:cs typeface="Arial"/>
              </a:rPr>
              <a:t>h</a:t>
            </a:r>
            <a:r>
              <a:rPr dirty="0" sz="1400" b="1">
                <a:latin typeface="Arial"/>
                <a:cs typeface="Arial"/>
              </a:rPr>
              <a:t>,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10" b="1">
                <a:latin typeface="Arial"/>
                <a:cs typeface="Arial"/>
              </a:rPr>
              <a:t>M</a:t>
            </a:r>
            <a:r>
              <a:rPr dirty="0" sz="1400" b="1">
                <a:latin typeface="Arial"/>
                <a:cs typeface="Arial"/>
              </a:rPr>
              <a:t>I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r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Str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0245" y="1428343"/>
            <a:ext cx="108267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700"/>
              </a:lnSpc>
              <a:spcBef>
                <a:spcPts val="100"/>
              </a:spcBef>
            </a:pPr>
            <a:r>
              <a:rPr dirty="0" sz="1400" b="1">
                <a:solidFill>
                  <a:srgbClr val="006FC0"/>
                </a:solidFill>
                <a:latin typeface="Arial"/>
                <a:cs typeface="Arial"/>
              </a:rPr>
              <a:t>Placebo 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dirty="0" sz="1400" spc="-15" b="1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dirty="0" sz="1400" spc="-10" b="1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mab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28977" y="1540002"/>
            <a:ext cx="155575" cy="146685"/>
          </a:xfrm>
          <a:custGeom>
            <a:avLst/>
            <a:gdLst/>
            <a:ahLst/>
            <a:cxnLst/>
            <a:rect l="l" t="t" r="r" b="b"/>
            <a:pathLst>
              <a:path w="155575" h="146685">
                <a:moveTo>
                  <a:pt x="0" y="146303"/>
                </a:moveTo>
                <a:lnTo>
                  <a:pt x="155448" y="146303"/>
                </a:lnTo>
                <a:lnTo>
                  <a:pt x="155448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28977" y="1540002"/>
            <a:ext cx="155575" cy="146685"/>
          </a:xfrm>
          <a:custGeom>
            <a:avLst/>
            <a:gdLst/>
            <a:ahLst/>
            <a:cxnLst/>
            <a:rect l="l" t="t" r="r" b="b"/>
            <a:pathLst>
              <a:path w="155575" h="146685">
                <a:moveTo>
                  <a:pt x="0" y="146303"/>
                </a:moveTo>
                <a:lnTo>
                  <a:pt x="155448" y="146303"/>
                </a:lnTo>
                <a:lnTo>
                  <a:pt x="155448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ln w="25908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35073" y="1838705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4" y="147827"/>
                </a:lnTo>
                <a:lnTo>
                  <a:pt x="1539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35073" y="1838705"/>
            <a:ext cx="154305" cy="147955"/>
          </a:xfrm>
          <a:custGeom>
            <a:avLst/>
            <a:gdLst/>
            <a:ahLst/>
            <a:cxnLst/>
            <a:rect l="l" t="t" r="r" b="b"/>
            <a:pathLst>
              <a:path w="154305" h="147955">
                <a:moveTo>
                  <a:pt x="0" y="147827"/>
                </a:moveTo>
                <a:lnTo>
                  <a:pt x="153924" y="147827"/>
                </a:lnTo>
                <a:lnTo>
                  <a:pt x="1539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908418" y="2011807"/>
            <a:ext cx="531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13.</a:t>
            </a:r>
            <a:r>
              <a:rPr dirty="0" sz="1400" b="1">
                <a:solidFill>
                  <a:srgbClr val="336699"/>
                </a:solidFill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60234" y="3586988"/>
            <a:ext cx="374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6FC0"/>
                </a:solidFill>
                <a:latin typeface="Arial"/>
                <a:cs typeface="Arial"/>
              </a:rPr>
              <a:t>7</a:t>
            </a:r>
            <a:r>
              <a:rPr dirty="0" sz="1200" b="1">
                <a:solidFill>
                  <a:srgbClr val="006FC0"/>
                </a:solidFill>
                <a:latin typeface="Arial"/>
                <a:cs typeface="Arial"/>
              </a:rPr>
              <a:t>.</a:t>
            </a:r>
            <a:r>
              <a:rPr dirty="0" sz="1200" spc="0" b="1">
                <a:solidFill>
                  <a:srgbClr val="006FC0"/>
                </a:solidFill>
                <a:latin typeface="Arial"/>
                <a:cs typeface="Arial"/>
              </a:rPr>
              <a:t>6</a:t>
            </a:r>
            <a:r>
              <a:rPr dirty="0" sz="1200" spc="-5" b="1">
                <a:solidFill>
                  <a:srgbClr val="006FC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08418" y="3077717"/>
            <a:ext cx="4324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9.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46138" y="3989578"/>
            <a:ext cx="374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C00000"/>
                </a:solidFill>
                <a:latin typeface="Arial"/>
                <a:cs typeface="Arial"/>
              </a:rPr>
              <a:t>6</a:t>
            </a:r>
            <a:r>
              <a:rPr dirty="0" sz="1200" b="1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dirty="0" sz="1200" spc="0" b="1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dirty="0" sz="1200" spc="-5" b="1">
                <a:solidFill>
                  <a:srgbClr val="C0000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35951" y="2319908"/>
            <a:ext cx="87185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90" marR="12065" indent="23495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C00000"/>
                </a:solidFill>
                <a:latin typeface="Arial"/>
                <a:cs typeface="Arial"/>
              </a:rPr>
              <a:t>PAD 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3.5%</a:t>
            </a:r>
            <a:r>
              <a:rPr dirty="0" sz="14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C00000"/>
                </a:solidFill>
                <a:latin typeface="Arial"/>
                <a:cs typeface="Arial"/>
              </a:rPr>
              <a:t>ARR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0" b="1">
                <a:solidFill>
                  <a:srgbClr val="C00000"/>
                </a:solidFill>
                <a:latin typeface="Arial"/>
                <a:cs typeface="Arial"/>
              </a:rPr>
              <a:t>NNT</a:t>
            </a:r>
            <a:r>
              <a:rPr dirty="0" baseline="-21604" sz="1350" spc="0" b="1">
                <a:solidFill>
                  <a:srgbClr val="C00000"/>
                </a:solidFill>
                <a:latin typeface="Arial"/>
                <a:cs typeface="Arial"/>
              </a:rPr>
              <a:t>2.5y</a:t>
            </a:r>
            <a:r>
              <a:rPr dirty="0" baseline="-21604" sz="1350" spc="112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29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98030" y="2387345"/>
            <a:ext cx="143510" cy="661670"/>
          </a:xfrm>
          <a:custGeom>
            <a:avLst/>
            <a:gdLst/>
            <a:ahLst/>
            <a:cxnLst/>
            <a:rect l="l" t="t" r="r" b="b"/>
            <a:pathLst>
              <a:path w="143509" h="661669">
                <a:moveTo>
                  <a:pt x="143255" y="589788"/>
                </a:moveTo>
                <a:lnTo>
                  <a:pt x="0" y="589788"/>
                </a:lnTo>
                <a:lnTo>
                  <a:pt x="71627" y="661415"/>
                </a:lnTo>
                <a:lnTo>
                  <a:pt x="143255" y="589788"/>
                </a:lnTo>
                <a:close/>
              </a:path>
              <a:path w="143509" h="661669">
                <a:moveTo>
                  <a:pt x="107442" y="0"/>
                </a:moveTo>
                <a:lnTo>
                  <a:pt x="35814" y="0"/>
                </a:lnTo>
                <a:lnTo>
                  <a:pt x="35814" y="589788"/>
                </a:lnTo>
                <a:lnTo>
                  <a:pt x="107442" y="589788"/>
                </a:lnTo>
                <a:lnTo>
                  <a:pt x="10744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98030" y="2387345"/>
            <a:ext cx="143510" cy="661670"/>
          </a:xfrm>
          <a:custGeom>
            <a:avLst/>
            <a:gdLst/>
            <a:ahLst/>
            <a:cxnLst/>
            <a:rect l="l" t="t" r="r" b="b"/>
            <a:pathLst>
              <a:path w="143509" h="661669">
                <a:moveTo>
                  <a:pt x="0" y="589788"/>
                </a:moveTo>
                <a:lnTo>
                  <a:pt x="35814" y="589788"/>
                </a:lnTo>
                <a:lnTo>
                  <a:pt x="35814" y="0"/>
                </a:lnTo>
                <a:lnTo>
                  <a:pt x="107442" y="0"/>
                </a:lnTo>
                <a:lnTo>
                  <a:pt x="107442" y="589788"/>
                </a:lnTo>
                <a:lnTo>
                  <a:pt x="143255" y="589788"/>
                </a:lnTo>
                <a:lnTo>
                  <a:pt x="71627" y="661415"/>
                </a:lnTo>
                <a:lnTo>
                  <a:pt x="0" y="589788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411973" y="3609594"/>
            <a:ext cx="196850" cy="527685"/>
          </a:xfrm>
          <a:custGeom>
            <a:avLst/>
            <a:gdLst/>
            <a:ahLst/>
            <a:cxnLst/>
            <a:rect l="l" t="t" r="r" b="b"/>
            <a:pathLst>
              <a:path w="196850" h="527685">
                <a:moveTo>
                  <a:pt x="0" y="0"/>
                </a:moveTo>
                <a:lnTo>
                  <a:pt x="38236" y="1291"/>
                </a:lnTo>
                <a:lnTo>
                  <a:pt x="69484" y="4810"/>
                </a:lnTo>
                <a:lnTo>
                  <a:pt x="90564" y="10019"/>
                </a:lnTo>
                <a:lnTo>
                  <a:pt x="98298" y="16382"/>
                </a:lnTo>
                <a:lnTo>
                  <a:pt x="98298" y="247268"/>
                </a:lnTo>
                <a:lnTo>
                  <a:pt x="106031" y="253632"/>
                </a:lnTo>
                <a:lnTo>
                  <a:pt x="127111" y="258841"/>
                </a:lnTo>
                <a:lnTo>
                  <a:pt x="158359" y="262360"/>
                </a:lnTo>
                <a:lnTo>
                  <a:pt x="196596" y="263651"/>
                </a:lnTo>
                <a:lnTo>
                  <a:pt x="158359" y="264943"/>
                </a:lnTo>
                <a:lnTo>
                  <a:pt x="127111" y="268462"/>
                </a:lnTo>
                <a:lnTo>
                  <a:pt x="106031" y="273671"/>
                </a:lnTo>
                <a:lnTo>
                  <a:pt x="98298" y="280034"/>
                </a:lnTo>
                <a:lnTo>
                  <a:pt x="98298" y="510920"/>
                </a:lnTo>
                <a:lnTo>
                  <a:pt x="90564" y="517284"/>
                </a:lnTo>
                <a:lnTo>
                  <a:pt x="69484" y="522493"/>
                </a:lnTo>
                <a:lnTo>
                  <a:pt x="38236" y="526012"/>
                </a:lnTo>
                <a:lnTo>
                  <a:pt x="0" y="527303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735951" y="3547998"/>
            <a:ext cx="871855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1590" marR="12065" indent="-635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No </a:t>
            </a:r>
            <a:r>
              <a:rPr dirty="0" sz="1400" spc="-50" b="1">
                <a:latin typeface="Arial"/>
                <a:cs typeface="Arial"/>
              </a:rPr>
              <a:t>PAD  </a:t>
            </a:r>
            <a:r>
              <a:rPr dirty="0" sz="1400" b="1">
                <a:latin typeface="Arial"/>
                <a:cs typeface="Arial"/>
              </a:rPr>
              <a:t>1.4%</a:t>
            </a:r>
            <a:r>
              <a:rPr dirty="0" sz="1400" spc="-145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ARR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0" b="1">
                <a:latin typeface="Arial"/>
                <a:cs typeface="Arial"/>
              </a:rPr>
              <a:t>NNT</a:t>
            </a:r>
            <a:r>
              <a:rPr dirty="0" baseline="-21604" sz="1350" spc="0" b="1">
                <a:latin typeface="Arial"/>
                <a:cs typeface="Arial"/>
              </a:rPr>
              <a:t>2.5y</a:t>
            </a:r>
            <a:r>
              <a:rPr dirty="0" baseline="-21604" sz="1350" spc="112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72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404354" y="2157222"/>
            <a:ext cx="213360" cy="1077595"/>
          </a:xfrm>
          <a:custGeom>
            <a:avLst/>
            <a:gdLst/>
            <a:ahLst/>
            <a:cxnLst/>
            <a:rect l="l" t="t" r="r" b="b"/>
            <a:pathLst>
              <a:path w="213359" h="1077595">
                <a:moveTo>
                  <a:pt x="0" y="0"/>
                </a:moveTo>
                <a:lnTo>
                  <a:pt x="41528" y="1402"/>
                </a:lnTo>
                <a:lnTo>
                  <a:pt x="75437" y="5222"/>
                </a:lnTo>
                <a:lnTo>
                  <a:pt x="98297" y="10876"/>
                </a:lnTo>
                <a:lnTo>
                  <a:pt x="106679" y="17779"/>
                </a:lnTo>
                <a:lnTo>
                  <a:pt x="106679" y="520953"/>
                </a:lnTo>
                <a:lnTo>
                  <a:pt x="115061" y="527857"/>
                </a:lnTo>
                <a:lnTo>
                  <a:pt x="137921" y="533511"/>
                </a:lnTo>
                <a:lnTo>
                  <a:pt x="171830" y="537331"/>
                </a:lnTo>
                <a:lnTo>
                  <a:pt x="213360" y="538733"/>
                </a:lnTo>
                <a:lnTo>
                  <a:pt x="171830" y="540136"/>
                </a:lnTo>
                <a:lnTo>
                  <a:pt x="137921" y="543956"/>
                </a:lnTo>
                <a:lnTo>
                  <a:pt x="115061" y="549610"/>
                </a:lnTo>
                <a:lnTo>
                  <a:pt x="106679" y="556513"/>
                </a:lnTo>
                <a:lnTo>
                  <a:pt x="106679" y="1059688"/>
                </a:lnTo>
                <a:lnTo>
                  <a:pt x="98298" y="1066591"/>
                </a:lnTo>
                <a:lnTo>
                  <a:pt x="75438" y="1072245"/>
                </a:lnTo>
                <a:lnTo>
                  <a:pt x="41529" y="1076065"/>
                </a:lnTo>
                <a:lnTo>
                  <a:pt x="0" y="1077467"/>
                </a:lnTo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672078" y="1510030"/>
            <a:ext cx="704215" cy="481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20"/>
              </a:lnSpc>
              <a:spcBef>
                <a:spcPts val="95"/>
              </a:spcBef>
            </a:pPr>
            <a:r>
              <a:rPr dirty="0" sz="1600" spc="-60" b="1">
                <a:solidFill>
                  <a:srgbClr val="C00000"/>
                </a:solidFill>
                <a:latin typeface="Arial"/>
                <a:cs typeface="Arial"/>
              </a:rPr>
              <a:t>PAD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80"/>
              </a:lnSpc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N=3,642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59302" y="2180589"/>
            <a:ext cx="927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27%</a:t>
            </a:r>
            <a:r>
              <a:rPr dirty="0" sz="1600" spc="-8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Arial"/>
                <a:cs typeface="Arial"/>
              </a:rPr>
              <a:t>RRR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07485" y="2636647"/>
            <a:ext cx="1033144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HR</a:t>
            </a:r>
            <a:r>
              <a:rPr dirty="0" sz="1400" spc="-9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0.73</a:t>
            </a:r>
            <a:endParaRPr sz="1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(0.59 –</a:t>
            </a:r>
            <a:r>
              <a:rPr dirty="0" sz="1400" spc="-12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00000"/>
                </a:solidFill>
                <a:latin typeface="Arial"/>
                <a:cs typeface="Arial"/>
              </a:rPr>
              <a:t>0.91)  P=0.0040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83858" y="4405121"/>
            <a:ext cx="6921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58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No </a:t>
            </a:r>
            <a:r>
              <a:rPr dirty="0" sz="1200" spc="-45" b="1">
                <a:latin typeface="Arial"/>
                <a:cs typeface="Arial"/>
              </a:rPr>
              <a:t>PAD  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spc="-15" b="1">
                <a:latin typeface="Arial"/>
                <a:cs typeface="Arial"/>
              </a:rPr>
              <a:t>=</a:t>
            </a:r>
            <a:r>
              <a:rPr dirty="0" sz="1200" spc="-5" b="1">
                <a:latin typeface="Arial"/>
                <a:cs typeface="Arial"/>
              </a:rPr>
              <a:t>23</a:t>
            </a:r>
            <a:r>
              <a:rPr dirty="0" sz="1200" b="1">
                <a:latin typeface="Arial"/>
                <a:cs typeface="Arial"/>
              </a:rPr>
              <a:t>,</a:t>
            </a:r>
            <a:r>
              <a:rPr dirty="0" sz="1200" spc="0" b="1">
                <a:latin typeface="Arial"/>
                <a:cs typeface="Arial"/>
              </a:rPr>
              <a:t>9</a:t>
            </a:r>
            <a:r>
              <a:rPr dirty="0" sz="1200" spc="-5" b="1"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58720" y="4953761"/>
            <a:ext cx="5587365" cy="1209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429259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HR</a:t>
            </a:r>
            <a:r>
              <a:rPr dirty="0" sz="1200" spc="-7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0.81</a:t>
            </a:r>
            <a:endParaRPr sz="1200">
              <a:latin typeface="Arial"/>
              <a:cs typeface="Arial"/>
            </a:endParaRPr>
          </a:p>
          <a:p>
            <a:pPr algn="ctr" marL="415417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95% </a:t>
            </a:r>
            <a:r>
              <a:rPr dirty="0" sz="1200" b="1">
                <a:latin typeface="Arial"/>
                <a:cs typeface="Arial"/>
              </a:rPr>
              <a:t>CI </a:t>
            </a:r>
            <a:r>
              <a:rPr dirty="0" sz="1200" spc="-5" b="1">
                <a:latin typeface="Arial"/>
                <a:cs typeface="Arial"/>
              </a:rPr>
              <a:t>(0.73 </a:t>
            </a:r>
            <a:r>
              <a:rPr dirty="0" sz="1200" b="1">
                <a:latin typeface="Arial"/>
                <a:cs typeface="Arial"/>
              </a:rPr>
              <a:t>–</a:t>
            </a:r>
            <a:r>
              <a:rPr dirty="0" sz="1200" spc="-5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0.90)</a:t>
            </a:r>
            <a:endParaRPr sz="1200">
              <a:latin typeface="Arial"/>
              <a:cs typeface="Arial"/>
            </a:endParaRPr>
          </a:p>
          <a:p>
            <a:pPr algn="r" marR="422275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P</a:t>
            </a:r>
            <a:r>
              <a:rPr dirty="0" sz="1200" spc="-5" b="1">
                <a:latin typeface="Arial"/>
                <a:cs typeface="Arial"/>
              </a:rPr>
              <a:t>&lt;</a:t>
            </a:r>
            <a:r>
              <a:rPr dirty="0" sz="1200" spc="-5" b="1">
                <a:latin typeface="Arial"/>
                <a:cs typeface="Arial"/>
              </a:rPr>
              <a:t>0</a:t>
            </a:r>
            <a:r>
              <a:rPr dirty="0" sz="1200" b="1">
                <a:latin typeface="Arial"/>
                <a:cs typeface="Arial"/>
              </a:rPr>
              <a:t>.</a:t>
            </a:r>
            <a:r>
              <a:rPr dirty="0" sz="1200" spc="0" b="1">
                <a:latin typeface="Arial"/>
                <a:cs typeface="Arial"/>
              </a:rPr>
              <a:t>0</a:t>
            </a:r>
            <a:r>
              <a:rPr dirty="0" sz="1200" spc="-5" b="1">
                <a:latin typeface="Arial"/>
                <a:cs typeface="Arial"/>
              </a:rPr>
              <a:t>01</a:t>
            </a:r>
            <a:endParaRPr sz="1200">
              <a:latin typeface="Arial"/>
              <a:cs typeface="Arial"/>
            </a:endParaRPr>
          </a:p>
          <a:p>
            <a:pPr algn="r" marR="11430">
              <a:lnSpc>
                <a:spcPct val="100000"/>
              </a:lnSpc>
              <a:spcBef>
                <a:spcPts val="790"/>
              </a:spcBef>
            </a:pPr>
            <a:r>
              <a:rPr dirty="0" sz="1200" spc="-5" b="1" i="1">
                <a:solidFill>
                  <a:srgbClr val="0D0D0D"/>
                </a:solidFill>
                <a:latin typeface="Arial"/>
                <a:cs typeface="Arial"/>
              </a:rPr>
              <a:t>p-interaction </a:t>
            </a:r>
            <a:r>
              <a:rPr dirty="0" sz="1200" b="1" i="1">
                <a:solidFill>
                  <a:srgbClr val="0D0D0D"/>
                </a:solidFill>
                <a:latin typeface="Arial"/>
                <a:cs typeface="Arial"/>
              </a:rPr>
              <a:t>=</a:t>
            </a:r>
            <a:r>
              <a:rPr dirty="0" sz="1200" spc="-15" b="1" i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200" spc="-5" b="1" i="1">
                <a:solidFill>
                  <a:srgbClr val="0D0D0D"/>
                </a:solidFill>
                <a:latin typeface="Arial"/>
                <a:cs typeface="Arial"/>
              </a:rPr>
              <a:t>0.41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  <a:tabLst>
                <a:tab pos="489584" algn="l"/>
                <a:tab pos="1015365" algn="l"/>
                <a:tab pos="1541780" algn="l"/>
                <a:tab pos="2068195" algn="l"/>
                <a:tab pos="2593975" algn="l"/>
                <a:tab pos="3120390" algn="l"/>
                <a:tab pos="3646170" algn="l"/>
                <a:tab pos="4172585" algn="l"/>
                <a:tab pos="4698365" algn="l"/>
              </a:tabLst>
            </a:pPr>
            <a:r>
              <a:rPr dirty="0" sz="1400" spc="-5" b="1">
                <a:latin typeface="Arial"/>
                <a:cs typeface="Arial"/>
              </a:rPr>
              <a:t>90	180	270	360	450	540	630	720	810	900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7520" rIns="0" bIns="0" rtlCol="0" vert="horz">
            <a:spAutoFit/>
          </a:bodyPr>
          <a:lstStyle/>
          <a:p>
            <a:pPr marL="426720" marR="5080" indent="-58419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CV Death, MI or Stroke in Patients with  and without Peripheral Artery</a:t>
            </a:r>
            <a:r>
              <a:rPr dirty="0" spc="55"/>
              <a:t> </a:t>
            </a:r>
            <a:r>
              <a:rPr dirty="0" spc="-5"/>
              <a:t>Disease</a:t>
            </a:r>
          </a:p>
        </p:txBody>
      </p:sp>
      <p:sp>
        <p:nvSpPr>
          <p:cNvPr id="35" name="object 35"/>
          <p:cNvSpPr/>
          <p:nvPr/>
        </p:nvSpPr>
        <p:spPr>
          <a:xfrm>
            <a:off x="7879080" y="0"/>
            <a:ext cx="1264918" cy="56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413886" y="6276413"/>
            <a:ext cx="1790064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 b="1">
                <a:solidFill>
                  <a:srgbClr val="0D0D0D"/>
                </a:solidFill>
                <a:latin typeface="Arial"/>
                <a:cs typeface="Arial"/>
              </a:rPr>
              <a:t>Days </a:t>
            </a:r>
            <a:r>
              <a:rPr dirty="0" sz="1100" b="1">
                <a:solidFill>
                  <a:srgbClr val="0D0D0D"/>
                </a:solidFill>
                <a:latin typeface="Arial"/>
                <a:cs typeface="Arial"/>
              </a:rPr>
              <a:t>from</a:t>
            </a:r>
            <a:r>
              <a:rPr dirty="0" sz="1100" spc="240" b="1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D0D0D"/>
                </a:solidFill>
                <a:latin typeface="Arial"/>
                <a:cs typeface="Arial"/>
              </a:rPr>
              <a:t>Randomization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52043" y="6496142"/>
            <a:ext cx="2576830" cy="2311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 spc="-15" b="1">
                <a:solidFill>
                  <a:srgbClr val="990000"/>
                </a:solidFill>
                <a:latin typeface="Arial"/>
                <a:cs typeface="Arial"/>
              </a:rPr>
              <a:t>An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Academic </a:t>
            </a:r>
            <a:r>
              <a:rPr dirty="0" sz="700" spc="-5" b="1">
                <a:solidFill>
                  <a:srgbClr val="990000"/>
                </a:solidFill>
                <a:latin typeface="Arial"/>
                <a:cs typeface="Arial"/>
              </a:rPr>
              <a:t>Research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Organization</a:t>
            </a:r>
            <a:r>
              <a:rPr dirty="0" sz="700" spc="13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Brigham and Women’s Hospital  and Harvard Medical</a:t>
            </a:r>
            <a:r>
              <a:rPr dirty="0" sz="700" spc="10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990000"/>
                </a:solidFill>
                <a:latin typeface="Arial"/>
                <a:cs typeface="Arial"/>
              </a:rPr>
              <a:t>School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Marc Bonaca</dc:creator>
  <dc:title>Slide 1</dc:title>
  <dcterms:created xsi:type="dcterms:W3CDTF">2017-11-13T10:21:19Z</dcterms:created>
  <dcterms:modified xsi:type="dcterms:W3CDTF">2017-11-13T10:21:19Z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2017-11-13T00:00:00Z</vt:filetime>
  </property>
</Properties>
</file>