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290" r:id="rId4"/>
    <p:sldId id="257" r:id="rId5"/>
    <p:sldId id="273" r:id="rId6"/>
    <p:sldId id="275" r:id="rId7"/>
    <p:sldId id="274" r:id="rId8"/>
    <p:sldId id="280" r:id="rId9"/>
    <p:sldId id="281" r:id="rId10"/>
    <p:sldId id="262" r:id="rId11"/>
    <p:sldId id="277" r:id="rId12"/>
    <p:sldId id="272" r:id="rId13"/>
    <p:sldId id="258" r:id="rId14"/>
    <p:sldId id="264" r:id="rId15"/>
    <p:sldId id="284" r:id="rId16"/>
    <p:sldId id="285" r:id="rId17"/>
    <p:sldId id="286" r:id="rId18"/>
    <p:sldId id="259" r:id="rId19"/>
    <p:sldId id="263" r:id="rId20"/>
    <p:sldId id="266" r:id="rId21"/>
    <p:sldId id="287" r:id="rId22"/>
    <p:sldId id="278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4" Type="http://schemas.microsoft.com/office/2011/relationships/chartColorStyle" Target="colors7.xml"/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0944083854862"/>
          <c:y val="0.109296483575296"/>
          <c:w val="0.862289083888455"/>
          <c:h val="0.6963091290744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'L_Enroll (2)'!$K$6</c:f>
              <c:strCache>
                <c:ptCount val="1"/>
                <c:pt idx="0">
                  <c:v>Before protocol version 8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'L_Enroll (2)'!$D$7:$D$1752</c:f>
              <c:numCache>
                <c:formatCode>General</c:formatCode>
                <c:ptCount val="166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36.0</c:v>
                </c:pt>
                <c:pt idx="34">
                  <c:v>37.0</c:v>
                </c:pt>
                <c:pt idx="35">
                  <c:v>38.0</c:v>
                </c:pt>
                <c:pt idx="36">
                  <c:v>40.0</c:v>
                </c:pt>
                <c:pt idx="37">
                  <c:v>41.0</c:v>
                </c:pt>
                <c:pt idx="38">
                  <c:v>42.0</c:v>
                </c:pt>
                <c:pt idx="39">
                  <c:v>43.0</c:v>
                </c:pt>
                <c:pt idx="40">
                  <c:v>44.0</c:v>
                </c:pt>
                <c:pt idx="41">
                  <c:v>45.0</c:v>
                </c:pt>
                <c:pt idx="42">
                  <c:v>46.0</c:v>
                </c:pt>
                <c:pt idx="43">
                  <c:v>47.0</c:v>
                </c:pt>
                <c:pt idx="44">
                  <c:v>48.0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  <c:pt idx="66">
                  <c:v>71.0</c:v>
                </c:pt>
                <c:pt idx="67">
                  <c:v>72.0</c:v>
                </c:pt>
                <c:pt idx="68">
                  <c:v>73.0</c:v>
                </c:pt>
                <c:pt idx="69">
                  <c:v>74.0</c:v>
                </c:pt>
                <c:pt idx="70">
                  <c:v>75.0</c:v>
                </c:pt>
                <c:pt idx="71">
                  <c:v>76.0</c:v>
                </c:pt>
                <c:pt idx="72">
                  <c:v>77.0</c:v>
                </c:pt>
                <c:pt idx="73">
                  <c:v>78.0</c:v>
                </c:pt>
                <c:pt idx="74">
                  <c:v>79.0</c:v>
                </c:pt>
                <c:pt idx="75">
                  <c:v>80.0</c:v>
                </c:pt>
                <c:pt idx="76">
                  <c:v>81.0</c:v>
                </c:pt>
                <c:pt idx="77">
                  <c:v>82.0</c:v>
                </c:pt>
                <c:pt idx="78">
                  <c:v>83.0</c:v>
                </c:pt>
                <c:pt idx="79">
                  <c:v>84.0</c:v>
                </c:pt>
                <c:pt idx="80">
                  <c:v>85.0</c:v>
                </c:pt>
                <c:pt idx="81">
                  <c:v>86.0</c:v>
                </c:pt>
                <c:pt idx="82">
                  <c:v>87.0</c:v>
                </c:pt>
                <c:pt idx="83">
                  <c:v>88.0</c:v>
                </c:pt>
                <c:pt idx="84">
                  <c:v>89.0</c:v>
                </c:pt>
                <c:pt idx="85">
                  <c:v>90.0</c:v>
                </c:pt>
                <c:pt idx="86">
                  <c:v>91.0</c:v>
                </c:pt>
                <c:pt idx="87">
                  <c:v>92.0</c:v>
                </c:pt>
                <c:pt idx="88">
                  <c:v>93.0</c:v>
                </c:pt>
                <c:pt idx="89">
                  <c:v>94.0</c:v>
                </c:pt>
                <c:pt idx="90">
                  <c:v>95.0</c:v>
                </c:pt>
                <c:pt idx="91">
                  <c:v>96.0</c:v>
                </c:pt>
                <c:pt idx="92">
                  <c:v>97.0</c:v>
                </c:pt>
                <c:pt idx="93">
                  <c:v>98.0</c:v>
                </c:pt>
                <c:pt idx="94">
                  <c:v>100.0</c:v>
                </c:pt>
                <c:pt idx="95">
                  <c:v>101.0</c:v>
                </c:pt>
                <c:pt idx="96">
                  <c:v>102.0</c:v>
                </c:pt>
                <c:pt idx="97">
                  <c:v>103.0</c:v>
                </c:pt>
                <c:pt idx="98">
                  <c:v>104.0</c:v>
                </c:pt>
                <c:pt idx="99">
                  <c:v>105.0</c:v>
                </c:pt>
                <c:pt idx="100">
                  <c:v>106.0</c:v>
                </c:pt>
                <c:pt idx="101">
                  <c:v>107.0</c:v>
                </c:pt>
                <c:pt idx="102">
                  <c:v>108.0</c:v>
                </c:pt>
                <c:pt idx="103">
                  <c:v>109.0</c:v>
                </c:pt>
                <c:pt idx="104">
                  <c:v>110.0</c:v>
                </c:pt>
                <c:pt idx="105">
                  <c:v>111.0</c:v>
                </c:pt>
                <c:pt idx="106">
                  <c:v>112.0</c:v>
                </c:pt>
                <c:pt idx="107">
                  <c:v>113.0</c:v>
                </c:pt>
                <c:pt idx="108">
                  <c:v>114.0</c:v>
                </c:pt>
                <c:pt idx="109">
                  <c:v>115.0</c:v>
                </c:pt>
                <c:pt idx="110">
                  <c:v>116.0</c:v>
                </c:pt>
                <c:pt idx="111">
                  <c:v>117.0</c:v>
                </c:pt>
                <c:pt idx="112">
                  <c:v>118.0</c:v>
                </c:pt>
                <c:pt idx="113">
                  <c:v>119.0</c:v>
                </c:pt>
                <c:pt idx="114">
                  <c:v>120.0</c:v>
                </c:pt>
                <c:pt idx="115">
                  <c:v>121.0</c:v>
                </c:pt>
                <c:pt idx="116">
                  <c:v>123.0</c:v>
                </c:pt>
                <c:pt idx="117">
                  <c:v>124.0</c:v>
                </c:pt>
                <c:pt idx="118">
                  <c:v>125.0</c:v>
                </c:pt>
                <c:pt idx="119">
                  <c:v>126.0</c:v>
                </c:pt>
                <c:pt idx="120">
                  <c:v>127.0</c:v>
                </c:pt>
                <c:pt idx="121">
                  <c:v>128.0</c:v>
                </c:pt>
                <c:pt idx="122">
                  <c:v>129.0</c:v>
                </c:pt>
                <c:pt idx="123">
                  <c:v>131.0</c:v>
                </c:pt>
                <c:pt idx="124">
                  <c:v>132.0</c:v>
                </c:pt>
                <c:pt idx="125">
                  <c:v>133.0</c:v>
                </c:pt>
                <c:pt idx="126">
                  <c:v>134.0</c:v>
                </c:pt>
                <c:pt idx="127">
                  <c:v>135.0</c:v>
                </c:pt>
                <c:pt idx="128">
                  <c:v>136.0</c:v>
                </c:pt>
                <c:pt idx="129">
                  <c:v>137.0</c:v>
                </c:pt>
                <c:pt idx="130">
                  <c:v>138.0</c:v>
                </c:pt>
                <c:pt idx="131">
                  <c:v>139.0</c:v>
                </c:pt>
                <c:pt idx="132">
                  <c:v>140.0</c:v>
                </c:pt>
                <c:pt idx="133">
                  <c:v>141.0</c:v>
                </c:pt>
                <c:pt idx="134">
                  <c:v>142.0</c:v>
                </c:pt>
                <c:pt idx="135">
                  <c:v>143.0</c:v>
                </c:pt>
                <c:pt idx="136">
                  <c:v>144.0</c:v>
                </c:pt>
                <c:pt idx="137">
                  <c:v>145.0</c:v>
                </c:pt>
                <c:pt idx="138">
                  <c:v>146.0</c:v>
                </c:pt>
                <c:pt idx="139">
                  <c:v>147.0</c:v>
                </c:pt>
                <c:pt idx="140">
                  <c:v>148.0</c:v>
                </c:pt>
                <c:pt idx="141">
                  <c:v>149.0</c:v>
                </c:pt>
                <c:pt idx="142">
                  <c:v>150.0</c:v>
                </c:pt>
                <c:pt idx="143">
                  <c:v>151.0</c:v>
                </c:pt>
                <c:pt idx="144">
                  <c:v>152.0</c:v>
                </c:pt>
                <c:pt idx="145">
                  <c:v>153.0</c:v>
                </c:pt>
                <c:pt idx="146">
                  <c:v>154.0</c:v>
                </c:pt>
                <c:pt idx="147">
                  <c:v>155.0</c:v>
                </c:pt>
                <c:pt idx="148">
                  <c:v>156.0</c:v>
                </c:pt>
                <c:pt idx="149">
                  <c:v>157.0</c:v>
                </c:pt>
                <c:pt idx="150">
                  <c:v>158.0</c:v>
                </c:pt>
                <c:pt idx="151">
                  <c:v>159.0</c:v>
                </c:pt>
                <c:pt idx="152">
                  <c:v>160.0</c:v>
                </c:pt>
                <c:pt idx="153">
                  <c:v>161.0</c:v>
                </c:pt>
                <c:pt idx="154">
                  <c:v>162.0</c:v>
                </c:pt>
                <c:pt idx="155">
                  <c:v>163.0</c:v>
                </c:pt>
                <c:pt idx="156">
                  <c:v>164.0</c:v>
                </c:pt>
                <c:pt idx="157">
                  <c:v>165.0</c:v>
                </c:pt>
                <c:pt idx="158">
                  <c:v>166.0</c:v>
                </c:pt>
                <c:pt idx="159">
                  <c:v>167.0</c:v>
                </c:pt>
                <c:pt idx="160">
                  <c:v>168.0</c:v>
                </c:pt>
                <c:pt idx="161">
                  <c:v>169.0</c:v>
                </c:pt>
                <c:pt idx="162">
                  <c:v>170.0</c:v>
                </c:pt>
                <c:pt idx="163">
                  <c:v>171.0</c:v>
                </c:pt>
                <c:pt idx="164">
                  <c:v>172.0</c:v>
                </c:pt>
                <c:pt idx="165">
                  <c:v>173.0</c:v>
                </c:pt>
                <c:pt idx="166">
                  <c:v>174.0</c:v>
                </c:pt>
                <c:pt idx="167">
                  <c:v>175.0</c:v>
                </c:pt>
                <c:pt idx="168">
                  <c:v>176.0</c:v>
                </c:pt>
                <c:pt idx="169">
                  <c:v>177.0</c:v>
                </c:pt>
                <c:pt idx="170">
                  <c:v>178.0</c:v>
                </c:pt>
                <c:pt idx="171">
                  <c:v>179.0</c:v>
                </c:pt>
                <c:pt idx="172">
                  <c:v>180.0</c:v>
                </c:pt>
                <c:pt idx="173">
                  <c:v>181.0</c:v>
                </c:pt>
                <c:pt idx="174">
                  <c:v>183.0</c:v>
                </c:pt>
                <c:pt idx="175">
                  <c:v>184.0</c:v>
                </c:pt>
                <c:pt idx="176">
                  <c:v>185.0</c:v>
                </c:pt>
                <c:pt idx="177">
                  <c:v>186.0</c:v>
                </c:pt>
                <c:pt idx="178">
                  <c:v>187.0</c:v>
                </c:pt>
                <c:pt idx="179">
                  <c:v>190.0</c:v>
                </c:pt>
                <c:pt idx="180">
                  <c:v>191.0</c:v>
                </c:pt>
                <c:pt idx="181">
                  <c:v>192.0</c:v>
                </c:pt>
                <c:pt idx="182">
                  <c:v>193.0</c:v>
                </c:pt>
                <c:pt idx="183">
                  <c:v>194.0</c:v>
                </c:pt>
                <c:pt idx="184">
                  <c:v>195.0</c:v>
                </c:pt>
                <c:pt idx="185">
                  <c:v>196.0</c:v>
                </c:pt>
                <c:pt idx="186">
                  <c:v>197.0</c:v>
                </c:pt>
                <c:pt idx="187">
                  <c:v>198.0</c:v>
                </c:pt>
                <c:pt idx="188">
                  <c:v>199.0</c:v>
                </c:pt>
                <c:pt idx="189">
                  <c:v>200.0</c:v>
                </c:pt>
                <c:pt idx="190">
                  <c:v>201.0</c:v>
                </c:pt>
                <c:pt idx="191">
                  <c:v>202.0</c:v>
                </c:pt>
                <c:pt idx="192">
                  <c:v>203.0</c:v>
                </c:pt>
                <c:pt idx="193">
                  <c:v>204.0</c:v>
                </c:pt>
                <c:pt idx="194">
                  <c:v>205.0</c:v>
                </c:pt>
                <c:pt idx="195">
                  <c:v>206.0</c:v>
                </c:pt>
                <c:pt idx="196">
                  <c:v>207.0</c:v>
                </c:pt>
                <c:pt idx="197">
                  <c:v>208.0</c:v>
                </c:pt>
                <c:pt idx="198">
                  <c:v>209.0</c:v>
                </c:pt>
                <c:pt idx="199">
                  <c:v>210.0</c:v>
                </c:pt>
                <c:pt idx="200">
                  <c:v>211.0</c:v>
                </c:pt>
                <c:pt idx="201">
                  <c:v>212.0</c:v>
                </c:pt>
                <c:pt idx="202">
                  <c:v>213.0</c:v>
                </c:pt>
                <c:pt idx="203">
                  <c:v>214.0</c:v>
                </c:pt>
                <c:pt idx="204">
                  <c:v>215.0</c:v>
                </c:pt>
                <c:pt idx="205">
                  <c:v>216.0</c:v>
                </c:pt>
                <c:pt idx="206">
                  <c:v>217.0</c:v>
                </c:pt>
                <c:pt idx="207">
                  <c:v>218.0</c:v>
                </c:pt>
                <c:pt idx="208">
                  <c:v>219.0</c:v>
                </c:pt>
                <c:pt idx="209">
                  <c:v>220.0</c:v>
                </c:pt>
                <c:pt idx="210">
                  <c:v>221.0</c:v>
                </c:pt>
                <c:pt idx="211">
                  <c:v>222.0</c:v>
                </c:pt>
                <c:pt idx="212">
                  <c:v>223.0</c:v>
                </c:pt>
                <c:pt idx="213">
                  <c:v>224.0</c:v>
                </c:pt>
                <c:pt idx="214">
                  <c:v>225.0</c:v>
                </c:pt>
                <c:pt idx="215">
                  <c:v>226.0</c:v>
                </c:pt>
                <c:pt idx="216">
                  <c:v>227.0</c:v>
                </c:pt>
                <c:pt idx="217">
                  <c:v>228.0</c:v>
                </c:pt>
                <c:pt idx="218">
                  <c:v>229.0</c:v>
                </c:pt>
                <c:pt idx="219">
                  <c:v>230.0</c:v>
                </c:pt>
                <c:pt idx="220">
                  <c:v>231.0</c:v>
                </c:pt>
                <c:pt idx="221">
                  <c:v>232.0</c:v>
                </c:pt>
                <c:pt idx="222">
                  <c:v>233.0</c:v>
                </c:pt>
                <c:pt idx="223">
                  <c:v>234.0</c:v>
                </c:pt>
                <c:pt idx="224">
                  <c:v>235.0</c:v>
                </c:pt>
                <c:pt idx="225">
                  <c:v>236.0</c:v>
                </c:pt>
                <c:pt idx="226">
                  <c:v>237.0</c:v>
                </c:pt>
                <c:pt idx="227">
                  <c:v>238.0</c:v>
                </c:pt>
                <c:pt idx="228">
                  <c:v>240.0</c:v>
                </c:pt>
                <c:pt idx="229">
                  <c:v>241.0</c:v>
                </c:pt>
                <c:pt idx="230">
                  <c:v>242.0</c:v>
                </c:pt>
                <c:pt idx="231">
                  <c:v>243.0</c:v>
                </c:pt>
                <c:pt idx="232">
                  <c:v>245.0</c:v>
                </c:pt>
                <c:pt idx="233">
                  <c:v>246.0</c:v>
                </c:pt>
                <c:pt idx="234">
                  <c:v>247.0</c:v>
                </c:pt>
                <c:pt idx="235">
                  <c:v>248.0</c:v>
                </c:pt>
                <c:pt idx="236">
                  <c:v>249.0</c:v>
                </c:pt>
                <c:pt idx="237">
                  <c:v>250.0</c:v>
                </c:pt>
                <c:pt idx="238">
                  <c:v>251.0</c:v>
                </c:pt>
                <c:pt idx="239">
                  <c:v>252.0</c:v>
                </c:pt>
                <c:pt idx="240">
                  <c:v>253.0</c:v>
                </c:pt>
                <c:pt idx="241">
                  <c:v>254.0</c:v>
                </c:pt>
                <c:pt idx="242">
                  <c:v>255.0</c:v>
                </c:pt>
                <c:pt idx="243">
                  <c:v>256.0</c:v>
                </c:pt>
                <c:pt idx="244">
                  <c:v>257.0</c:v>
                </c:pt>
                <c:pt idx="245">
                  <c:v>258.0</c:v>
                </c:pt>
                <c:pt idx="246">
                  <c:v>259.0</c:v>
                </c:pt>
                <c:pt idx="247">
                  <c:v>260.0</c:v>
                </c:pt>
                <c:pt idx="248">
                  <c:v>261.0</c:v>
                </c:pt>
                <c:pt idx="249">
                  <c:v>262.0</c:v>
                </c:pt>
                <c:pt idx="250">
                  <c:v>263.0</c:v>
                </c:pt>
                <c:pt idx="251">
                  <c:v>264.0</c:v>
                </c:pt>
                <c:pt idx="252">
                  <c:v>265.0</c:v>
                </c:pt>
                <c:pt idx="253">
                  <c:v>266.0</c:v>
                </c:pt>
                <c:pt idx="254">
                  <c:v>267.0</c:v>
                </c:pt>
                <c:pt idx="255">
                  <c:v>268.0</c:v>
                </c:pt>
                <c:pt idx="256">
                  <c:v>269.0</c:v>
                </c:pt>
                <c:pt idx="257">
                  <c:v>270.0</c:v>
                </c:pt>
                <c:pt idx="258">
                  <c:v>271.0</c:v>
                </c:pt>
                <c:pt idx="259">
                  <c:v>272.0</c:v>
                </c:pt>
                <c:pt idx="260">
                  <c:v>274.0</c:v>
                </c:pt>
                <c:pt idx="261">
                  <c:v>275.0</c:v>
                </c:pt>
                <c:pt idx="262">
                  <c:v>276.0</c:v>
                </c:pt>
                <c:pt idx="263">
                  <c:v>277.0</c:v>
                </c:pt>
                <c:pt idx="264">
                  <c:v>278.0</c:v>
                </c:pt>
                <c:pt idx="265">
                  <c:v>279.0</c:v>
                </c:pt>
                <c:pt idx="266">
                  <c:v>280.0</c:v>
                </c:pt>
                <c:pt idx="267">
                  <c:v>281.0</c:v>
                </c:pt>
                <c:pt idx="268">
                  <c:v>282.0</c:v>
                </c:pt>
                <c:pt idx="269">
                  <c:v>283.0</c:v>
                </c:pt>
                <c:pt idx="270">
                  <c:v>284.0</c:v>
                </c:pt>
                <c:pt idx="271">
                  <c:v>285.0</c:v>
                </c:pt>
                <c:pt idx="272">
                  <c:v>286.0</c:v>
                </c:pt>
                <c:pt idx="273">
                  <c:v>287.0</c:v>
                </c:pt>
                <c:pt idx="274">
                  <c:v>289.0</c:v>
                </c:pt>
                <c:pt idx="275">
                  <c:v>290.0</c:v>
                </c:pt>
                <c:pt idx="276">
                  <c:v>291.0</c:v>
                </c:pt>
                <c:pt idx="277">
                  <c:v>292.0</c:v>
                </c:pt>
                <c:pt idx="278">
                  <c:v>293.0</c:v>
                </c:pt>
                <c:pt idx="279">
                  <c:v>294.0</c:v>
                </c:pt>
                <c:pt idx="280">
                  <c:v>295.0</c:v>
                </c:pt>
                <c:pt idx="281">
                  <c:v>296.0</c:v>
                </c:pt>
                <c:pt idx="282">
                  <c:v>297.0</c:v>
                </c:pt>
                <c:pt idx="283">
                  <c:v>298.0</c:v>
                </c:pt>
                <c:pt idx="284">
                  <c:v>299.0</c:v>
                </c:pt>
                <c:pt idx="285">
                  <c:v>300.0</c:v>
                </c:pt>
                <c:pt idx="286">
                  <c:v>301.0</c:v>
                </c:pt>
                <c:pt idx="287">
                  <c:v>302.0</c:v>
                </c:pt>
                <c:pt idx="288">
                  <c:v>303.0</c:v>
                </c:pt>
                <c:pt idx="289">
                  <c:v>304.0</c:v>
                </c:pt>
                <c:pt idx="290">
                  <c:v>305.0</c:v>
                </c:pt>
                <c:pt idx="291">
                  <c:v>306.0</c:v>
                </c:pt>
                <c:pt idx="292">
                  <c:v>307.0</c:v>
                </c:pt>
                <c:pt idx="293">
                  <c:v>308.0</c:v>
                </c:pt>
                <c:pt idx="294">
                  <c:v>310.0</c:v>
                </c:pt>
                <c:pt idx="295">
                  <c:v>312.0</c:v>
                </c:pt>
                <c:pt idx="296">
                  <c:v>313.0</c:v>
                </c:pt>
                <c:pt idx="297">
                  <c:v>314.0</c:v>
                </c:pt>
                <c:pt idx="298">
                  <c:v>315.0</c:v>
                </c:pt>
                <c:pt idx="299">
                  <c:v>316.0</c:v>
                </c:pt>
                <c:pt idx="300">
                  <c:v>317.0</c:v>
                </c:pt>
                <c:pt idx="301">
                  <c:v>318.0</c:v>
                </c:pt>
                <c:pt idx="302">
                  <c:v>319.0</c:v>
                </c:pt>
                <c:pt idx="303">
                  <c:v>320.0</c:v>
                </c:pt>
                <c:pt idx="304">
                  <c:v>321.0</c:v>
                </c:pt>
                <c:pt idx="305">
                  <c:v>322.0</c:v>
                </c:pt>
                <c:pt idx="306">
                  <c:v>323.0</c:v>
                </c:pt>
                <c:pt idx="307">
                  <c:v>324.0</c:v>
                </c:pt>
                <c:pt idx="308">
                  <c:v>325.0</c:v>
                </c:pt>
                <c:pt idx="309">
                  <c:v>326.0</c:v>
                </c:pt>
                <c:pt idx="310">
                  <c:v>327.0</c:v>
                </c:pt>
                <c:pt idx="311">
                  <c:v>328.0</c:v>
                </c:pt>
                <c:pt idx="312">
                  <c:v>329.0</c:v>
                </c:pt>
                <c:pt idx="313">
                  <c:v>330.0</c:v>
                </c:pt>
                <c:pt idx="314">
                  <c:v>331.0</c:v>
                </c:pt>
                <c:pt idx="315">
                  <c:v>332.0</c:v>
                </c:pt>
                <c:pt idx="316">
                  <c:v>333.0</c:v>
                </c:pt>
                <c:pt idx="317">
                  <c:v>334.0</c:v>
                </c:pt>
                <c:pt idx="318">
                  <c:v>335.0</c:v>
                </c:pt>
                <c:pt idx="319">
                  <c:v>336.0</c:v>
                </c:pt>
                <c:pt idx="320">
                  <c:v>337.0</c:v>
                </c:pt>
                <c:pt idx="321">
                  <c:v>338.0</c:v>
                </c:pt>
                <c:pt idx="322">
                  <c:v>339.0</c:v>
                </c:pt>
                <c:pt idx="323">
                  <c:v>340.0</c:v>
                </c:pt>
                <c:pt idx="324">
                  <c:v>341.0</c:v>
                </c:pt>
                <c:pt idx="325">
                  <c:v>342.0</c:v>
                </c:pt>
                <c:pt idx="326">
                  <c:v>343.0</c:v>
                </c:pt>
                <c:pt idx="327">
                  <c:v>344.0</c:v>
                </c:pt>
                <c:pt idx="328">
                  <c:v>346.0</c:v>
                </c:pt>
                <c:pt idx="329">
                  <c:v>347.0</c:v>
                </c:pt>
                <c:pt idx="330">
                  <c:v>348.0</c:v>
                </c:pt>
                <c:pt idx="331">
                  <c:v>349.0</c:v>
                </c:pt>
                <c:pt idx="332">
                  <c:v>350.0</c:v>
                </c:pt>
                <c:pt idx="333">
                  <c:v>351.0</c:v>
                </c:pt>
                <c:pt idx="334">
                  <c:v>352.0</c:v>
                </c:pt>
                <c:pt idx="335">
                  <c:v>353.0</c:v>
                </c:pt>
                <c:pt idx="336">
                  <c:v>354.0</c:v>
                </c:pt>
                <c:pt idx="337">
                  <c:v>356.0</c:v>
                </c:pt>
                <c:pt idx="338">
                  <c:v>357.0</c:v>
                </c:pt>
                <c:pt idx="339">
                  <c:v>358.0</c:v>
                </c:pt>
                <c:pt idx="340">
                  <c:v>359.0</c:v>
                </c:pt>
                <c:pt idx="341">
                  <c:v>360.0</c:v>
                </c:pt>
                <c:pt idx="342">
                  <c:v>361.0</c:v>
                </c:pt>
                <c:pt idx="343">
                  <c:v>362.0</c:v>
                </c:pt>
                <c:pt idx="344">
                  <c:v>364.0</c:v>
                </c:pt>
                <c:pt idx="345">
                  <c:v>365.0</c:v>
                </c:pt>
                <c:pt idx="346">
                  <c:v>366.0</c:v>
                </c:pt>
                <c:pt idx="347">
                  <c:v>367.0</c:v>
                </c:pt>
                <c:pt idx="348">
                  <c:v>368.0</c:v>
                </c:pt>
                <c:pt idx="349">
                  <c:v>369.0</c:v>
                </c:pt>
                <c:pt idx="350">
                  <c:v>370.0</c:v>
                </c:pt>
                <c:pt idx="351">
                  <c:v>371.0</c:v>
                </c:pt>
                <c:pt idx="352">
                  <c:v>372.0</c:v>
                </c:pt>
                <c:pt idx="353">
                  <c:v>373.0</c:v>
                </c:pt>
                <c:pt idx="354">
                  <c:v>374.0</c:v>
                </c:pt>
                <c:pt idx="355">
                  <c:v>375.0</c:v>
                </c:pt>
                <c:pt idx="356">
                  <c:v>376.0</c:v>
                </c:pt>
                <c:pt idx="357">
                  <c:v>377.0</c:v>
                </c:pt>
                <c:pt idx="358">
                  <c:v>378.0</c:v>
                </c:pt>
                <c:pt idx="359">
                  <c:v>379.0</c:v>
                </c:pt>
                <c:pt idx="360">
                  <c:v>380.0</c:v>
                </c:pt>
                <c:pt idx="361">
                  <c:v>381.0</c:v>
                </c:pt>
                <c:pt idx="362">
                  <c:v>382.0</c:v>
                </c:pt>
                <c:pt idx="363">
                  <c:v>383.0</c:v>
                </c:pt>
                <c:pt idx="364">
                  <c:v>384.0</c:v>
                </c:pt>
                <c:pt idx="365">
                  <c:v>385.0</c:v>
                </c:pt>
                <c:pt idx="366">
                  <c:v>386.0</c:v>
                </c:pt>
                <c:pt idx="367">
                  <c:v>387.0</c:v>
                </c:pt>
                <c:pt idx="368">
                  <c:v>388.0</c:v>
                </c:pt>
                <c:pt idx="369">
                  <c:v>389.0</c:v>
                </c:pt>
                <c:pt idx="370">
                  <c:v>390.0</c:v>
                </c:pt>
                <c:pt idx="371">
                  <c:v>391.0</c:v>
                </c:pt>
                <c:pt idx="372">
                  <c:v>392.0</c:v>
                </c:pt>
                <c:pt idx="373">
                  <c:v>393.0</c:v>
                </c:pt>
                <c:pt idx="374">
                  <c:v>394.0</c:v>
                </c:pt>
                <c:pt idx="375">
                  <c:v>395.0</c:v>
                </c:pt>
                <c:pt idx="376">
                  <c:v>396.0</c:v>
                </c:pt>
                <c:pt idx="377">
                  <c:v>397.0</c:v>
                </c:pt>
                <c:pt idx="378">
                  <c:v>398.0</c:v>
                </c:pt>
                <c:pt idx="379">
                  <c:v>399.0</c:v>
                </c:pt>
                <c:pt idx="380">
                  <c:v>401.0</c:v>
                </c:pt>
                <c:pt idx="381">
                  <c:v>402.0</c:v>
                </c:pt>
                <c:pt idx="382">
                  <c:v>403.0</c:v>
                </c:pt>
                <c:pt idx="383">
                  <c:v>404.0</c:v>
                </c:pt>
                <c:pt idx="384">
                  <c:v>405.0</c:v>
                </c:pt>
                <c:pt idx="385">
                  <c:v>406.0</c:v>
                </c:pt>
                <c:pt idx="386">
                  <c:v>407.0</c:v>
                </c:pt>
                <c:pt idx="387">
                  <c:v>408.0</c:v>
                </c:pt>
                <c:pt idx="388">
                  <c:v>409.0</c:v>
                </c:pt>
                <c:pt idx="389">
                  <c:v>410.0</c:v>
                </c:pt>
                <c:pt idx="390">
                  <c:v>411.0</c:v>
                </c:pt>
                <c:pt idx="391">
                  <c:v>412.0</c:v>
                </c:pt>
                <c:pt idx="392">
                  <c:v>413.0</c:v>
                </c:pt>
                <c:pt idx="393">
                  <c:v>414.0</c:v>
                </c:pt>
                <c:pt idx="394">
                  <c:v>415.0</c:v>
                </c:pt>
                <c:pt idx="395">
                  <c:v>416.0</c:v>
                </c:pt>
                <c:pt idx="396">
                  <c:v>417.0</c:v>
                </c:pt>
                <c:pt idx="397">
                  <c:v>418.0</c:v>
                </c:pt>
                <c:pt idx="398">
                  <c:v>419.0</c:v>
                </c:pt>
                <c:pt idx="399">
                  <c:v>420.0</c:v>
                </c:pt>
                <c:pt idx="400">
                  <c:v>421.0</c:v>
                </c:pt>
                <c:pt idx="401">
                  <c:v>422.0</c:v>
                </c:pt>
                <c:pt idx="402">
                  <c:v>423.0</c:v>
                </c:pt>
                <c:pt idx="403">
                  <c:v>424.0</c:v>
                </c:pt>
                <c:pt idx="404">
                  <c:v>425.0</c:v>
                </c:pt>
                <c:pt idx="405">
                  <c:v>426.0</c:v>
                </c:pt>
                <c:pt idx="406">
                  <c:v>427.0</c:v>
                </c:pt>
                <c:pt idx="407">
                  <c:v>428.0</c:v>
                </c:pt>
                <c:pt idx="408">
                  <c:v>429.0</c:v>
                </c:pt>
                <c:pt idx="409">
                  <c:v>430.0</c:v>
                </c:pt>
                <c:pt idx="410">
                  <c:v>431.0</c:v>
                </c:pt>
                <c:pt idx="411">
                  <c:v>432.0</c:v>
                </c:pt>
                <c:pt idx="412">
                  <c:v>433.0</c:v>
                </c:pt>
                <c:pt idx="413">
                  <c:v>434.0</c:v>
                </c:pt>
                <c:pt idx="414">
                  <c:v>435.0</c:v>
                </c:pt>
                <c:pt idx="415">
                  <c:v>436.0</c:v>
                </c:pt>
                <c:pt idx="416">
                  <c:v>437.0</c:v>
                </c:pt>
                <c:pt idx="417">
                  <c:v>438.0</c:v>
                </c:pt>
                <c:pt idx="418">
                  <c:v>439.0</c:v>
                </c:pt>
                <c:pt idx="419">
                  <c:v>440.0</c:v>
                </c:pt>
                <c:pt idx="420">
                  <c:v>441.0</c:v>
                </c:pt>
                <c:pt idx="421">
                  <c:v>442.0</c:v>
                </c:pt>
                <c:pt idx="422">
                  <c:v>443.0</c:v>
                </c:pt>
                <c:pt idx="423">
                  <c:v>444.0</c:v>
                </c:pt>
                <c:pt idx="424">
                  <c:v>445.0</c:v>
                </c:pt>
                <c:pt idx="425">
                  <c:v>446.0</c:v>
                </c:pt>
                <c:pt idx="426">
                  <c:v>447.0</c:v>
                </c:pt>
                <c:pt idx="427">
                  <c:v>448.0</c:v>
                </c:pt>
                <c:pt idx="428">
                  <c:v>449.0</c:v>
                </c:pt>
                <c:pt idx="429">
                  <c:v>450.0</c:v>
                </c:pt>
                <c:pt idx="430">
                  <c:v>451.0</c:v>
                </c:pt>
                <c:pt idx="431">
                  <c:v>452.0</c:v>
                </c:pt>
                <c:pt idx="432">
                  <c:v>453.0</c:v>
                </c:pt>
                <c:pt idx="433">
                  <c:v>454.0</c:v>
                </c:pt>
                <c:pt idx="434">
                  <c:v>455.0</c:v>
                </c:pt>
                <c:pt idx="435">
                  <c:v>456.0</c:v>
                </c:pt>
                <c:pt idx="436">
                  <c:v>457.0</c:v>
                </c:pt>
                <c:pt idx="437">
                  <c:v>458.0</c:v>
                </c:pt>
                <c:pt idx="438">
                  <c:v>459.0</c:v>
                </c:pt>
                <c:pt idx="439">
                  <c:v>460.0</c:v>
                </c:pt>
                <c:pt idx="440">
                  <c:v>461.0</c:v>
                </c:pt>
                <c:pt idx="441">
                  <c:v>462.0</c:v>
                </c:pt>
                <c:pt idx="442">
                  <c:v>463.0</c:v>
                </c:pt>
                <c:pt idx="443">
                  <c:v>464.0</c:v>
                </c:pt>
                <c:pt idx="444">
                  <c:v>465.0</c:v>
                </c:pt>
                <c:pt idx="445">
                  <c:v>466.0</c:v>
                </c:pt>
                <c:pt idx="446">
                  <c:v>467.0</c:v>
                </c:pt>
                <c:pt idx="447">
                  <c:v>468.0</c:v>
                </c:pt>
                <c:pt idx="448">
                  <c:v>469.0</c:v>
                </c:pt>
                <c:pt idx="449">
                  <c:v>470.0</c:v>
                </c:pt>
                <c:pt idx="450">
                  <c:v>471.0</c:v>
                </c:pt>
                <c:pt idx="451">
                  <c:v>472.0</c:v>
                </c:pt>
                <c:pt idx="452">
                  <c:v>473.0</c:v>
                </c:pt>
                <c:pt idx="453">
                  <c:v>474.0</c:v>
                </c:pt>
                <c:pt idx="454">
                  <c:v>476.0</c:v>
                </c:pt>
                <c:pt idx="455">
                  <c:v>477.0</c:v>
                </c:pt>
                <c:pt idx="456">
                  <c:v>479.0</c:v>
                </c:pt>
                <c:pt idx="457">
                  <c:v>480.0</c:v>
                </c:pt>
                <c:pt idx="458">
                  <c:v>481.0</c:v>
                </c:pt>
                <c:pt idx="459">
                  <c:v>482.0</c:v>
                </c:pt>
                <c:pt idx="460">
                  <c:v>483.0</c:v>
                </c:pt>
                <c:pt idx="461">
                  <c:v>484.0</c:v>
                </c:pt>
                <c:pt idx="462">
                  <c:v>485.0</c:v>
                </c:pt>
                <c:pt idx="463">
                  <c:v>486.0</c:v>
                </c:pt>
                <c:pt idx="464">
                  <c:v>487.0</c:v>
                </c:pt>
                <c:pt idx="465">
                  <c:v>488.0</c:v>
                </c:pt>
                <c:pt idx="466">
                  <c:v>489.0</c:v>
                </c:pt>
                <c:pt idx="467">
                  <c:v>490.0</c:v>
                </c:pt>
                <c:pt idx="468">
                  <c:v>491.0</c:v>
                </c:pt>
                <c:pt idx="469">
                  <c:v>492.0</c:v>
                </c:pt>
                <c:pt idx="470">
                  <c:v>493.0</c:v>
                </c:pt>
                <c:pt idx="471">
                  <c:v>494.0</c:v>
                </c:pt>
                <c:pt idx="472">
                  <c:v>495.0</c:v>
                </c:pt>
                <c:pt idx="473">
                  <c:v>496.0</c:v>
                </c:pt>
                <c:pt idx="474">
                  <c:v>497.0</c:v>
                </c:pt>
                <c:pt idx="475">
                  <c:v>498.0</c:v>
                </c:pt>
                <c:pt idx="476">
                  <c:v>499.0</c:v>
                </c:pt>
                <c:pt idx="477">
                  <c:v>500.0</c:v>
                </c:pt>
                <c:pt idx="478">
                  <c:v>501.0</c:v>
                </c:pt>
                <c:pt idx="479">
                  <c:v>502.0</c:v>
                </c:pt>
                <c:pt idx="480">
                  <c:v>503.0</c:v>
                </c:pt>
                <c:pt idx="481">
                  <c:v>504.0</c:v>
                </c:pt>
                <c:pt idx="482">
                  <c:v>505.0</c:v>
                </c:pt>
                <c:pt idx="483">
                  <c:v>506.0</c:v>
                </c:pt>
                <c:pt idx="484">
                  <c:v>507.0</c:v>
                </c:pt>
                <c:pt idx="485">
                  <c:v>508.0</c:v>
                </c:pt>
                <c:pt idx="486">
                  <c:v>509.0</c:v>
                </c:pt>
                <c:pt idx="487">
                  <c:v>510.0</c:v>
                </c:pt>
                <c:pt idx="488">
                  <c:v>511.0</c:v>
                </c:pt>
                <c:pt idx="489">
                  <c:v>512.0</c:v>
                </c:pt>
                <c:pt idx="490">
                  <c:v>513.0</c:v>
                </c:pt>
                <c:pt idx="491">
                  <c:v>514.0</c:v>
                </c:pt>
                <c:pt idx="492">
                  <c:v>515.0</c:v>
                </c:pt>
                <c:pt idx="493">
                  <c:v>516.0</c:v>
                </c:pt>
                <c:pt idx="494">
                  <c:v>517.0</c:v>
                </c:pt>
                <c:pt idx="495">
                  <c:v>518.0</c:v>
                </c:pt>
                <c:pt idx="496">
                  <c:v>519.0</c:v>
                </c:pt>
                <c:pt idx="497">
                  <c:v>520.0</c:v>
                </c:pt>
                <c:pt idx="498">
                  <c:v>521.0</c:v>
                </c:pt>
                <c:pt idx="499">
                  <c:v>522.0</c:v>
                </c:pt>
                <c:pt idx="500">
                  <c:v>523.0</c:v>
                </c:pt>
                <c:pt idx="501">
                  <c:v>524.0</c:v>
                </c:pt>
                <c:pt idx="502">
                  <c:v>525.0</c:v>
                </c:pt>
                <c:pt idx="503">
                  <c:v>526.0</c:v>
                </c:pt>
                <c:pt idx="504">
                  <c:v>527.0</c:v>
                </c:pt>
                <c:pt idx="505">
                  <c:v>528.0</c:v>
                </c:pt>
                <c:pt idx="506">
                  <c:v>529.0</c:v>
                </c:pt>
                <c:pt idx="507">
                  <c:v>530.0</c:v>
                </c:pt>
                <c:pt idx="508">
                  <c:v>531.0</c:v>
                </c:pt>
                <c:pt idx="509">
                  <c:v>532.0</c:v>
                </c:pt>
                <c:pt idx="510">
                  <c:v>533.0</c:v>
                </c:pt>
                <c:pt idx="511">
                  <c:v>534.0</c:v>
                </c:pt>
                <c:pt idx="512">
                  <c:v>535.0</c:v>
                </c:pt>
                <c:pt idx="513">
                  <c:v>536.0</c:v>
                </c:pt>
                <c:pt idx="514">
                  <c:v>537.0</c:v>
                </c:pt>
                <c:pt idx="515">
                  <c:v>538.0</c:v>
                </c:pt>
                <c:pt idx="516">
                  <c:v>539.0</c:v>
                </c:pt>
                <c:pt idx="517">
                  <c:v>540.0</c:v>
                </c:pt>
                <c:pt idx="518">
                  <c:v>541.0</c:v>
                </c:pt>
                <c:pt idx="519">
                  <c:v>543.0</c:v>
                </c:pt>
                <c:pt idx="520">
                  <c:v>544.0</c:v>
                </c:pt>
                <c:pt idx="521">
                  <c:v>545.0</c:v>
                </c:pt>
                <c:pt idx="522">
                  <c:v>546.0</c:v>
                </c:pt>
                <c:pt idx="523">
                  <c:v>547.0</c:v>
                </c:pt>
                <c:pt idx="524">
                  <c:v>548.0</c:v>
                </c:pt>
                <c:pt idx="525">
                  <c:v>549.0</c:v>
                </c:pt>
                <c:pt idx="526">
                  <c:v>550.0</c:v>
                </c:pt>
                <c:pt idx="527">
                  <c:v>551.0</c:v>
                </c:pt>
                <c:pt idx="528">
                  <c:v>552.0</c:v>
                </c:pt>
                <c:pt idx="529">
                  <c:v>553.0</c:v>
                </c:pt>
                <c:pt idx="530">
                  <c:v>554.0</c:v>
                </c:pt>
                <c:pt idx="531">
                  <c:v>555.0</c:v>
                </c:pt>
                <c:pt idx="532">
                  <c:v>556.0</c:v>
                </c:pt>
                <c:pt idx="533">
                  <c:v>557.0</c:v>
                </c:pt>
                <c:pt idx="534">
                  <c:v>558.0</c:v>
                </c:pt>
                <c:pt idx="535">
                  <c:v>559.0</c:v>
                </c:pt>
                <c:pt idx="536">
                  <c:v>560.0</c:v>
                </c:pt>
                <c:pt idx="537">
                  <c:v>561.0</c:v>
                </c:pt>
                <c:pt idx="538">
                  <c:v>562.0</c:v>
                </c:pt>
                <c:pt idx="539">
                  <c:v>563.0</c:v>
                </c:pt>
                <c:pt idx="540">
                  <c:v>564.0</c:v>
                </c:pt>
                <c:pt idx="541">
                  <c:v>565.0</c:v>
                </c:pt>
                <c:pt idx="542">
                  <c:v>566.0</c:v>
                </c:pt>
                <c:pt idx="543">
                  <c:v>567.0</c:v>
                </c:pt>
                <c:pt idx="544">
                  <c:v>568.0</c:v>
                </c:pt>
                <c:pt idx="545">
                  <c:v>569.0</c:v>
                </c:pt>
                <c:pt idx="546">
                  <c:v>570.0</c:v>
                </c:pt>
                <c:pt idx="547">
                  <c:v>571.0</c:v>
                </c:pt>
                <c:pt idx="548">
                  <c:v>572.0</c:v>
                </c:pt>
                <c:pt idx="549">
                  <c:v>573.0</c:v>
                </c:pt>
                <c:pt idx="550">
                  <c:v>574.0</c:v>
                </c:pt>
                <c:pt idx="551">
                  <c:v>575.0</c:v>
                </c:pt>
                <c:pt idx="552">
                  <c:v>576.0</c:v>
                </c:pt>
                <c:pt idx="553">
                  <c:v>578.0</c:v>
                </c:pt>
                <c:pt idx="554">
                  <c:v>579.0</c:v>
                </c:pt>
                <c:pt idx="555">
                  <c:v>580.0</c:v>
                </c:pt>
                <c:pt idx="556">
                  <c:v>581.0</c:v>
                </c:pt>
                <c:pt idx="557">
                  <c:v>582.0</c:v>
                </c:pt>
                <c:pt idx="558">
                  <c:v>583.0</c:v>
                </c:pt>
                <c:pt idx="559">
                  <c:v>584.0</c:v>
                </c:pt>
                <c:pt idx="560">
                  <c:v>585.0</c:v>
                </c:pt>
                <c:pt idx="561">
                  <c:v>586.0</c:v>
                </c:pt>
                <c:pt idx="562">
                  <c:v>587.0</c:v>
                </c:pt>
                <c:pt idx="563">
                  <c:v>588.0</c:v>
                </c:pt>
                <c:pt idx="564">
                  <c:v>589.0</c:v>
                </c:pt>
                <c:pt idx="565">
                  <c:v>590.0</c:v>
                </c:pt>
                <c:pt idx="566">
                  <c:v>591.0</c:v>
                </c:pt>
                <c:pt idx="567">
                  <c:v>592.0</c:v>
                </c:pt>
                <c:pt idx="568">
                  <c:v>593.0</c:v>
                </c:pt>
                <c:pt idx="569">
                  <c:v>594.0</c:v>
                </c:pt>
                <c:pt idx="570">
                  <c:v>595.0</c:v>
                </c:pt>
                <c:pt idx="571">
                  <c:v>596.0</c:v>
                </c:pt>
                <c:pt idx="572">
                  <c:v>597.0</c:v>
                </c:pt>
                <c:pt idx="573">
                  <c:v>598.0</c:v>
                </c:pt>
                <c:pt idx="574">
                  <c:v>599.0</c:v>
                </c:pt>
                <c:pt idx="575">
                  <c:v>600.0</c:v>
                </c:pt>
                <c:pt idx="576">
                  <c:v>601.0</c:v>
                </c:pt>
                <c:pt idx="577">
                  <c:v>602.0</c:v>
                </c:pt>
                <c:pt idx="578">
                  <c:v>603.0</c:v>
                </c:pt>
                <c:pt idx="579">
                  <c:v>604.0</c:v>
                </c:pt>
                <c:pt idx="580">
                  <c:v>605.0</c:v>
                </c:pt>
                <c:pt idx="581">
                  <c:v>606.0</c:v>
                </c:pt>
                <c:pt idx="582">
                  <c:v>607.0</c:v>
                </c:pt>
                <c:pt idx="583">
                  <c:v>608.0</c:v>
                </c:pt>
                <c:pt idx="584">
                  <c:v>609.0</c:v>
                </c:pt>
                <c:pt idx="585">
                  <c:v>610.0</c:v>
                </c:pt>
                <c:pt idx="586">
                  <c:v>611.0</c:v>
                </c:pt>
                <c:pt idx="587">
                  <c:v>612.0</c:v>
                </c:pt>
                <c:pt idx="588">
                  <c:v>613.0</c:v>
                </c:pt>
                <c:pt idx="589">
                  <c:v>614.0</c:v>
                </c:pt>
                <c:pt idx="590">
                  <c:v>615.0</c:v>
                </c:pt>
                <c:pt idx="591">
                  <c:v>616.0</c:v>
                </c:pt>
                <c:pt idx="592">
                  <c:v>617.0</c:v>
                </c:pt>
                <c:pt idx="593">
                  <c:v>618.0</c:v>
                </c:pt>
                <c:pt idx="594">
                  <c:v>619.0</c:v>
                </c:pt>
                <c:pt idx="595">
                  <c:v>620.0</c:v>
                </c:pt>
                <c:pt idx="596">
                  <c:v>621.0</c:v>
                </c:pt>
                <c:pt idx="597">
                  <c:v>622.0</c:v>
                </c:pt>
                <c:pt idx="598">
                  <c:v>623.0</c:v>
                </c:pt>
                <c:pt idx="599">
                  <c:v>624.0</c:v>
                </c:pt>
                <c:pt idx="600">
                  <c:v>625.0</c:v>
                </c:pt>
                <c:pt idx="601">
                  <c:v>626.0</c:v>
                </c:pt>
                <c:pt idx="602">
                  <c:v>628.0</c:v>
                </c:pt>
                <c:pt idx="603">
                  <c:v>629.0</c:v>
                </c:pt>
                <c:pt idx="604">
                  <c:v>630.0</c:v>
                </c:pt>
                <c:pt idx="605">
                  <c:v>631.0</c:v>
                </c:pt>
                <c:pt idx="606">
                  <c:v>632.0</c:v>
                </c:pt>
                <c:pt idx="607">
                  <c:v>633.0</c:v>
                </c:pt>
                <c:pt idx="608">
                  <c:v>634.0</c:v>
                </c:pt>
                <c:pt idx="609">
                  <c:v>635.0</c:v>
                </c:pt>
                <c:pt idx="610">
                  <c:v>636.0</c:v>
                </c:pt>
                <c:pt idx="611">
                  <c:v>637.0</c:v>
                </c:pt>
                <c:pt idx="612">
                  <c:v>638.0</c:v>
                </c:pt>
                <c:pt idx="613">
                  <c:v>639.0</c:v>
                </c:pt>
                <c:pt idx="614">
                  <c:v>640.0</c:v>
                </c:pt>
                <c:pt idx="615">
                  <c:v>641.0</c:v>
                </c:pt>
                <c:pt idx="616">
                  <c:v>642.0</c:v>
                </c:pt>
                <c:pt idx="617">
                  <c:v>643.0</c:v>
                </c:pt>
                <c:pt idx="618">
                  <c:v>644.0</c:v>
                </c:pt>
                <c:pt idx="619">
                  <c:v>645.0</c:v>
                </c:pt>
                <c:pt idx="620">
                  <c:v>646.0</c:v>
                </c:pt>
                <c:pt idx="621">
                  <c:v>647.0</c:v>
                </c:pt>
                <c:pt idx="622">
                  <c:v>648.0</c:v>
                </c:pt>
                <c:pt idx="623">
                  <c:v>649.0</c:v>
                </c:pt>
                <c:pt idx="624">
                  <c:v>651.0</c:v>
                </c:pt>
                <c:pt idx="625">
                  <c:v>652.0</c:v>
                </c:pt>
                <c:pt idx="626">
                  <c:v>653.0</c:v>
                </c:pt>
                <c:pt idx="627">
                  <c:v>654.0</c:v>
                </c:pt>
                <c:pt idx="628">
                  <c:v>655.0</c:v>
                </c:pt>
                <c:pt idx="629">
                  <c:v>657.0</c:v>
                </c:pt>
                <c:pt idx="630">
                  <c:v>658.0</c:v>
                </c:pt>
                <c:pt idx="631">
                  <c:v>659.0</c:v>
                </c:pt>
                <c:pt idx="632">
                  <c:v>660.0</c:v>
                </c:pt>
                <c:pt idx="633">
                  <c:v>661.0</c:v>
                </c:pt>
                <c:pt idx="634">
                  <c:v>662.0</c:v>
                </c:pt>
                <c:pt idx="635">
                  <c:v>663.0</c:v>
                </c:pt>
                <c:pt idx="636">
                  <c:v>664.0</c:v>
                </c:pt>
                <c:pt idx="637">
                  <c:v>665.0</c:v>
                </c:pt>
                <c:pt idx="638">
                  <c:v>666.0</c:v>
                </c:pt>
                <c:pt idx="639">
                  <c:v>667.0</c:v>
                </c:pt>
                <c:pt idx="640">
                  <c:v>668.0</c:v>
                </c:pt>
                <c:pt idx="641">
                  <c:v>669.0</c:v>
                </c:pt>
                <c:pt idx="642">
                  <c:v>670.0</c:v>
                </c:pt>
                <c:pt idx="643">
                  <c:v>671.0</c:v>
                </c:pt>
                <c:pt idx="644">
                  <c:v>672.0</c:v>
                </c:pt>
                <c:pt idx="645">
                  <c:v>673.0</c:v>
                </c:pt>
                <c:pt idx="646">
                  <c:v>674.0</c:v>
                </c:pt>
                <c:pt idx="647">
                  <c:v>675.0</c:v>
                </c:pt>
                <c:pt idx="648">
                  <c:v>676.0</c:v>
                </c:pt>
                <c:pt idx="649">
                  <c:v>677.0</c:v>
                </c:pt>
                <c:pt idx="650">
                  <c:v>678.0</c:v>
                </c:pt>
                <c:pt idx="651">
                  <c:v>679.0</c:v>
                </c:pt>
                <c:pt idx="652">
                  <c:v>680.0</c:v>
                </c:pt>
                <c:pt idx="653">
                  <c:v>681.0</c:v>
                </c:pt>
                <c:pt idx="654">
                  <c:v>682.0</c:v>
                </c:pt>
                <c:pt idx="655">
                  <c:v>683.0</c:v>
                </c:pt>
                <c:pt idx="656">
                  <c:v>684.0</c:v>
                </c:pt>
                <c:pt idx="657">
                  <c:v>685.0</c:v>
                </c:pt>
                <c:pt idx="658">
                  <c:v>686.0</c:v>
                </c:pt>
                <c:pt idx="659">
                  <c:v>687.0</c:v>
                </c:pt>
                <c:pt idx="660">
                  <c:v>688.0</c:v>
                </c:pt>
                <c:pt idx="661">
                  <c:v>689.0</c:v>
                </c:pt>
                <c:pt idx="662">
                  <c:v>690.0</c:v>
                </c:pt>
                <c:pt idx="663">
                  <c:v>691.0</c:v>
                </c:pt>
                <c:pt idx="664">
                  <c:v>692.0</c:v>
                </c:pt>
                <c:pt idx="665">
                  <c:v>693.0</c:v>
                </c:pt>
                <c:pt idx="666">
                  <c:v>694.0</c:v>
                </c:pt>
                <c:pt idx="667">
                  <c:v>695.0</c:v>
                </c:pt>
                <c:pt idx="668">
                  <c:v>696.0</c:v>
                </c:pt>
                <c:pt idx="669">
                  <c:v>697.0</c:v>
                </c:pt>
                <c:pt idx="670">
                  <c:v>698.0</c:v>
                </c:pt>
                <c:pt idx="671">
                  <c:v>699.0</c:v>
                </c:pt>
                <c:pt idx="672">
                  <c:v>701.0</c:v>
                </c:pt>
                <c:pt idx="673">
                  <c:v>702.0</c:v>
                </c:pt>
                <c:pt idx="674">
                  <c:v>703.0</c:v>
                </c:pt>
                <c:pt idx="675">
                  <c:v>704.0</c:v>
                </c:pt>
                <c:pt idx="676">
                  <c:v>705.0</c:v>
                </c:pt>
                <c:pt idx="677">
                  <c:v>706.0</c:v>
                </c:pt>
                <c:pt idx="678">
                  <c:v>707.0</c:v>
                </c:pt>
                <c:pt idx="679">
                  <c:v>708.0</c:v>
                </c:pt>
                <c:pt idx="680">
                  <c:v>709.0</c:v>
                </c:pt>
                <c:pt idx="681">
                  <c:v>710.0</c:v>
                </c:pt>
                <c:pt idx="682">
                  <c:v>711.0</c:v>
                </c:pt>
                <c:pt idx="683">
                  <c:v>712.0</c:v>
                </c:pt>
                <c:pt idx="684">
                  <c:v>713.0</c:v>
                </c:pt>
                <c:pt idx="685">
                  <c:v>714.0</c:v>
                </c:pt>
                <c:pt idx="686">
                  <c:v>715.0</c:v>
                </c:pt>
                <c:pt idx="687">
                  <c:v>716.0</c:v>
                </c:pt>
                <c:pt idx="688">
                  <c:v>717.0</c:v>
                </c:pt>
                <c:pt idx="689">
                  <c:v>718.0</c:v>
                </c:pt>
                <c:pt idx="690">
                  <c:v>719.0</c:v>
                </c:pt>
                <c:pt idx="691">
                  <c:v>720.0</c:v>
                </c:pt>
                <c:pt idx="692">
                  <c:v>721.0</c:v>
                </c:pt>
                <c:pt idx="693">
                  <c:v>722.0</c:v>
                </c:pt>
                <c:pt idx="694">
                  <c:v>723.0</c:v>
                </c:pt>
                <c:pt idx="695">
                  <c:v>724.0</c:v>
                </c:pt>
                <c:pt idx="696">
                  <c:v>725.0</c:v>
                </c:pt>
                <c:pt idx="697">
                  <c:v>727.0</c:v>
                </c:pt>
                <c:pt idx="698">
                  <c:v>728.0</c:v>
                </c:pt>
                <c:pt idx="699">
                  <c:v>729.0</c:v>
                </c:pt>
                <c:pt idx="700">
                  <c:v>730.0</c:v>
                </c:pt>
                <c:pt idx="701">
                  <c:v>731.0</c:v>
                </c:pt>
                <c:pt idx="702">
                  <c:v>732.0</c:v>
                </c:pt>
                <c:pt idx="703">
                  <c:v>734.0</c:v>
                </c:pt>
                <c:pt idx="704">
                  <c:v>736.0</c:v>
                </c:pt>
                <c:pt idx="705">
                  <c:v>737.0</c:v>
                </c:pt>
                <c:pt idx="706">
                  <c:v>738.0</c:v>
                </c:pt>
                <c:pt idx="707">
                  <c:v>739.0</c:v>
                </c:pt>
                <c:pt idx="708">
                  <c:v>740.0</c:v>
                </c:pt>
                <c:pt idx="709">
                  <c:v>741.0</c:v>
                </c:pt>
                <c:pt idx="710">
                  <c:v>742.0</c:v>
                </c:pt>
                <c:pt idx="711">
                  <c:v>743.0</c:v>
                </c:pt>
                <c:pt idx="712">
                  <c:v>744.0</c:v>
                </c:pt>
                <c:pt idx="713">
                  <c:v>745.0</c:v>
                </c:pt>
                <c:pt idx="714">
                  <c:v>746.0</c:v>
                </c:pt>
                <c:pt idx="715">
                  <c:v>747.0</c:v>
                </c:pt>
                <c:pt idx="716">
                  <c:v>748.0</c:v>
                </c:pt>
                <c:pt idx="717">
                  <c:v>750.0</c:v>
                </c:pt>
                <c:pt idx="718">
                  <c:v>751.0</c:v>
                </c:pt>
                <c:pt idx="719">
                  <c:v>752.0</c:v>
                </c:pt>
                <c:pt idx="720">
                  <c:v>753.0</c:v>
                </c:pt>
                <c:pt idx="721">
                  <c:v>754.0</c:v>
                </c:pt>
                <c:pt idx="722">
                  <c:v>755.0</c:v>
                </c:pt>
                <c:pt idx="723">
                  <c:v>756.0</c:v>
                </c:pt>
                <c:pt idx="724">
                  <c:v>757.0</c:v>
                </c:pt>
                <c:pt idx="725">
                  <c:v>758.0</c:v>
                </c:pt>
                <c:pt idx="726">
                  <c:v>759.0</c:v>
                </c:pt>
                <c:pt idx="727">
                  <c:v>760.0</c:v>
                </c:pt>
                <c:pt idx="728">
                  <c:v>762.0</c:v>
                </c:pt>
                <c:pt idx="729">
                  <c:v>763.0</c:v>
                </c:pt>
                <c:pt idx="730">
                  <c:v>764.0</c:v>
                </c:pt>
                <c:pt idx="731">
                  <c:v>765.0</c:v>
                </c:pt>
                <c:pt idx="732">
                  <c:v>766.0</c:v>
                </c:pt>
                <c:pt idx="733">
                  <c:v>767.0</c:v>
                </c:pt>
                <c:pt idx="734">
                  <c:v>768.0</c:v>
                </c:pt>
                <c:pt idx="735">
                  <c:v>769.0</c:v>
                </c:pt>
                <c:pt idx="736">
                  <c:v>770.0</c:v>
                </c:pt>
                <c:pt idx="737">
                  <c:v>771.0</c:v>
                </c:pt>
                <c:pt idx="738">
                  <c:v>772.0</c:v>
                </c:pt>
                <c:pt idx="739">
                  <c:v>773.0</c:v>
                </c:pt>
                <c:pt idx="740">
                  <c:v>774.0</c:v>
                </c:pt>
                <c:pt idx="741">
                  <c:v>775.0</c:v>
                </c:pt>
                <c:pt idx="742">
                  <c:v>776.0</c:v>
                </c:pt>
                <c:pt idx="743">
                  <c:v>777.0</c:v>
                </c:pt>
                <c:pt idx="744">
                  <c:v>778.0</c:v>
                </c:pt>
                <c:pt idx="745">
                  <c:v>779.0</c:v>
                </c:pt>
                <c:pt idx="746">
                  <c:v>780.0</c:v>
                </c:pt>
                <c:pt idx="747">
                  <c:v>781.0</c:v>
                </c:pt>
                <c:pt idx="748">
                  <c:v>782.0</c:v>
                </c:pt>
                <c:pt idx="749">
                  <c:v>783.0</c:v>
                </c:pt>
                <c:pt idx="750">
                  <c:v>785.0</c:v>
                </c:pt>
                <c:pt idx="751">
                  <c:v>786.0</c:v>
                </c:pt>
                <c:pt idx="752">
                  <c:v>787.0</c:v>
                </c:pt>
                <c:pt idx="753">
                  <c:v>788.0</c:v>
                </c:pt>
                <c:pt idx="754">
                  <c:v>789.0</c:v>
                </c:pt>
                <c:pt idx="755">
                  <c:v>790.0</c:v>
                </c:pt>
                <c:pt idx="756">
                  <c:v>791.0</c:v>
                </c:pt>
                <c:pt idx="757">
                  <c:v>792.0</c:v>
                </c:pt>
                <c:pt idx="758">
                  <c:v>793.0</c:v>
                </c:pt>
                <c:pt idx="759">
                  <c:v>794.0</c:v>
                </c:pt>
                <c:pt idx="760">
                  <c:v>795.0</c:v>
                </c:pt>
                <c:pt idx="761">
                  <c:v>796.0</c:v>
                </c:pt>
                <c:pt idx="762">
                  <c:v>797.0</c:v>
                </c:pt>
                <c:pt idx="763">
                  <c:v>798.0</c:v>
                </c:pt>
                <c:pt idx="764">
                  <c:v>799.0</c:v>
                </c:pt>
                <c:pt idx="765">
                  <c:v>800.0</c:v>
                </c:pt>
                <c:pt idx="766">
                  <c:v>801.0</c:v>
                </c:pt>
                <c:pt idx="767">
                  <c:v>802.0</c:v>
                </c:pt>
                <c:pt idx="768">
                  <c:v>803.0</c:v>
                </c:pt>
                <c:pt idx="769">
                  <c:v>805.0</c:v>
                </c:pt>
                <c:pt idx="770">
                  <c:v>806.0</c:v>
                </c:pt>
                <c:pt idx="771">
                  <c:v>807.0</c:v>
                </c:pt>
                <c:pt idx="772">
                  <c:v>808.0</c:v>
                </c:pt>
                <c:pt idx="773">
                  <c:v>809.0</c:v>
                </c:pt>
                <c:pt idx="774">
                  <c:v>810.0</c:v>
                </c:pt>
                <c:pt idx="775">
                  <c:v>811.0</c:v>
                </c:pt>
                <c:pt idx="776">
                  <c:v>812.0</c:v>
                </c:pt>
                <c:pt idx="777">
                  <c:v>813.0</c:v>
                </c:pt>
                <c:pt idx="778">
                  <c:v>814.0</c:v>
                </c:pt>
                <c:pt idx="779">
                  <c:v>815.0</c:v>
                </c:pt>
                <c:pt idx="780">
                  <c:v>816.0</c:v>
                </c:pt>
                <c:pt idx="781">
                  <c:v>817.0</c:v>
                </c:pt>
                <c:pt idx="782">
                  <c:v>819.0</c:v>
                </c:pt>
                <c:pt idx="783">
                  <c:v>820.0</c:v>
                </c:pt>
                <c:pt idx="784">
                  <c:v>821.0</c:v>
                </c:pt>
                <c:pt idx="785">
                  <c:v>822.0</c:v>
                </c:pt>
                <c:pt idx="786">
                  <c:v>823.0</c:v>
                </c:pt>
                <c:pt idx="787">
                  <c:v>824.0</c:v>
                </c:pt>
                <c:pt idx="788">
                  <c:v>825.0</c:v>
                </c:pt>
                <c:pt idx="789">
                  <c:v>826.0</c:v>
                </c:pt>
                <c:pt idx="790">
                  <c:v>827.0</c:v>
                </c:pt>
                <c:pt idx="791">
                  <c:v>828.0</c:v>
                </c:pt>
                <c:pt idx="792">
                  <c:v>829.0</c:v>
                </c:pt>
                <c:pt idx="793">
                  <c:v>830.0</c:v>
                </c:pt>
                <c:pt idx="794">
                  <c:v>831.0</c:v>
                </c:pt>
                <c:pt idx="795">
                  <c:v>832.0</c:v>
                </c:pt>
                <c:pt idx="796">
                  <c:v>833.0</c:v>
                </c:pt>
                <c:pt idx="797">
                  <c:v>834.0</c:v>
                </c:pt>
                <c:pt idx="798">
                  <c:v>835.0</c:v>
                </c:pt>
                <c:pt idx="799">
                  <c:v>837.0</c:v>
                </c:pt>
                <c:pt idx="800">
                  <c:v>838.0</c:v>
                </c:pt>
                <c:pt idx="801">
                  <c:v>839.0</c:v>
                </c:pt>
                <c:pt idx="802">
                  <c:v>840.0</c:v>
                </c:pt>
                <c:pt idx="803">
                  <c:v>842.0</c:v>
                </c:pt>
                <c:pt idx="804">
                  <c:v>843.0</c:v>
                </c:pt>
                <c:pt idx="805">
                  <c:v>844.0</c:v>
                </c:pt>
                <c:pt idx="806">
                  <c:v>846.0</c:v>
                </c:pt>
                <c:pt idx="807">
                  <c:v>847.0</c:v>
                </c:pt>
                <c:pt idx="808">
                  <c:v>849.0</c:v>
                </c:pt>
                <c:pt idx="809">
                  <c:v>850.0</c:v>
                </c:pt>
                <c:pt idx="810">
                  <c:v>851.0</c:v>
                </c:pt>
                <c:pt idx="811">
                  <c:v>852.0</c:v>
                </c:pt>
                <c:pt idx="812">
                  <c:v>853.0</c:v>
                </c:pt>
                <c:pt idx="813">
                  <c:v>854.0</c:v>
                </c:pt>
                <c:pt idx="814">
                  <c:v>855.0</c:v>
                </c:pt>
                <c:pt idx="815">
                  <c:v>856.0</c:v>
                </c:pt>
                <c:pt idx="816">
                  <c:v>857.0</c:v>
                </c:pt>
                <c:pt idx="817">
                  <c:v>858.0</c:v>
                </c:pt>
                <c:pt idx="818">
                  <c:v>859.0</c:v>
                </c:pt>
                <c:pt idx="819">
                  <c:v>860.0</c:v>
                </c:pt>
                <c:pt idx="820">
                  <c:v>861.0</c:v>
                </c:pt>
                <c:pt idx="821">
                  <c:v>862.0</c:v>
                </c:pt>
                <c:pt idx="822">
                  <c:v>863.0</c:v>
                </c:pt>
                <c:pt idx="823">
                  <c:v>864.0</c:v>
                </c:pt>
                <c:pt idx="824">
                  <c:v>865.0</c:v>
                </c:pt>
                <c:pt idx="825">
                  <c:v>866.0</c:v>
                </c:pt>
                <c:pt idx="826">
                  <c:v>867.0</c:v>
                </c:pt>
                <c:pt idx="827">
                  <c:v>868.0</c:v>
                </c:pt>
                <c:pt idx="828">
                  <c:v>869.0</c:v>
                </c:pt>
                <c:pt idx="829">
                  <c:v>870.0</c:v>
                </c:pt>
                <c:pt idx="830">
                  <c:v>871.0</c:v>
                </c:pt>
                <c:pt idx="831">
                  <c:v>872.0</c:v>
                </c:pt>
                <c:pt idx="832">
                  <c:v>873.0</c:v>
                </c:pt>
                <c:pt idx="833">
                  <c:v>874.0</c:v>
                </c:pt>
                <c:pt idx="834">
                  <c:v>875.0</c:v>
                </c:pt>
                <c:pt idx="835">
                  <c:v>876.0</c:v>
                </c:pt>
                <c:pt idx="836">
                  <c:v>877.0</c:v>
                </c:pt>
                <c:pt idx="837">
                  <c:v>878.0</c:v>
                </c:pt>
                <c:pt idx="838">
                  <c:v>879.0</c:v>
                </c:pt>
                <c:pt idx="839">
                  <c:v>880.0</c:v>
                </c:pt>
                <c:pt idx="840">
                  <c:v>881.0</c:v>
                </c:pt>
                <c:pt idx="841">
                  <c:v>883.0</c:v>
                </c:pt>
                <c:pt idx="842">
                  <c:v>884.0</c:v>
                </c:pt>
                <c:pt idx="843">
                  <c:v>885.0</c:v>
                </c:pt>
                <c:pt idx="844">
                  <c:v>886.0</c:v>
                </c:pt>
                <c:pt idx="845">
                  <c:v>887.0</c:v>
                </c:pt>
                <c:pt idx="846">
                  <c:v>888.0</c:v>
                </c:pt>
                <c:pt idx="847">
                  <c:v>889.0</c:v>
                </c:pt>
                <c:pt idx="848">
                  <c:v>890.0</c:v>
                </c:pt>
                <c:pt idx="849">
                  <c:v>891.0</c:v>
                </c:pt>
                <c:pt idx="850">
                  <c:v>892.0</c:v>
                </c:pt>
                <c:pt idx="851">
                  <c:v>893.0</c:v>
                </c:pt>
                <c:pt idx="852">
                  <c:v>894.0</c:v>
                </c:pt>
                <c:pt idx="853">
                  <c:v>895.0</c:v>
                </c:pt>
                <c:pt idx="854">
                  <c:v>896.0</c:v>
                </c:pt>
                <c:pt idx="855">
                  <c:v>897.0</c:v>
                </c:pt>
                <c:pt idx="856">
                  <c:v>898.0</c:v>
                </c:pt>
                <c:pt idx="857">
                  <c:v>899.0</c:v>
                </c:pt>
                <c:pt idx="858">
                  <c:v>900.0</c:v>
                </c:pt>
                <c:pt idx="859">
                  <c:v>901.0</c:v>
                </c:pt>
                <c:pt idx="860">
                  <c:v>902.0</c:v>
                </c:pt>
                <c:pt idx="861">
                  <c:v>903.0</c:v>
                </c:pt>
                <c:pt idx="862">
                  <c:v>904.0</c:v>
                </c:pt>
                <c:pt idx="863">
                  <c:v>905.0</c:v>
                </c:pt>
                <c:pt idx="864">
                  <c:v>906.0</c:v>
                </c:pt>
                <c:pt idx="865">
                  <c:v>907.0</c:v>
                </c:pt>
                <c:pt idx="866">
                  <c:v>908.0</c:v>
                </c:pt>
                <c:pt idx="867">
                  <c:v>909.0</c:v>
                </c:pt>
                <c:pt idx="868">
                  <c:v>910.0</c:v>
                </c:pt>
                <c:pt idx="869">
                  <c:v>911.0</c:v>
                </c:pt>
                <c:pt idx="870">
                  <c:v>912.0</c:v>
                </c:pt>
                <c:pt idx="871">
                  <c:v>913.0</c:v>
                </c:pt>
                <c:pt idx="872">
                  <c:v>914.0</c:v>
                </c:pt>
                <c:pt idx="873">
                  <c:v>915.0</c:v>
                </c:pt>
                <c:pt idx="874">
                  <c:v>916.0</c:v>
                </c:pt>
                <c:pt idx="875">
                  <c:v>917.0</c:v>
                </c:pt>
                <c:pt idx="876">
                  <c:v>918.0</c:v>
                </c:pt>
                <c:pt idx="877">
                  <c:v>919.0</c:v>
                </c:pt>
                <c:pt idx="878">
                  <c:v>920.0</c:v>
                </c:pt>
                <c:pt idx="879">
                  <c:v>921.0</c:v>
                </c:pt>
                <c:pt idx="880">
                  <c:v>922.0</c:v>
                </c:pt>
                <c:pt idx="881">
                  <c:v>924.0</c:v>
                </c:pt>
                <c:pt idx="882">
                  <c:v>925.0</c:v>
                </c:pt>
                <c:pt idx="883">
                  <c:v>926.0</c:v>
                </c:pt>
                <c:pt idx="884">
                  <c:v>927.0</c:v>
                </c:pt>
                <c:pt idx="885">
                  <c:v>928.0</c:v>
                </c:pt>
                <c:pt idx="886">
                  <c:v>929.0</c:v>
                </c:pt>
                <c:pt idx="887">
                  <c:v>930.0</c:v>
                </c:pt>
                <c:pt idx="888">
                  <c:v>931.0</c:v>
                </c:pt>
                <c:pt idx="889">
                  <c:v>932.0</c:v>
                </c:pt>
                <c:pt idx="890">
                  <c:v>933.0</c:v>
                </c:pt>
                <c:pt idx="891">
                  <c:v>934.0</c:v>
                </c:pt>
                <c:pt idx="892">
                  <c:v>935.0</c:v>
                </c:pt>
                <c:pt idx="893">
                  <c:v>936.0</c:v>
                </c:pt>
                <c:pt idx="894">
                  <c:v>937.0</c:v>
                </c:pt>
                <c:pt idx="895">
                  <c:v>938.0</c:v>
                </c:pt>
                <c:pt idx="896">
                  <c:v>939.0</c:v>
                </c:pt>
                <c:pt idx="897">
                  <c:v>940.0</c:v>
                </c:pt>
                <c:pt idx="898">
                  <c:v>941.0</c:v>
                </c:pt>
                <c:pt idx="899">
                  <c:v>942.0</c:v>
                </c:pt>
                <c:pt idx="900">
                  <c:v>943.0</c:v>
                </c:pt>
                <c:pt idx="901">
                  <c:v>944.0</c:v>
                </c:pt>
                <c:pt idx="902">
                  <c:v>945.0</c:v>
                </c:pt>
                <c:pt idx="903">
                  <c:v>946.0</c:v>
                </c:pt>
                <c:pt idx="904">
                  <c:v>947.0</c:v>
                </c:pt>
                <c:pt idx="905">
                  <c:v>948.0</c:v>
                </c:pt>
                <c:pt idx="906">
                  <c:v>949.0</c:v>
                </c:pt>
                <c:pt idx="907">
                  <c:v>950.0</c:v>
                </c:pt>
                <c:pt idx="908">
                  <c:v>951.0</c:v>
                </c:pt>
                <c:pt idx="909">
                  <c:v>952.0</c:v>
                </c:pt>
                <c:pt idx="910">
                  <c:v>953.0</c:v>
                </c:pt>
                <c:pt idx="911">
                  <c:v>954.0</c:v>
                </c:pt>
                <c:pt idx="912">
                  <c:v>955.0</c:v>
                </c:pt>
                <c:pt idx="913">
                  <c:v>956.0</c:v>
                </c:pt>
                <c:pt idx="914">
                  <c:v>957.0</c:v>
                </c:pt>
                <c:pt idx="915">
                  <c:v>958.0</c:v>
                </c:pt>
                <c:pt idx="916">
                  <c:v>959.0</c:v>
                </c:pt>
                <c:pt idx="917">
                  <c:v>960.0</c:v>
                </c:pt>
                <c:pt idx="918">
                  <c:v>961.0</c:v>
                </c:pt>
                <c:pt idx="919">
                  <c:v>962.0</c:v>
                </c:pt>
                <c:pt idx="920">
                  <c:v>963.0</c:v>
                </c:pt>
                <c:pt idx="921">
                  <c:v>964.0</c:v>
                </c:pt>
                <c:pt idx="922">
                  <c:v>965.0</c:v>
                </c:pt>
                <c:pt idx="923">
                  <c:v>966.0</c:v>
                </c:pt>
                <c:pt idx="924">
                  <c:v>967.0</c:v>
                </c:pt>
                <c:pt idx="925">
                  <c:v>968.0</c:v>
                </c:pt>
                <c:pt idx="926">
                  <c:v>969.0</c:v>
                </c:pt>
                <c:pt idx="927">
                  <c:v>970.0</c:v>
                </c:pt>
                <c:pt idx="928">
                  <c:v>972.0</c:v>
                </c:pt>
                <c:pt idx="929">
                  <c:v>973.0</c:v>
                </c:pt>
                <c:pt idx="930">
                  <c:v>974.0</c:v>
                </c:pt>
                <c:pt idx="931">
                  <c:v>975.0</c:v>
                </c:pt>
                <c:pt idx="932">
                  <c:v>976.0</c:v>
                </c:pt>
                <c:pt idx="933">
                  <c:v>977.0</c:v>
                </c:pt>
                <c:pt idx="934">
                  <c:v>978.0</c:v>
                </c:pt>
                <c:pt idx="935">
                  <c:v>979.0</c:v>
                </c:pt>
                <c:pt idx="936">
                  <c:v>980.0</c:v>
                </c:pt>
                <c:pt idx="937">
                  <c:v>981.0</c:v>
                </c:pt>
                <c:pt idx="938">
                  <c:v>982.0</c:v>
                </c:pt>
                <c:pt idx="939">
                  <c:v>983.0</c:v>
                </c:pt>
                <c:pt idx="940">
                  <c:v>984.0</c:v>
                </c:pt>
                <c:pt idx="941">
                  <c:v>985.0</c:v>
                </c:pt>
                <c:pt idx="942">
                  <c:v>986.0</c:v>
                </c:pt>
                <c:pt idx="943">
                  <c:v>987.0</c:v>
                </c:pt>
                <c:pt idx="944">
                  <c:v>988.0</c:v>
                </c:pt>
                <c:pt idx="945">
                  <c:v>989.0</c:v>
                </c:pt>
                <c:pt idx="946">
                  <c:v>990.0</c:v>
                </c:pt>
                <c:pt idx="947">
                  <c:v>991.0</c:v>
                </c:pt>
                <c:pt idx="948">
                  <c:v>992.0</c:v>
                </c:pt>
                <c:pt idx="949">
                  <c:v>993.0</c:v>
                </c:pt>
                <c:pt idx="950">
                  <c:v>994.0</c:v>
                </c:pt>
                <c:pt idx="951">
                  <c:v>995.0</c:v>
                </c:pt>
                <c:pt idx="952">
                  <c:v>996.0</c:v>
                </c:pt>
                <c:pt idx="953">
                  <c:v>998.0</c:v>
                </c:pt>
                <c:pt idx="954">
                  <c:v>999.0</c:v>
                </c:pt>
                <c:pt idx="955">
                  <c:v>1000.0</c:v>
                </c:pt>
                <c:pt idx="956">
                  <c:v>1001.0</c:v>
                </c:pt>
                <c:pt idx="957">
                  <c:v>1002.0</c:v>
                </c:pt>
                <c:pt idx="958">
                  <c:v>1003.0</c:v>
                </c:pt>
                <c:pt idx="959">
                  <c:v>1005.0</c:v>
                </c:pt>
                <c:pt idx="960">
                  <c:v>1007.0</c:v>
                </c:pt>
                <c:pt idx="961">
                  <c:v>1008.0</c:v>
                </c:pt>
                <c:pt idx="962">
                  <c:v>1009.0</c:v>
                </c:pt>
                <c:pt idx="963">
                  <c:v>1010.0</c:v>
                </c:pt>
                <c:pt idx="964">
                  <c:v>1011.0</c:v>
                </c:pt>
                <c:pt idx="965">
                  <c:v>1012.0</c:v>
                </c:pt>
                <c:pt idx="966">
                  <c:v>1013.0</c:v>
                </c:pt>
                <c:pt idx="967">
                  <c:v>1014.0</c:v>
                </c:pt>
                <c:pt idx="968">
                  <c:v>1015.0</c:v>
                </c:pt>
                <c:pt idx="969">
                  <c:v>1016.0</c:v>
                </c:pt>
                <c:pt idx="970">
                  <c:v>1017.0</c:v>
                </c:pt>
                <c:pt idx="971">
                  <c:v>1018.0</c:v>
                </c:pt>
                <c:pt idx="972">
                  <c:v>1019.0</c:v>
                </c:pt>
                <c:pt idx="973">
                  <c:v>1020.0</c:v>
                </c:pt>
                <c:pt idx="974">
                  <c:v>1021.0</c:v>
                </c:pt>
                <c:pt idx="975">
                  <c:v>1022.0</c:v>
                </c:pt>
                <c:pt idx="976">
                  <c:v>1024.0</c:v>
                </c:pt>
                <c:pt idx="977">
                  <c:v>1025.0</c:v>
                </c:pt>
                <c:pt idx="978">
                  <c:v>1026.0</c:v>
                </c:pt>
                <c:pt idx="979">
                  <c:v>1027.0</c:v>
                </c:pt>
                <c:pt idx="980">
                  <c:v>1028.0</c:v>
                </c:pt>
                <c:pt idx="981">
                  <c:v>1029.0</c:v>
                </c:pt>
                <c:pt idx="982">
                  <c:v>1030.0</c:v>
                </c:pt>
                <c:pt idx="983">
                  <c:v>1031.0</c:v>
                </c:pt>
                <c:pt idx="984">
                  <c:v>1032.0</c:v>
                </c:pt>
                <c:pt idx="985">
                  <c:v>1033.0</c:v>
                </c:pt>
                <c:pt idx="986">
                  <c:v>1034.0</c:v>
                </c:pt>
                <c:pt idx="987">
                  <c:v>1035.0</c:v>
                </c:pt>
                <c:pt idx="988">
                  <c:v>1036.0</c:v>
                </c:pt>
                <c:pt idx="989">
                  <c:v>1038.0</c:v>
                </c:pt>
                <c:pt idx="990">
                  <c:v>1039.0</c:v>
                </c:pt>
                <c:pt idx="991">
                  <c:v>1040.0</c:v>
                </c:pt>
                <c:pt idx="992">
                  <c:v>1041.0</c:v>
                </c:pt>
                <c:pt idx="993">
                  <c:v>1042.0</c:v>
                </c:pt>
                <c:pt idx="994">
                  <c:v>1043.0</c:v>
                </c:pt>
                <c:pt idx="995">
                  <c:v>1044.0</c:v>
                </c:pt>
                <c:pt idx="996">
                  <c:v>1046.0</c:v>
                </c:pt>
                <c:pt idx="997">
                  <c:v>1047.0</c:v>
                </c:pt>
                <c:pt idx="998">
                  <c:v>1048.0</c:v>
                </c:pt>
                <c:pt idx="999">
                  <c:v>1049.0</c:v>
                </c:pt>
                <c:pt idx="1000">
                  <c:v>1050.0</c:v>
                </c:pt>
                <c:pt idx="1001">
                  <c:v>1051.0</c:v>
                </c:pt>
                <c:pt idx="1002">
                  <c:v>1052.0</c:v>
                </c:pt>
                <c:pt idx="1003">
                  <c:v>1053.0</c:v>
                </c:pt>
                <c:pt idx="1004">
                  <c:v>1054.0</c:v>
                </c:pt>
                <c:pt idx="1005">
                  <c:v>1055.0</c:v>
                </c:pt>
                <c:pt idx="1006">
                  <c:v>1056.0</c:v>
                </c:pt>
                <c:pt idx="1007">
                  <c:v>1057.0</c:v>
                </c:pt>
                <c:pt idx="1008">
                  <c:v>1058.0</c:v>
                </c:pt>
                <c:pt idx="1009">
                  <c:v>1059.0</c:v>
                </c:pt>
                <c:pt idx="1010">
                  <c:v>1060.0</c:v>
                </c:pt>
                <c:pt idx="1011">
                  <c:v>1061.0</c:v>
                </c:pt>
                <c:pt idx="1012">
                  <c:v>1062.0</c:v>
                </c:pt>
                <c:pt idx="1013">
                  <c:v>1063.0</c:v>
                </c:pt>
                <c:pt idx="1014">
                  <c:v>1064.0</c:v>
                </c:pt>
                <c:pt idx="1015">
                  <c:v>1066.0</c:v>
                </c:pt>
                <c:pt idx="1016">
                  <c:v>1067.0</c:v>
                </c:pt>
                <c:pt idx="1017">
                  <c:v>1068.0</c:v>
                </c:pt>
                <c:pt idx="1018">
                  <c:v>1069.0</c:v>
                </c:pt>
                <c:pt idx="1019">
                  <c:v>1070.0</c:v>
                </c:pt>
                <c:pt idx="1020">
                  <c:v>1071.0</c:v>
                </c:pt>
                <c:pt idx="1021">
                  <c:v>1072.0</c:v>
                </c:pt>
                <c:pt idx="1022">
                  <c:v>1073.0</c:v>
                </c:pt>
                <c:pt idx="1023">
                  <c:v>1074.0</c:v>
                </c:pt>
                <c:pt idx="1024">
                  <c:v>1075.0</c:v>
                </c:pt>
                <c:pt idx="1025">
                  <c:v>1076.0</c:v>
                </c:pt>
                <c:pt idx="1026">
                  <c:v>1077.0</c:v>
                </c:pt>
                <c:pt idx="1027">
                  <c:v>1078.0</c:v>
                </c:pt>
                <c:pt idx="1028">
                  <c:v>1079.0</c:v>
                </c:pt>
                <c:pt idx="1029">
                  <c:v>1080.0</c:v>
                </c:pt>
                <c:pt idx="1030">
                  <c:v>1081.0</c:v>
                </c:pt>
                <c:pt idx="1031">
                  <c:v>1082.0</c:v>
                </c:pt>
                <c:pt idx="1032">
                  <c:v>1083.0</c:v>
                </c:pt>
                <c:pt idx="1033">
                  <c:v>1084.0</c:v>
                </c:pt>
                <c:pt idx="1034">
                  <c:v>1085.0</c:v>
                </c:pt>
                <c:pt idx="1035">
                  <c:v>1086.0</c:v>
                </c:pt>
                <c:pt idx="1036">
                  <c:v>1087.0</c:v>
                </c:pt>
                <c:pt idx="1037">
                  <c:v>1088.0</c:v>
                </c:pt>
                <c:pt idx="1038">
                  <c:v>1089.0</c:v>
                </c:pt>
                <c:pt idx="1039">
                  <c:v>1090.0</c:v>
                </c:pt>
                <c:pt idx="1040">
                  <c:v>1091.0</c:v>
                </c:pt>
                <c:pt idx="1041">
                  <c:v>1092.0</c:v>
                </c:pt>
                <c:pt idx="1042">
                  <c:v>1094.0</c:v>
                </c:pt>
                <c:pt idx="1043">
                  <c:v>1095.0</c:v>
                </c:pt>
                <c:pt idx="1044">
                  <c:v>1096.0</c:v>
                </c:pt>
                <c:pt idx="1045">
                  <c:v>1097.0</c:v>
                </c:pt>
                <c:pt idx="1046">
                  <c:v>1098.0</c:v>
                </c:pt>
                <c:pt idx="1047">
                  <c:v>1099.0</c:v>
                </c:pt>
                <c:pt idx="1048">
                  <c:v>1100.0</c:v>
                </c:pt>
                <c:pt idx="1049">
                  <c:v>1101.0</c:v>
                </c:pt>
                <c:pt idx="1050">
                  <c:v>1102.0</c:v>
                </c:pt>
                <c:pt idx="1051">
                  <c:v>1103.0</c:v>
                </c:pt>
                <c:pt idx="1052">
                  <c:v>1104.0</c:v>
                </c:pt>
                <c:pt idx="1053">
                  <c:v>1105.0</c:v>
                </c:pt>
                <c:pt idx="1054">
                  <c:v>1106.0</c:v>
                </c:pt>
                <c:pt idx="1055">
                  <c:v>1107.0</c:v>
                </c:pt>
                <c:pt idx="1056">
                  <c:v>1108.0</c:v>
                </c:pt>
                <c:pt idx="1057">
                  <c:v>1109.0</c:v>
                </c:pt>
                <c:pt idx="1058">
                  <c:v>1110.0</c:v>
                </c:pt>
                <c:pt idx="1059">
                  <c:v>1111.0</c:v>
                </c:pt>
                <c:pt idx="1060">
                  <c:v>1112.0</c:v>
                </c:pt>
                <c:pt idx="1061">
                  <c:v>1113.0</c:v>
                </c:pt>
                <c:pt idx="1062">
                  <c:v>1114.0</c:v>
                </c:pt>
                <c:pt idx="1063">
                  <c:v>1115.0</c:v>
                </c:pt>
                <c:pt idx="1064">
                  <c:v>1116.0</c:v>
                </c:pt>
                <c:pt idx="1065">
                  <c:v>1117.0</c:v>
                </c:pt>
                <c:pt idx="1066">
                  <c:v>1118.0</c:v>
                </c:pt>
                <c:pt idx="1067">
                  <c:v>1119.0</c:v>
                </c:pt>
                <c:pt idx="1068">
                  <c:v>1120.0</c:v>
                </c:pt>
                <c:pt idx="1069">
                  <c:v>1121.0</c:v>
                </c:pt>
                <c:pt idx="1070">
                  <c:v>1122.0</c:v>
                </c:pt>
                <c:pt idx="1071">
                  <c:v>1123.0</c:v>
                </c:pt>
                <c:pt idx="1072">
                  <c:v>1124.0</c:v>
                </c:pt>
                <c:pt idx="1073">
                  <c:v>1125.0</c:v>
                </c:pt>
                <c:pt idx="1074">
                  <c:v>1126.0</c:v>
                </c:pt>
                <c:pt idx="1075">
                  <c:v>1127.0</c:v>
                </c:pt>
                <c:pt idx="1076">
                  <c:v>1128.0</c:v>
                </c:pt>
                <c:pt idx="1077">
                  <c:v>1130.0</c:v>
                </c:pt>
                <c:pt idx="1078">
                  <c:v>1131.0</c:v>
                </c:pt>
                <c:pt idx="1079">
                  <c:v>1132.0</c:v>
                </c:pt>
                <c:pt idx="1080">
                  <c:v>1133.0</c:v>
                </c:pt>
                <c:pt idx="1081">
                  <c:v>1134.0</c:v>
                </c:pt>
                <c:pt idx="1082">
                  <c:v>1135.0</c:v>
                </c:pt>
                <c:pt idx="1083">
                  <c:v>1136.0</c:v>
                </c:pt>
                <c:pt idx="1084">
                  <c:v>1137.0</c:v>
                </c:pt>
                <c:pt idx="1085">
                  <c:v>1138.0</c:v>
                </c:pt>
                <c:pt idx="1086">
                  <c:v>1139.0</c:v>
                </c:pt>
                <c:pt idx="1087">
                  <c:v>1141.0</c:v>
                </c:pt>
                <c:pt idx="1088">
                  <c:v>1142.0</c:v>
                </c:pt>
                <c:pt idx="1089">
                  <c:v>1143.0</c:v>
                </c:pt>
                <c:pt idx="1090">
                  <c:v>1144.0</c:v>
                </c:pt>
                <c:pt idx="1091">
                  <c:v>1145.0</c:v>
                </c:pt>
                <c:pt idx="1092">
                  <c:v>1146.0</c:v>
                </c:pt>
                <c:pt idx="1093">
                  <c:v>1147.0</c:v>
                </c:pt>
                <c:pt idx="1094">
                  <c:v>1148.0</c:v>
                </c:pt>
                <c:pt idx="1095">
                  <c:v>1149.0</c:v>
                </c:pt>
                <c:pt idx="1096">
                  <c:v>1150.0</c:v>
                </c:pt>
                <c:pt idx="1097">
                  <c:v>1151.0</c:v>
                </c:pt>
                <c:pt idx="1098">
                  <c:v>1152.0</c:v>
                </c:pt>
                <c:pt idx="1099">
                  <c:v>1153.0</c:v>
                </c:pt>
                <c:pt idx="1100">
                  <c:v>1154.0</c:v>
                </c:pt>
                <c:pt idx="1101">
                  <c:v>1155.0</c:v>
                </c:pt>
                <c:pt idx="1102">
                  <c:v>1156.0</c:v>
                </c:pt>
                <c:pt idx="1103">
                  <c:v>1157.0</c:v>
                </c:pt>
                <c:pt idx="1104">
                  <c:v>1158.0</c:v>
                </c:pt>
                <c:pt idx="1105">
                  <c:v>1159.0</c:v>
                </c:pt>
                <c:pt idx="1106">
                  <c:v>1160.0</c:v>
                </c:pt>
                <c:pt idx="1107">
                  <c:v>1161.0</c:v>
                </c:pt>
                <c:pt idx="1108">
                  <c:v>1162.0</c:v>
                </c:pt>
                <c:pt idx="1109">
                  <c:v>1163.0</c:v>
                </c:pt>
                <c:pt idx="1110">
                  <c:v>1164.0</c:v>
                </c:pt>
                <c:pt idx="1111">
                  <c:v>1166.0</c:v>
                </c:pt>
                <c:pt idx="1112">
                  <c:v>1167.0</c:v>
                </c:pt>
                <c:pt idx="1113">
                  <c:v>1168.0</c:v>
                </c:pt>
                <c:pt idx="1114">
                  <c:v>1169.0</c:v>
                </c:pt>
                <c:pt idx="1115">
                  <c:v>1171.0</c:v>
                </c:pt>
                <c:pt idx="1116">
                  <c:v>1172.0</c:v>
                </c:pt>
                <c:pt idx="1117">
                  <c:v>1173.0</c:v>
                </c:pt>
                <c:pt idx="1118">
                  <c:v>1174.0</c:v>
                </c:pt>
                <c:pt idx="1119">
                  <c:v>1175.0</c:v>
                </c:pt>
                <c:pt idx="1120">
                  <c:v>1176.0</c:v>
                </c:pt>
                <c:pt idx="1121">
                  <c:v>1177.0</c:v>
                </c:pt>
                <c:pt idx="1122">
                  <c:v>1178.0</c:v>
                </c:pt>
                <c:pt idx="1123">
                  <c:v>1179.0</c:v>
                </c:pt>
                <c:pt idx="1124">
                  <c:v>1180.0</c:v>
                </c:pt>
                <c:pt idx="1125">
                  <c:v>1181.0</c:v>
                </c:pt>
                <c:pt idx="1126">
                  <c:v>1182.0</c:v>
                </c:pt>
                <c:pt idx="1127">
                  <c:v>1183.0</c:v>
                </c:pt>
                <c:pt idx="1128">
                  <c:v>1184.0</c:v>
                </c:pt>
                <c:pt idx="1129">
                  <c:v>1185.0</c:v>
                </c:pt>
                <c:pt idx="1130">
                  <c:v>1187.0</c:v>
                </c:pt>
                <c:pt idx="1131">
                  <c:v>1189.0</c:v>
                </c:pt>
                <c:pt idx="1132">
                  <c:v>1190.0</c:v>
                </c:pt>
                <c:pt idx="1133">
                  <c:v>1191.0</c:v>
                </c:pt>
                <c:pt idx="1134">
                  <c:v>1192.0</c:v>
                </c:pt>
                <c:pt idx="1135">
                  <c:v>1193.0</c:v>
                </c:pt>
                <c:pt idx="1136">
                  <c:v>1194.0</c:v>
                </c:pt>
                <c:pt idx="1137">
                  <c:v>1196.0</c:v>
                </c:pt>
                <c:pt idx="1138">
                  <c:v>1197.0</c:v>
                </c:pt>
                <c:pt idx="1139">
                  <c:v>1198.0</c:v>
                </c:pt>
                <c:pt idx="1140">
                  <c:v>1199.0</c:v>
                </c:pt>
                <c:pt idx="1141">
                  <c:v>1201.0</c:v>
                </c:pt>
                <c:pt idx="1142">
                  <c:v>1202.0</c:v>
                </c:pt>
                <c:pt idx="1143">
                  <c:v>1203.0</c:v>
                </c:pt>
                <c:pt idx="1144">
                  <c:v>1204.0</c:v>
                </c:pt>
                <c:pt idx="1145">
                  <c:v>1205.0</c:v>
                </c:pt>
                <c:pt idx="1146">
                  <c:v>1206.0</c:v>
                </c:pt>
                <c:pt idx="1147">
                  <c:v>1207.0</c:v>
                </c:pt>
                <c:pt idx="1148">
                  <c:v>1208.0</c:v>
                </c:pt>
                <c:pt idx="1149">
                  <c:v>1209.0</c:v>
                </c:pt>
                <c:pt idx="1150">
                  <c:v>1210.0</c:v>
                </c:pt>
                <c:pt idx="1151">
                  <c:v>1211.0</c:v>
                </c:pt>
                <c:pt idx="1152">
                  <c:v>1212.0</c:v>
                </c:pt>
                <c:pt idx="1153">
                  <c:v>1213.0</c:v>
                </c:pt>
                <c:pt idx="1154">
                  <c:v>1214.0</c:v>
                </c:pt>
                <c:pt idx="1155">
                  <c:v>1215.0</c:v>
                </c:pt>
                <c:pt idx="1156">
                  <c:v>1216.0</c:v>
                </c:pt>
                <c:pt idx="1157">
                  <c:v>1217.0</c:v>
                </c:pt>
                <c:pt idx="1158">
                  <c:v>1218.0</c:v>
                </c:pt>
                <c:pt idx="1159">
                  <c:v>1219.0</c:v>
                </c:pt>
                <c:pt idx="1160">
                  <c:v>1220.0</c:v>
                </c:pt>
                <c:pt idx="1161">
                  <c:v>1221.0</c:v>
                </c:pt>
                <c:pt idx="1162">
                  <c:v>1222.0</c:v>
                </c:pt>
                <c:pt idx="1163">
                  <c:v>1223.0</c:v>
                </c:pt>
                <c:pt idx="1164">
                  <c:v>1224.0</c:v>
                </c:pt>
                <c:pt idx="1165">
                  <c:v>1225.0</c:v>
                </c:pt>
                <c:pt idx="1166">
                  <c:v>1226.0</c:v>
                </c:pt>
                <c:pt idx="1167">
                  <c:v>1227.0</c:v>
                </c:pt>
                <c:pt idx="1168">
                  <c:v>1228.0</c:v>
                </c:pt>
                <c:pt idx="1169">
                  <c:v>1229.0</c:v>
                </c:pt>
                <c:pt idx="1170">
                  <c:v>1230.0</c:v>
                </c:pt>
                <c:pt idx="1171">
                  <c:v>1231.0</c:v>
                </c:pt>
                <c:pt idx="1172">
                  <c:v>1232.0</c:v>
                </c:pt>
                <c:pt idx="1173">
                  <c:v>1233.0</c:v>
                </c:pt>
                <c:pt idx="1174">
                  <c:v>1234.0</c:v>
                </c:pt>
                <c:pt idx="1175">
                  <c:v>1235.0</c:v>
                </c:pt>
                <c:pt idx="1176">
                  <c:v>1236.0</c:v>
                </c:pt>
                <c:pt idx="1177">
                  <c:v>1237.0</c:v>
                </c:pt>
                <c:pt idx="1178">
                  <c:v>1238.0</c:v>
                </c:pt>
                <c:pt idx="1179">
                  <c:v>1239.0</c:v>
                </c:pt>
                <c:pt idx="1180">
                  <c:v>1240.0</c:v>
                </c:pt>
                <c:pt idx="1181">
                  <c:v>1241.0</c:v>
                </c:pt>
                <c:pt idx="1182">
                  <c:v>1242.0</c:v>
                </c:pt>
                <c:pt idx="1183">
                  <c:v>1243.0</c:v>
                </c:pt>
                <c:pt idx="1184">
                  <c:v>1244.0</c:v>
                </c:pt>
                <c:pt idx="1185">
                  <c:v>1245.0</c:v>
                </c:pt>
                <c:pt idx="1186">
                  <c:v>1246.0</c:v>
                </c:pt>
                <c:pt idx="1187">
                  <c:v>1247.0</c:v>
                </c:pt>
                <c:pt idx="1188">
                  <c:v>1248.0</c:v>
                </c:pt>
                <c:pt idx="1189">
                  <c:v>1249.0</c:v>
                </c:pt>
                <c:pt idx="1190">
                  <c:v>1250.0</c:v>
                </c:pt>
                <c:pt idx="1191">
                  <c:v>1251.0</c:v>
                </c:pt>
                <c:pt idx="1192">
                  <c:v>1252.0</c:v>
                </c:pt>
                <c:pt idx="1193">
                  <c:v>1254.0</c:v>
                </c:pt>
                <c:pt idx="1194">
                  <c:v>1255.0</c:v>
                </c:pt>
                <c:pt idx="1195">
                  <c:v>1256.0</c:v>
                </c:pt>
                <c:pt idx="1196">
                  <c:v>1257.0</c:v>
                </c:pt>
                <c:pt idx="1197">
                  <c:v>1258.0</c:v>
                </c:pt>
                <c:pt idx="1198">
                  <c:v>1260.0</c:v>
                </c:pt>
                <c:pt idx="1199">
                  <c:v>1261.0</c:v>
                </c:pt>
                <c:pt idx="1200">
                  <c:v>1262.0</c:v>
                </c:pt>
                <c:pt idx="1201">
                  <c:v>1263.0</c:v>
                </c:pt>
                <c:pt idx="1202">
                  <c:v>1265.0</c:v>
                </c:pt>
                <c:pt idx="1203">
                  <c:v>1266.0</c:v>
                </c:pt>
                <c:pt idx="1204">
                  <c:v>1267.0</c:v>
                </c:pt>
                <c:pt idx="1205">
                  <c:v>1268.0</c:v>
                </c:pt>
                <c:pt idx="1206">
                  <c:v>1269.0</c:v>
                </c:pt>
                <c:pt idx="1207">
                  <c:v>1270.0</c:v>
                </c:pt>
                <c:pt idx="1208">
                  <c:v>1271.0</c:v>
                </c:pt>
                <c:pt idx="1209">
                  <c:v>1273.0</c:v>
                </c:pt>
                <c:pt idx="1210">
                  <c:v>1274.0</c:v>
                </c:pt>
                <c:pt idx="1211">
                  <c:v>1275.0</c:v>
                </c:pt>
                <c:pt idx="1212">
                  <c:v>1276.0</c:v>
                </c:pt>
                <c:pt idx="1213">
                  <c:v>1277.0</c:v>
                </c:pt>
                <c:pt idx="1214">
                  <c:v>1278.0</c:v>
                </c:pt>
                <c:pt idx="1215">
                  <c:v>1279.0</c:v>
                </c:pt>
                <c:pt idx="1216">
                  <c:v>1280.0</c:v>
                </c:pt>
                <c:pt idx="1217">
                  <c:v>1282.0</c:v>
                </c:pt>
                <c:pt idx="1218">
                  <c:v>1283.0</c:v>
                </c:pt>
                <c:pt idx="1219">
                  <c:v>1284.0</c:v>
                </c:pt>
                <c:pt idx="1220">
                  <c:v>1285.0</c:v>
                </c:pt>
                <c:pt idx="1221">
                  <c:v>1286.0</c:v>
                </c:pt>
                <c:pt idx="1222">
                  <c:v>1287.0</c:v>
                </c:pt>
                <c:pt idx="1223">
                  <c:v>1288.0</c:v>
                </c:pt>
                <c:pt idx="1224">
                  <c:v>1289.0</c:v>
                </c:pt>
                <c:pt idx="1225">
                  <c:v>1290.0</c:v>
                </c:pt>
                <c:pt idx="1226">
                  <c:v>1291.0</c:v>
                </c:pt>
                <c:pt idx="1227">
                  <c:v>1292.0</c:v>
                </c:pt>
                <c:pt idx="1228">
                  <c:v>1293.0</c:v>
                </c:pt>
                <c:pt idx="1229">
                  <c:v>1294.0</c:v>
                </c:pt>
                <c:pt idx="1230">
                  <c:v>1295.0</c:v>
                </c:pt>
                <c:pt idx="1231">
                  <c:v>1296.0</c:v>
                </c:pt>
                <c:pt idx="1232">
                  <c:v>1297.0</c:v>
                </c:pt>
                <c:pt idx="1233">
                  <c:v>1298.0</c:v>
                </c:pt>
                <c:pt idx="1234">
                  <c:v>1299.0</c:v>
                </c:pt>
                <c:pt idx="1235">
                  <c:v>1300.0</c:v>
                </c:pt>
                <c:pt idx="1236">
                  <c:v>1301.0</c:v>
                </c:pt>
                <c:pt idx="1237">
                  <c:v>1302.0</c:v>
                </c:pt>
                <c:pt idx="1238">
                  <c:v>1303.0</c:v>
                </c:pt>
                <c:pt idx="1239">
                  <c:v>1304.0</c:v>
                </c:pt>
                <c:pt idx="1240">
                  <c:v>1305.0</c:v>
                </c:pt>
                <c:pt idx="1241">
                  <c:v>1306.0</c:v>
                </c:pt>
                <c:pt idx="1242">
                  <c:v>1307.0</c:v>
                </c:pt>
                <c:pt idx="1243">
                  <c:v>1308.0</c:v>
                </c:pt>
                <c:pt idx="1244">
                  <c:v>1309.0</c:v>
                </c:pt>
                <c:pt idx="1245">
                  <c:v>1310.0</c:v>
                </c:pt>
                <c:pt idx="1246">
                  <c:v>1311.0</c:v>
                </c:pt>
                <c:pt idx="1247">
                  <c:v>1312.0</c:v>
                </c:pt>
                <c:pt idx="1248">
                  <c:v>1313.0</c:v>
                </c:pt>
                <c:pt idx="1249">
                  <c:v>1314.0</c:v>
                </c:pt>
                <c:pt idx="1250">
                  <c:v>1315.0</c:v>
                </c:pt>
                <c:pt idx="1251">
                  <c:v>1316.0</c:v>
                </c:pt>
                <c:pt idx="1252">
                  <c:v>1317.0</c:v>
                </c:pt>
                <c:pt idx="1253">
                  <c:v>1318.0</c:v>
                </c:pt>
                <c:pt idx="1254">
                  <c:v>1319.0</c:v>
                </c:pt>
                <c:pt idx="1255">
                  <c:v>1320.0</c:v>
                </c:pt>
                <c:pt idx="1256">
                  <c:v>1321.0</c:v>
                </c:pt>
                <c:pt idx="1257">
                  <c:v>1322.0</c:v>
                </c:pt>
                <c:pt idx="1258">
                  <c:v>1323.0</c:v>
                </c:pt>
                <c:pt idx="1259">
                  <c:v>1324.0</c:v>
                </c:pt>
                <c:pt idx="1260">
                  <c:v>1325.0</c:v>
                </c:pt>
                <c:pt idx="1261">
                  <c:v>1327.0</c:v>
                </c:pt>
                <c:pt idx="1262">
                  <c:v>1328.0</c:v>
                </c:pt>
                <c:pt idx="1263">
                  <c:v>1329.0</c:v>
                </c:pt>
                <c:pt idx="1264">
                  <c:v>1330.0</c:v>
                </c:pt>
                <c:pt idx="1265">
                  <c:v>1332.0</c:v>
                </c:pt>
                <c:pt idx="1266">
                  <c:v>1333.0</c:v>
                </c:pt>
                <c:pt idx="1267">
                  <c:v>1334.0</c:v>
                </c:pt>
                <c:pt idx="1268">
                  <c:v>1335.0</c:v>
                </c:pt>
                <c:pt idx="1269">
                  <c:v>1336.0</c:v>
                </c:pt>
                <c:pt idx="1270">
                  <c:v>1337.0</c:v>
                </c:pt>
                <c:pt idx="1271">
                  <c:v>1338.0</c:v>
                </c:pt>
                <c:pt idx="1272">
                  <c:v>1339.0</c:v>
                </c:pt>
                <c:pt idx="1273">
                  <c:v>1340.0</c:v>
                </c:pt>
                <c:pt idx="1274">
                  <c:v>1341.0</c:v>
                </c:pt>
                <c:pt idx="1275">
                  <c:v>1342.0</c:v>
                </c:pt>
                <c:pt idx="1276">
                  <c:v>1343.0</c:v>
                </c:pt>
                <c:pt idx="1277">
                  <c:v>1344.0</c:v>
                </c:pt>
                <c:pt idx="1278">
                  <c:v>1345.0</c:v>
                </c:pt>
                <c:pt idx="1279">
                  <c:v>1346.0</c:v>
                </c:pt>
                <c:pt idx="1280">
                  <c:v>1347.0</c:v>
                </c:pt>
                <c:pt idx="1281">
                  <c:v>1348.0</c:v>
                </c:pt>
                <c:pt idx="1282">
                  <c:v>1349.0</c:v>
                </c:pt>
                <c:pt idx="1283">
                  <c:v>1350.0</c:v>
                </c:pt>
                <c:pt idx="1284">
                  <c:v>1351.0</c:v>
                </c:pt>
                <c:pt idx="1285">
                  <c:v>1352.0</c:v>
                </c:pt>
                <c:pt idx="1286">
                  <c:v>1353.0</c:v>
                </c:pt>
                <c:pt idx="1287">
                  <c:v>1354.0</c:v>
                </c:pt>
                <c:pt idx="1288">
                  <c:v>1355.0</c:v>
                </c:pt>
                <c:pt idx="1289">
                  <c:v>1356.0</c:v>
                </c:pt>
                <c:pt idx="1290">
                  <c:v>1357.0</c:v>
                </c:pt>
                <c:pt idx="1291">
                  <c:v>1358.0</c:v>
                </c:pt>
                <c:pt idx="1292">
                  <c:v>1360.0</c:v>
                </c:pt>
                <c:pt idx="1293">
                  <c:v>1361.0</c:v>
                </c:pt>
                <c:pt idx="1294">
                  <c:v>1363.0</c:v>
                </c:pt>
                <c:pt idx="1295">
                  <c:v>1364.0</c:v>
                </c:pt>
                <c:pt idx="1296">
                  <c:v>1365.0</c:v>
                </c:pt>
                <c:pt idx="1297">
                  <c:v>1366.0</c:v>
                </c:pt>
                <c:pt idx="1298">
                  <c:v>1367.0</c:v>
                </c:pt>
                <c:pt idx="1299">
                  <c:v>1368.0</c:v>
                </c:pt>
                <c:pt idx="1300">
                  <c:v>1369.0</c:v>
                </c:pt>
                <c:pt idx="1301">
                  <c:v>1370.0</c:v>
                </c:pt>
                <c:pt idx="1302">
                  <c:v>1371.0</c:v>
                </c:pt>
                <c:pt idx="1303">
                  <c:v>1372.0</c:v>
                </c:pt>
                <c:pt idx="1304">
                  <c:v>1373.0</c:v>
                </c:pt>
                <c:pt idx="1305">
                  <c:v>1374.0</c:v>
                </c:pt>
                <c:pt idx="1306">
                  <c:v>1375.0</c:v>
                </c:pt>
                <c:pt idx="1307">
                  <c:v>1376.0</c:v>
                </c:pt>
                <c:pt idx="1308">
                  <c:v>1377.0</c:v>
                </c:pt>
                <c:pt idx="1309">
                  <c:v>1379.0</c:v>
                </c:pt>
                <c:pt idx="1310">
                  <c:v>1380.0</c:v>
                </c:pt>
                <c:pt idx="1311">
                  <c:v>1381.0</c:v>
                </c:pt>
                <c:pt idx="1312">
                  <c:v>1383.0</c:v>
                </c:pt>
                <c:pt idx="1313">
                  <c:v>1384.0</c:v>
                </c:pt>
                <c:pt idx="1314">
                  <c:v>1385.0</c:v>
                </c:pt>
                <c:pt idx="1315">
                  <c:v>1386.0</c:v>
                </c:pt>
                <c:pt idx="1316">
                  <c:v>1387.0</c:v>
                </c:pt>
                <c:pt idx="1317">
                  <c:v>1388.0</c:v>
                </c:pt>
                <c:pt idx="1318">
                  <c:v>1389.0</c:v>
                </c:pt>
                <c:pt idx="1319">
                  <c:v>1391.0</c:v>
                </c:pt>
                <c:pt idx="1320">
                  <c:v>1392.0</c:v>
                </c:pt>
                <c:pt idx="1321">
                  <c:v>1393.0</c:v>
                </c:pt>
                <c:pt idx="1322">
                  <c:v>1394.0</c:v>
                </c:pt>
                <c:pt idx="1323">
                  <c:v>1395.0</c:v>
                </c:pt>
                <c:pt idx="1324">
                  <c:v>1396.0</c:v>
                </c:pt>
                <c:pt idx="1325">
                  <c:v>1397.0</c:v>
                </c:pt>
                <c:pt idx="1326">
                  <c:v>1398.0</c:v>
                </c:pt>
                <c:pt idx="1327">
                  <c:v>1399.0</c:v>
                </c:pt>
                <c:pt idx="1328">
                  <c:v>1400.0</c:v>
                </c:pt>
                <c:pt idx="1329">
                  <c:v>1401.0</c:v>
                </c:pt>
                <c:pt idx="1330">
                  <c:v>1402.0</c:v>
                </c:pt>
                <c:pt idx="1331">
                  <c:v>1403.0</c:v>
                </c:pt>
                <c:pt idx="1332">
                  <c:v>1404.0</c:v>
                </c:pt>
                <c:pt idx="1333">
                  <c:v>1405.0</c:v>
                </c:pt>
                <c:pt idx="1334">
                  <c:v>1407.0</c:v>
                </c:pt>
                <c:pt idx="1335">
                  <c:v>1409.0</c:v>
                </c:pt>
                <c:pt idx="1336">
                  <c:v>1410.0</c:v>
                </c:pt>
                <c:pt idx="1337">
                  <c:v>1411.0</c:v>
                </c:pt>
                <c:pt idx="1338">
                  <c:v>1412.0</c:v>
                </c:pt>
                <c:pt idx="1339">
                  <c:v>1413.0</c:v>
                </c:pt>
                <c:pt idx="1340">
                  <c:v>1414.0</c:v>
                </c:pt>
                <c:pt idx="1341">
                  <c:v>1415.0</c:v>
                </c:pt>
                <c:pt idx="1342">
                  <c:v>1416.0</c:v>
                </c:pt>
                <c:pt idx="1343">
                  <c:v>1417.0</c:v>
                </c:pt>
                <c:pt idx="1344">
                  <c:v>1418.0</c:v>
                </c:pt>
                <c:pt idx="1345">
                  <c:v>1419.0</c:v>
                </c:pt>
                <c:pt idx="1346">
                  <c:v>1420.0</c:v>
                </c:pt>
                <c:pt idx="1347">
                  <c:v>1421.0</c:v>
                </c:pt>
                <c:pt idx="1348">
                  <c:v>1422.0</c:v>
                </c:pt>
                <c:pt idx="1349">
                  <c:v>1423.0</c:v>
                </c:pt>
                <c:pt idx="1350">
                  <c:v>1424.0</c:v>
                </c:pt>
                <c:pt idx="1351">
                  <c:v>1425.0</c:v>
                </c:pt>
                <c:pt idx="1352">
                  <c:v>1426.0</c:v>
                </c:pt>
                <c:pt idx="1353">
                  <c:v>1428.0</c:v>
                </c:pt>
                <c:pt idx="1354">
                  <c:v>1429.0</c:v>
                </c:pt>
                <c:pt idx="1355">
                  <c:v>1430.0</c:v>
                </c:pt>
                <c:pt idx="1356">
                  <c:v>1431.0</c:v>
                </c:pt>
                <c:pt idx="1357">
                  <c:v>1432.0</c:v>
                </c:pt>
                <c:pt idx="1358">
                  <c:v>1433.0</c:v>
                </c:pt>
                <c:pt idx="1359">
                  <c:v>1434.0</c:v>
                </c:pt>
                <c:pt idx="1360">
                  <c:v>1435.0</c:v>
                </c:pt>
                <c:pt idx="1361">
                  <c:v>1437.0</c:v>
                </c:pt>
                <c:pt idx="1362">
                  <c:v>1438.0</c:v>
                </c:pt>
                <c:pt idx="1363">
                  <c:v>1439.0</c:v>
                </c:pt>
                <c:pt idx="1364">
                  <c:v>1440.0</c:v>
                </c:pt>
                <c:pt idx="1365">
                  <c:v>1441.0</c:v>
                </c:pt>
                <c:pt idx="1366">
                  <c:v>1442.0</c:v>
                </c:pt>
                <c:pt idx="1367">
                  <c:v>1443.0</c:v>
                </c:pt>
                <c:pt idx="1368">
                  <c:v>1444.0</c:v>
                </c:pt>
                <c:pt idx="1369">
                  <c:v>1445.0</c:v>
                </c:pt>
                <c:pt idx="1370">
                  <c:v>1446.0</c:v>
                </c:pt>
                <c:pt idx="1371">
                  <c:v>1447.0</c:v>
                </c:pt>
                <c:pt idx="1372">
                  <c:v>1448.0</c:v>
                </c:pt>
                <c:pt idx="1373">
                  <c:v>1449.0</c:v>
                </c:pt>
                <c:pt idx="1374">
                  <c:v>1450.0</c:v>
                </c:pt>
                <c:pt idx="1375">
                  <c:v>1451.0</c:v>
                </c:pt>
                <c:pt idx="1376">
                  <c:v>1452.0</c:v>
                </c:pt>
                <c:pt idx="1377">
                  <c:v>1453.0</c:v>
                </c:pt>
                <c:pt idx="1378">
                  <c:v>1454.0</c:v>
                </c:pt>
                <c:pt idx="1379">
                  <c:v>1455.0</c:v>
                </c:pt>
                <c:pt idx="1380">
                  <c:v>1456.0</c:v>
                </c:pt>
                <c:pt idx="1381">
                  <c:v>1457.0</c:v>
                </c:pt>
                <c:pt idx="1382">
                  <c:v>1458.0</c:v>
                </c:pt>
                <c:pt idx="1383">
                  <c:v>1459.0</c:v>
                </c:pt>
                <c:pt idx="1384">
                  <c:v>1460.0</c:v>
                </c:pt>
                <c:pt idx="1385">
                  <c:v>1461.0</c:v>
                </c:pt>
                <c:pt idx="1386">
                  <c:v>1462.0</c:v>
                </c:pt>
                <c:pt idx="1387">
                  <c:v>1463.0</c:v>
                </c:pt>
                <c:pt idx="1388">
                  <c:v>1464.0</c:v>
                </c:pt>
                <c:pt idx="1389">
                  <c:v>1465.0</c:v>
                </c:pt>
                <c:pt idx="1390">
                  <c:v>1466.0</c:v>
                </c:pt>
                <c:pt idx="1391">
                  <c:v>1467.0</c:v>
                </c:pt>
                <c:pt idx="1392">
                  <c:v>1468.0</c:v>
                </c:pt>
                <c:pt idx="1393">
                  <c:v>1469.0</c:v>
                </c:pt>
                <c:pt idx="1394">
                  <c:v>1470.0</c:v>
                </c:pt>
                <c:pt idx="1395">
                  <c:v>1471.0</c:v>
                </c:pt>
                <c:pt idx="1396">
                  <c:v>1472.0</c:v>
                </c:pt>
                <c:pt idx="1397">
                  <c:v>1473.0</c:v>
                </c:pt>
                <c:pt idx="1398">
                  <c:v>1474.0</c:v>
                </c:pt>
                <c:pt idx="1399">
                  <c:v>1475.0</c:v>
                </c:pt>
                <c:pt idx="1400">
                  <c:v>1476.0</c:v>
                </c:pt>
                <c:pt idx="1401">
                  <c:v>1477.0</c:v>
                </c:pt>
                <c:pt idx="1402">
                  <c:v>1479.0</c:v>
                </c:pt>
                <c:pt idx="1403">
                  <c:v>1480.0</c:v>
                </c:pt>
                <c:pt idx="1404">
                  <c:v>1481.0</c:v>
                </c:pt>
                <c:pt idx="1405">
                  <c:v>1482.0</c:v>
                </c:pt>
                <c:pt idx="1406">
                  <c:v>1483.0</c:v>
                </c:pt>
                <c:pt idx="1407">
                  <c:v>1484.0</c:v>
                </c:pt>
                <c:pt idx="1408">
                  <c:v>1485.0</c:v>
                </c:pt>
                <c:pt idx="1409">
                  <c:v>1486.0</c:v>
                </c:pt>
                <c:pt idx="1410">
                  <c:v>1487.0</c:v>
                </c:pt>
                <c:pt idx="1411">
                  <c:v>1488.0</c:v>
                </c:pt>
                <c:pt idx="1412">
                  <c:v>1489.0</c:v>
                </c:pt>
                <c:pt idx="1413">
                  <c:v>1490.0</c:v>
                </c:pt>
                <c:pt idx="1414">
                  <c:v>1491.0</c:v>
                </c:pt>
                <c:pt idx="1415">
                  <c:v>1492.0</c:v>
                </c:pt>
                <c:pt idx="1416">
                  <c:v>1493.0</c:v>
                </c:pt>
                <c:pt idx="1417">
                  <c:v>1494.0</c:v>
                </c:pt>
                <c:pt idx="1418">
                  <c:v>1495.0</c:v>
                </c:pt>
                <c:pt idx="1419">
                  <c:v>1496.0</c:v>
                </c:pt>
                <c:pt idx="1420">
                  <c:v>1497.0</c:v>
                </c:pt>
                <c:pt idx="1421">
                  <c:v>1498.0</c:v>
                </c:pt>
                <c:pt idx="1422">
                  <c:v>1499.0</c:v>
                </c:pt>
                <c:pt idx="1423">
                  <c:v>1500.0</c:v>
                </c:pt>
                <c:pt idx="1424">
                  <c:v>1501.0</c:v>
                </c:pt>
                <c:pt idx="1425">
                  <c:v>1502.0</c:v>
                </c:pt>
                <c:pt idx="1426">
                  <c:v>1503.0</c:v>
                </c:pt>
                <c:pt idx="1427">
                  <c:v>1504.0</c:v>
                </c:pt>
                <c:pt idx="1428">
                  <c:v>1505.0</c:v>
                </c:pt>
                <c:pt idx="1429">
                  <c:v>1506.0</c:v>
                </c:pt>
                <c:pt idx="1430">
                  <c:v>1507.0</c:v>
                </c:pt>
                <c:pt idx="1431">
                  <c:v>1508.0</c:v>
                </c:pt>
                <c:pt idx="1432">
                  <c:v>1509.0</c:v>
                </c:pt>
                <c:pt idx="1433">
                  <c:v>1510.0</c:v>
                </c:pt>
                <c:pt idx="1434">
                  <c:v>1511.0</c:v>
                </c:pt>
                <c:pt idx="1435">
                  <c:v>1512.0</c:v>
                </c:pt>
                <c:pt idx="1436">
                  <c:v>1514.0</c:v>
                </c:pt>
                <c:pt idx="1437">
                  <c:v>1515.0</c:v>
                </c:pt>
                <c:pt idx="1438">
                  <c:v>1516.0</c:v>
                </c:pt>
                <c:pt idx="1439">
                  <c:v>1517.0</c:v>
                </c:pt>
                <c:pt idx="1440">
                  <c:v>1518.0</c:v>
                </c:pt>
                <c:pt idx="1441">
                  <c:v>1519.0</c:v>
                </c:pt>
                <c:pt idx="1442">
                  <c:v>1520.0</c:v>
                </c:pt>
                <c:pt idx="1443">
                  <c:v>1521.0</c:v>
                </c:pt>
                <c:pt idx="1444">
                  <c:v>1522.0</c:v>
                </c:pt>
                <c:pt idx="1445">
                  <c:v>1523.0</c:v>
                </c:pt>
                <c:pt idx="1446">
                  <c:v>1524.0</c:v>
                </c:pt>
                <c:pt idx="1447">
                  <c:v>1525.0</c:v>
                </c:pt>
                <c:pt idx="1448">
                  <c:v>1526.0</c:v>
                </c:pt>
                <c:pt idx="1449">
                  <c:v>1527.0</c:v>
                </c:pt>
                <c:pt idx="1450">
                  <c:v>1528.0</c:v>
                </c:pt>
                <c:pt idx="1451">
                  <c:v>1529.0</c:v>
                </c:pt>
                <c:pt idx="1452">
                  <c:v>1530.0</c:v>
                </c:pt>
                <c:pt idx="1453">
                  <c:v>1531.0</c:v>
                </c:pt>
                <c:pt idx="1454">
                  <c:v>1532.0</c:v>
                </c:pt>
                <c:pt idx="1455">
                  <c:v>1533.0</c:v>
                </c:pt>
                <c:pt idx="1456">
                  <c:v>1534.0</c:v>
                </c:pt>
                <c:pt idx="1457">
                  <c:v>1535.0</c:v>
                </c:pt>
                <c:pt idx="1458">
                  <c:v>1536.0</c:v>
                </c:pt>
                <c:pt idx="1459">
                  <c:v>1537.0</c:v>
                </c:pt>
                <c:pt idx="1460">
                  <c:v>1538.0</c:v>
                </c:pt>
                <c:pt idx="1461">
                  <c:v>1539.0</c:v>
                </c:pt>
                <c:pt idx="1462">
                  <c:v>1540.0</c:v>
                </c:pt>
                <c:pt idx="1463">
                  <c:v>1541.0</c:v>
                </c:pt>
                <c:pt idx="1464">
                  <c:v>1542.0</c:v>
                </c:pt>
                <c:pt idx="1465">
                  <c:v>1543.0</c:v>
                </c:pt>
                <c:pt idx="1466">
                  <c:v>1544.0</c:v>
                </c:pt>
                <c:pt idx="1467">
                  <c:v>1545.0</c:v>
                </c:pt>
                <c:pt idx="1468">
                  <c:v>1546.0</c:v>
                </c:pt>
                <c:pt idx="1469">
                  <c:v>1547.0</c:v>
                </c:pt>
                <c:pt idx="1470">
                  <c:v>1549.0</c:v>
                </c:pt>
                <c:pt idx="1471">
                  <c:v>1550.0</c:v>
                </c:pt>
                <c:pt idx="1472">
                  <c:v>1551.0</c:v>
                </c:pt>
                <c:pt idx="1473">
                  <c:v>1552.0</c:v>
                </c:pt>
                <c:pt idx="1474">
                  <c:v>1553.0</c:v>
                </c:pt>
                <c:pt idx="1475">
                  <c:v>1554.0</c:v>
                </c:pt>
                <c:pt idx="1476">
                  <c:v>1555.0</c:v>
                </c:pt>
                <c:pt idx="1477">
                  <c:v>1556.0</c:v>
                </c:pt>
                <c:pt idx="1478">
                  <c:v>1557.0</c:v>
                </c:pt>
                <c:pt idx="1479">
                  <c:v>1558.0</c:v>
                </c:pt>
                <c:pt idx="1480">
                  <c:v>1559.0</c:v>
                </c:pt>
                <c:pt idx="1481">
                  <c:v>1560.0</c:v>
                </c:pt>
                <c:pt idx="1482">
                  <c:v>1562.0</c:v>
                </c:pt>
                <c:pt idx="1483">
                  <c:v>1563.0</c:v>
                </c:pt>
                <c:pt idx="1484">
                  <c:v>1564.0</c:v>
                </c:pt>
                <c:pt idx="1485">
                  <c:v>1565.0</c:v>
                </c:pt>
                <c:pt idx="1486">
                  <c:v>1566.0</c:v>
                </c:pt>
                <c:pt idx="1487">
                  <c:v>1567.0</c:v>
                </c:pt>
                <c:pt idx="1488">
                  <c:v>1568.0</c:v>
                </c:pt>
                <c:pt idx="1489">
                  <c:v>1569.0</c:v>
                </c:pt>
                <c:pt idx="1490">
                  <c:v>1570.0</c:v>
                </c:pt>
                <c:pt idx="1491">
                  <c:v>1572.0</c:v>
                </c:pt>
                <c:pt idx="1492">
                  <c:v>1573.0</c:v>
                </c:pt>
                <c:pt idx="1493">
                  <c:v>1574.0</c:v>
                </c:pt>
                <c:pt idx="1494">
                  <c:v>1575.0</c:v>
                </c:pt>
                <c:pt idx="1495">
                  <c:v>1576.0</c:v>
                </c:pt>
                <c:pt idx="1496">
                  <c:v>1577.0</c:v>
                </c:pt>
                <c:pt idx="1497">
                  <c:v>1578.0</c:v>
                </c:pt>
                <c:pt idx="1498">
                  <c:v>1579.0</c:v>
                </c:pt>
                <c:pt idx="1499">
                  <c:v>1580.0</c:v>
                </c:pt>
                <c:pt idx="1500">
                  <c:v>1581.0</c:v>
                </c:pt>
                <c:pt idx="1501">
                  <c:v>1582.0</c:v>
                </c:pt>
                <c:pt idx="1502">
                  <c:v>1583.0</c:v>
                </c:pt>
                <c:pt idx="1503">
                  <c:v>1585.0</c:v>
                </c:pt>
                <c:pt idx="1504">
                  <c:v>1586.0</c:v>
                </c:pt>
                <c:pt idx="1505">
                  <c:v>1587.0</c:v>
                </c:pt>
                <c:pt idx="1506">
                  <c:v>1588.0</c:v>
                </c:pt>
                <c:pt idx="1507">
                  <c:v>1589.0</c:v>
                </c:pt>
                <c:pt idx="1508">
                  <c:v>1590.0</c:v>
                </c:pt>
                <c:pt idx="1509">
                  <c:v>1591.0</c:v>
                </c:pt>
                <c:pt idx="1510">
                  <c:v>1592.0</c:v>
                </c:pt>
                <c:pt idx="1511">
                  <c:v>1593.0</c:v>
                </c:pt>
                <c:pt idx="1512">
                  <c:v>1594.0</c:v>
                </c:pt>
                <c:pt idx="1513">
                  <c:v>1595.0</c:v>
                </c:pt>
                <c:pt idx="1514">
                  <c:v>1596.0</c:v>
                </c:pt>
                <c:pt idx="1515">
                  <c:v>1597.0</c:v>
                </c:pt>
                <c:pt idx="1516">
                  <c:v>1598.0</c:v>
                </c:pt>
                <c:pt idx="1517">
                  <c:v>1599.0</c:v>
                </c:pt>
                <c:pt idx="1518">
                  <c:v>1600.0</c:v>
                </c:pt>
                <c:pt idx="1519">
                  <c:v>1601.0</c:v>
                </c:pt>
                <c:pt idx="1520">
                  <c:v>1602.0</c:v>
                </c:pt>
                <c:pt idx="1521">
                  <c:v>1603.0</c:v>
                </c:pt>
                <c:pt idx="1522">
                  <c:v>1604.0</c:v>
                </c:pt>
                <c:pt idx="1523">
                  <c:v>1605.0</c:v>
                </c:pt>
                <c:pt idx="1524">
                  <c:v>1606.0</c:v>
                </c:pt>
                <c:pt idx="1525">
                  <c:v>1607.0</c:v>
                </c:pt>
                <c:pt idx="1526">
                  <c:v>1608.0</c:v>
                </c:pt>
                <c:pt idx="1527">
                  <c:v>1609.0</c:v>
                </c:pt>
                <c:pt idx="1528">
                  <c:v>1610.0</c:v>
                </c:pt>
                <c:pt idx="1529">
                  <c:v>1611.0</c:v>
                </c:pt>
                <c:pt idx="1530">
                  <c:v>1612.0</c:v>
                </c:pt>
                <c:pt idx="1531">
                  <c:v>1613.0</c:v>
                </c:pt>
                <c:pt idx="1532">
                  <c:v>1614.0</c:v>
                </c:pt>
                <c:pt idx="1533">
                  <c:v>1615.0</c:v>
                </c:pt>
                <c:pt idx="1534">
                  <c:v>1616.0</c:v>
                </c:pt>
                <c:pt idx="1535">
                  <c:v>1617.0</c:v>
                </c:pt>
                <c:pt idx="1536">
                  <c:v>1618.0</c:v>
                </c:pt>
                <c:pt idx="1537">
                  <c:v>1620.0</c:v>
                </c:pt>
                <c:pt idx="1538">
                  <c:v>1621.0</c:v>
                </c:pt>
                <c:pt idx="1539">
                  <c:v>1622.0</c:v>
                </c:pt>
                <c:pt idx="1540">
                  <c:v>1623.0</c:v>
                </c:pt>
                <c:pt idx="1541">
                  <c:v>1624.0</c:v>
                </c:pt>
                <c:pt idx="1542">
                  <c:v>1625.0</c:v>
                </c:pt>
                <c:pt idx="1543">
                  <c:v>1626.0</c:v>
                </c:pt>
                <c:pt idx="1544">
                  <c:v>1627.0</c:v>
                </c:pt>
                <c:pt idx="1545">
                  <c:v>1628.0</c:v>
                </c:pt>
                <c:pt idx="1546">
                  <c:v>1629.0</c:v>
                </c:pt>
                <c:pt idx="1547">
                  <c:v>1630.0</c:v>
                </c:pt>
                <c:pt idx="1548">
                  <c:v>1631.0</c:v>
                </c:pt>
                <c:pt idx="1549">
                  <c:v>1632.0</c:v>
                </c:pt>
                <c:pt idx="1550">
                  <c:v>1633.0</c:v>
                </c:pt>
                <c:pt idx="1551">
                  <c:v>1634.0</c:v>
                </c:pt>
                <c:pt idx="1552">
                  <c:v>1635.0</c:v>
                </c:pt>
                <c:pt idx="1553">
                  <c:v>1636.0</c:v>
                </c:pt>
                <c:pt idx="1554">
                  <c:v>1637.0</c:v>
                </c:pt>
                <c:pt idx="1555">
                  <c:v>1638.0</c:v>
                </c:pt>
                <c:pt idx="1556">
                  <c:v>1639.0</c:v>
                </c:pt>
                <c:pt idx="1557">
                  <c:v>1640.0</c:v>
                </c:pt>
                <c:pt idx="1558">
                  <c:v>1642.0</c:v>
                </c:pt>
                <c:pt idx="1559">
                  <c:v>1643.0</c:v>
                </c:pt>
                <c:pt idx="1560">
                  <c:v>1644.0</c:v>
                </c:pt>
                <c:pt idx="1561">
                  <c:v>1645.0</c:v>
                </c:pt>
                <c:pt idx="1562">
                  <c:v>1646.0</c:v>
                </c:pt>
                <c:pt idx="1563">
                  <c:v>1647.0</c:v>
                </c:pt>
                <c:pt idx="1564">
                  <c:v>1648.0</c:v>
                </c:pt>
                <c:pt idx="1565">
                  <c:v>1649.0</c:v>
                </c:pt>
                <c:pt idx="1566">
                  <c:v>1650.0</c:v>
                </c:pt>
                <c:pt idx="1567">
                  <c:v>1651.0</c:v>
                </c:pt>
                <c:pt idx="1568">
                  <c:v>1652.0</c:v>
                </c:pt>
                <c:pt idx="1569">
                  <c:v>1653.0</c:v>
                </c:pt>
                <c:pt idx="1570">
                  <c:v>1654.0</c:v>
                </c:pt>
                <c:pt idx="1571">
                  <c:v>1655.0</c:v>
                </c:pt>
                <c:pt idx="1572">
                  <c:v>1656.0</c:v>
                </c:pt>
                <c:pt idx="1573">
                  <c:v>1657.0</c:v>
                </c:pt>
                <c:pt idx="1574">
                  <c:v>1658.0</c:v>
                </c:pt>
                <c:pt idx="1575">
                  <c:v>1659.0</c:v>
                </c:pt>
                <c:pt idx="1576">
                  <c:v>1660.0</c:v>
                </c:pt>
                <c:pt idx="1577">
                  <c:v>1662.0</c:v>
                </c:pt>
                <c:pt idx="1578">
                  <c:v>1663.0</c:v>
                </c:pt>
                <c:pt idx="1579">
                  <c:v>1664.0</c:v>
                </c:pt>
                <c:pt idx="1580">
                  <c:v>1665.0</c:v>
                </c:pt>
                <c:pt idx="1581">
                  <c:v>1666.0</c:v>
                </c:pt>
                <c:pt idx="1582">
                  <c:v>1667.0</c:v>
                </c:pt>
                <c:pt idx="1583">
                  <c:v>1668.0</c:v>
                </c:pt>
                <c:pt idx="1584">
                  <c:v>1669.0</c:v>
                </c:pt>
                <c:pt idx="1585">
                  <c:v>1670.0</c:v>
                </c:pt>
                <c:pt idx="1586">
                  <c:v>1671.0</c:v>
                </c:pt>
                <c:pt idx="1587">
                  <c:v>1672.0</c:v>
                </c:pt>
                <c:pt idx="1588">
                  <c:v>1673.0</c:v>
                </c:pt>
                <c:pt idx="1589">
                  <c:v>1674.0</c:v>
                </c:pt>
                <c:pt idx="1590">
                  <c:v>1675.0</c:v>
                </c:pt>
                <c:pt idx="1591">
                  <c:v>1676.0</c:v>
                </c:pt>
                <c:pt idx="1592">
                  <c:v>1677.0</c:v>
                </c:pt>
                <c:pt idx="1593">
                  <c:v>1678.0</c:v>
                </c:pt>
                <c:pt idx="1594">
                  <c:v>1679.0</c:v>
                </c:pt>
                <c:pt idx="1595">
                  <c:v>1680.0</c:v>
                </c:pt>
                <c:pt idx="1596">
                  <c:v>1681.0</c:v>
                </c:pt>
                <c:pt idx="1597">
                  <c:v>1682.0</c:v>
                </c:pt>
                <c:pt idx="1598">
                  <c:v>1683.0</c:v>
                </c:pt>
                <c:pt idx="1599">
                  <c:v>1684.0</c:v>
                </c:pt>
                <c:pt idx="1600">
                  <c:v>1685.0</c:v>
                </c:pt>
                <c:pt idx="1601">
                  <c:v>1686.0</c:v>
                </c:pt>
                <c:pt idx="1602">
                  <c:v>1687.0</c:v>
                </c:pt>
                <c:pt idx="1603">
                  <c:v>1689.0</c:v>
                </c:pt>
                <c:pt idx="1604">
                  <c:v>1690.0</c:v>
                </c:pt>
                <c:pt idx="1605">
                  <c:v>1691.0</c:v>
                </c:pt>
                <c:pt idx="1606">
                  <c:v>1692.0</c:v>
                </c:pt>
                <c:pt idx="1607">
                  <c:v>1693.0</c:v>
                </c:pt>
                <c:pt idx="1608">
                  <c:v>1694.0</c:v>
                </c:pt>
                <c:pt idx="1609">
                  <c:v>1695.0</c:v>
                </c:pt>
                <c:pt idx="1610">
                  <c:v>1696.0</c:v>
                </c:pt>
                <c:pt idx="1611">
                  <c:v>1697.0</c:v>
                </c:pt>
                <c:pt idx="1612">
                  <c:v>1698.0</c:v>
                </c:pt>
                <c:pt idx="1613">
                  <c:v>1699.0</c:v>
                </c:pt>
                <c:pt idx="1614">
                  <c:v>1700.0</c:v>
                </c:pt>
                <c:pt idx="1615">
                  <c:v>1701.0</c:v>
                </c:pt>
                <c:pt idx="1616">
                  <c:v>1702.0</c:v>
                </c:pt>
                <c:pt idx="1617">
                  <c:v>1703.0</c:v>
                </c:pt>
                <c:pt idx="1618">
                  <c:v>1704.0</c:v>
                </c:pt>
                <c:pt idx="1619">
                  <c:v>1705.0</c:v>
                </c:pt>
                <c:pt idx="1620">
                  <c:v>1706.0</c:v>
                </c:pt>
                <c:pt idx="1621">
                  <c:v>1707.0</c:v>
                </c:pt>
                <c:pt idx="1622">
                  <c:v>1708.0</c:v>
                </c:pt>
                <c:pt idx="1623">
                  <c:v>1709.0</c:v>
                </c:pt>
                <c:pt idx="1624">
                  <c:v>1710.0</c:v>
                </c:pt>
                <c:pt idx="1625">
                  <c:v>1711.0</c:v>
                </c:pt>
                <c:pt idx="1626">
                  <c:v>1712.0</c:v>
                </c:pt>
                <c:pt idx="1627">
                  <c:v>1713.0</c:v>
                </c:pt>
                <c:pt idx="1628">
                  <c:v>1714.0</c:v>
                </c:pt>
                <c:pt idx="1629">
                  <c:v>1715.0</c:v>
                </c:pt>
                <c:pt idx="1630">
                  <c:v>1716.0</c:v>
                </c:pt>
                <c:pt idx="1631">
                  <c:v>1717.0</c:v>
                </c:pt>
                <c:pt idx="1632">
                  <c:v>1718.0</c:v>
                </c:pt>
                <c:pt idx="1633">
                  <c:v>1719.0</c:v>
                </c:pt>
                <c:pt idx="1634">
                  <c:v>1720.0</c:v>
                </c:pt>
                <c:pt idx="1635">
                  <c:v>1721.0</c:v>
                </c:pt>
                <c:pt idx="1636">
                  <c:v>1722.0</c:v>
                </c:pt>
                <c:pt idx="1637">
                  <c:v>1723.0</c:v>
                </c:pt>
                <c:pt idx="1638">
                  <c:v>1724.0</c:v>
                </c:pt>
                <c:pt idx="1639">
                  <c:v>1725.0</c:v>
                </c:pt>
                <c:pt idx="1640">
                  <c:v>1726.0</c:v>
                </c:pt>
                <c:pt idx="1641">
                  <c:v>1728.0</c:v>
                </c:pt>
                <c:pt idx="1642">
                  <c:v>1729.0</c:v>
                </c:pt>
                <c:pt idx="1643">
                  <c:v>1730.0</c:v>
                </c:pt>
                <c:pt idx="1644">
                  <c:v>1731.0</c:v>
                </c:pt>
                <c:pt idx="1645">
                  <c:v>1732.0</c:v>
                </c:pt>
                <c:pt idx="1646">
                  <c:v>1733.0</c:v>
                </c:pt>
                <c:pt idx="1647">
                  <c:v>1734.0</c:v>
                </c:pt>
                <c:pt idx="1648">
                  <c:v>1735.0</c:v>
                </c:pt>
                <c:pt idx="1649">
                  <c:v>1736.0</c:v>
                </c:pt>
                <c:pt idx="1650">
                  <c:v>1737.0</c:v>
                </c:pt>
                <c:pt idx="1651">
                  <c:v>1738.0</c:v>
                </c:pt>
                <c:pt idx="1652">
                  <c:v>1739.0</c:v>
                </c:pt>
                <c:pt idx="1653">
                  <c:v>1740.0</c:v>
                </c:pt>
                <c:pt idx="1654">
                  <c:v>1741.0</c:v>
                </c:pt>
                <c:pt idx="1655">
                  <c:v>1742.0</c:v>
                </c:pt>
                <c:pt idx="1656">
                  <c:v>1743.0</c:v>
                </c:pt>
                <c:pt idx="1657">
                  <c:v>1744.0</c:v>
                </c:pt>
                <c:pt idx="1658">
                  <c:v>1745.0</c:v>
                </c:pt>
                <c:pt idx="1659">
                  <c:v>1746.0</c:v>
                </c:pt>
              </c:numCache>
            </c:numRef>
          </c:xVal>
          <c:yVal>
            <c:numRef>
              <c:f>'L_Enroll (2)'!$K$7:$K$1752</c:f>
              <c:numCache>
                <c:formatCode>General</c:formatCode>
                <c:ptCount val="1660"/>
                <c:pt idx="0">
                  <c:v>4.2</c:v>
                </c:pt>
                <c:pt idx="1">
                  <c:v>5.68</c:v>
                </c:pt>
                <c:pt idx="2">
                  <c:v>3.44</c:v>
                </c:pt>
                <c:pt idx="3">
                  <c:v>4.7</c:v>
                </c:pt>
                <c:pt idx="4">
                  <c:v>4.7</c:v>
                </c:pt>
                <c:pt idx="5">
                  <c:v>4.4</c:v>
                </c:pt>
                <c:pt idx="6">
                  <c:v>4.3</c:v>
                </c:pt>
                <c:pt idx="7">
                  <c:v>4.9</c:v>
                </c:pt>
                <c:pt idx="8">
                  <c:v>4.5</c:v>
                </c:pt>
                <c:pt idx="9">
                  <c:v>4.1</c:v>
                </c:pt>
                <c:pt idx="10">
                  <c:v>4.14</c:v>
                </c:pt>
                <c:pt idx="11">
                  <c:v>6.5</c:v>
                </c:pt>
                <c:pt idx="12">
                  <c:v>4.5</c:v>
                </c:pt>
                <c:pt idx="13">
                  <c:v>4.3</c:v>
                </c:pt>
                <c:pt idx="14">
                  <c:v>7.0</c:v>
                </c:pt>
                <c:pt idx="15">
                  <c:v>4.8</c:v>
                </c:pt>
                <c:pt idx="16">
                  <c:v>4.5</c:v>
                </c:pt>
                <c:pt idx="17">
                  <c:v>3.505</c:v>
                </c:pt>
                <c:pt idx="18">
                  <c:v>6.8</c:v>
                </c:pt>
                <c:pt idx="19">
                  <c:v>7.6</c:v>
                </c:pt>
                <c:pt idx="20">
                  <c:v>4.4</c:v>
                </c:pt>
                <c:pt idx="21">
                  <c:v>5.5</c:v>
                </c:pt>
                <c:pt idx="22">
                  <c:v>7.0</c:v>
                </c:pt>
                <c:pt idx="23">
                  <c:v>4.17</c:v>
                </c:pt>
                <c:pt idx="24">
                  <c:v>6.0</c:v>
                </c:pt>
                <c:pt idx="25">
                  <c:v>5.655999999999994</c:v>
                </c:pt>
                <c:pt idx="26">
                  <c:v>4.343999999999998</c:v>
                </c:pt>
                <c:pt idx="27">
                  <c:v>4.4</c:v>
                </c:pt>
                <c:pt idx="28">
                  <c:v>4.534</c:v>
                </c:pt>
                <c:pt idx="29">
                  <c:v>5.87</c:v>
                </c:pt>
                <c:pt idx="30">
                  <c:v>4.2</c:v>
                </c:pt>
                <c:pt idx="31">
                  <c:v>4.2</c:v>
                </c:pt>
                <c:pt idx="32">
                  <c:v>4.6</c:v>
                </c:pt>
                <c:pt idx="33">
                  <c:v>5.8</c:v>
                </c:pt>
                <c:pt idx="34">
                  <c:v>4.867999999999994</c:v>
                </c:pt>
                <c:pt idx="35">
                  <c:v>6.4</c:v>
                </c:pt>
                <c:pt idx="36">
                  <c:v>7.41</c:v>
                </c:pt>
                <c:pt idx="37">
                  <c:v>5.476</c:v>
                </c:pt>
                <c:pt idx="38">
                  <c:v>4.1</c:v>
                </c:pt>
                <c:pt idx="39">
                  <c:v>4.08</c:v>
                </c:pt>
                <c:pt idx="40">
                  <c:v>4.9</c:v>
                </c:pt>
                <c:pt idx="41">
                  <c:v>5.3</c:v>
                </c:pt>
                <c:pt idx="42">
                  <c:v>5.5</c:v>
                </c:pt>
                <c:pt idx="43">
                  <c:v>5.501</c:v>
                </c:pt>
                <c:pt idx="44">
                  <c:v>4.97</c:v>
                </c:pt>
                <c:pt idx="45">
                  <c:v>7.78</c:v>
                </c:pt>
                <c:pt idx="46">
                  <c:v>6.3</c:v>
                </c:pt>
                <c:pt idx="47">
                  <c:v>7.761999999999999</c:v>
                </c:pt>
                <c:pt idx="48">
                  <c:v>5.0</c:v>
                </c:pt>
                <c:pt idx="49">
                  <c:v>5.2</c:v>
                </c:pt>
                <c:pt idx="50">
                  <c:v>7.461</c:v>
                </c:pt>
                <c:pt idx="51">
                  <c:v>4.35</c:v>
                </c:pt>
                <c:pt idx="52">
                  <c:v>4.6</c:v>
                </c:pt>
                <c:pt idx="53">
                  <c:v>4.9</c:v>
                </c:pt>
                <c:pt idx="54">
                  <c:v>5.701</c:v>
                </c:pt>
                <c:pt idx="55">
                  <c:v>5.2</c:v>
                </c:pt>
                <c:pt idx="56">
                  <c:v>5.119999999999997</c:v>
                </c:pt>
                <c:pt idx="57">
                  <c:v>6.78</c:v>
                </c:pt>
                <c:pt idx="58">
                  <c:v>4.646999999999997</c:v>
                </c:pt>
                <c:pt idx="59">
                  <c:v>4.827999999999994</c:v>
                </c:pt>
                <c:pt idx="60">
                  <c:v>7.209</c:v>
                </c:pt>
                <c:pt idx="61">
                  <c:v>5.114999999999994</c:v>
                </c:pt>
                <c:pt idx="62">
                  <c:v>4.3</c:v>
                </c:pt>
                <c:pt idx="63">
                  <c:v>6.29</c:v>
                </c:pt>
                <c:pt idx="64">
                  <c:v>6.4</c:v>
                </c:pt>
                <c:pt idx="65">
                  <c:v>4.391999999999999</c:v>
                </c:pt>
                <c:pt idx="66">
                  <c:v>5.651999999999996</c:v>
                </c:pt>
                <c:pt idx="67">
                  <c:v>4.26</c:v>
                </c:pt>
                <c:pt idx="68">
                  <c:v>5.310999999999995</c:v>
                </c:pt>
                <c:pt idx="69">
                  <c:v>7.99</c:v>
                </c:pt>
                <c:pt idx="70">
                  <c:v>5.151999999999997</c:v>
                </c:pt>
                <c:pt idx="71">
                  <c:v>5.359999999999998</c:v>
                </c:pt>
                <c:pt idx="72">
                  <c:v>5.2</c:v>
                </c:pt>
                <c:pt idx="73">
                  <c:v>4.4</c:v>
                </c:pt>
                <c:pt idx="74">
                  <c:v>8.88</c:v>
                </c:pt>
                <c:pt idx="75">
                  <c:v>5.989</c:v>
                </c:pt>
                <c:pt idx="76">
                  <c:v>4.1</c:v>
                </c:pt>
                <c:pt idx="77">
                  <c:v>5.07</c:v>
                </c:pt>
                <c:pt idx="78">
                  <c:v>4.097</c:v>
                </c:pt>
                <c:pt idx="79">
                  <c:v>4.319</c:v>
                </c:pt>
                <c:pt idx="80">
                  <c:v>4.939</c:v>
                </c:pt>
                <c:pt idx="81">
                  <c:v>4.93</c:v>
                </c:pt>
                <c:pt idx="82">
                  <c:v>7.74</c:v>
                </c:pt>
                <c:pt idx="83">
                  <c:v>4.2</c:v>
                </c:pt>
                <c:pt idx="84">
                  <c:v>4.723999999999997</c:v>
                </c:pt>
                <c:pt idx="85">
                  <c:v>5.43</c:v>
                </c:pt>
                <c:pt idx="86">
                  <c:v>4.311999999999998</c:v>
                </c:pt>
                <c:pt idx="87">
                  <c:v>4.302</c:v>
                </c:pt>
                <c:pt idx="88">
                  <c:v>4.478</c:v>
                </c:pt>
                <c:pt idx="89">
                  <c:v>8.054</c:v>
                </c:pt>
                <c:pt idx="90">
                  <c:v>4.98</c:v>
                </c:pt>
                <c:pt idx="91">
                  <c:v>4.491</c:v>
                </c:pt>
                <c:pt idx="92">
                  <c:v>4.3</c:v>
                </c:pt>
                <c:pt idx="93">
                  <c:v>4.9</c:v>
                </c:pt>
                <c:pt idx="94">
                  <c:v>9.34</c:v>
                </c:pt>
                <c:pt idx="95">
                  <c:v>4.08</c:v>
                </c:pt>
                <c:pt idx="96">
                  <c:v>4.81</c:v>
                </c:pt>
                <c:pt idx="97">
                  <c:v>4.01</c:v>
                </c:pt>
                <c:pt idx="98">
                  <c:v>4.009</c:v>
                </c:pt>
                <c:pt idx="99">
                  <c:v>6.52</c:v>
                </c:pt>
                <c:pt idx="100">
                  <c:v>5.689999999999999</c:v>
                </c:pt>
                <c:pt idx="101">
                  <c:v>4.6</c:v>
                </c:pt>
                <c:pt idx="102">
                  <c:v>5.96</c:v>
                </c:pt>
                <c:pt idx="103">
                  <c:v>4.9</c:v>
                </c:pt>
                <c:pt idx="104">
                  <c:v>5.8</c:v>
                </c:pt>
                <c:pt idx="105">
                  <c:v>5.05</c:v>
                </c:pt>
                <c:pt idx="106">
                  <c:v>4.76</c:v>
                </c:pt>
                <c:pt idx="107">
                  <c:v>7.17</c:v>
                </c:pt>
                <c:pt idx="108">
                  <c:v>5.53</c:v>
                </c:pt>
                <c:pt idx="109">
                  <c:v>5.159999999999997</c:v>
                </c:pt>
                <c:pt idx="110">
                  <c:v>4.685999999999995</c:v>
                </c:pt>
                <c:pt idx="111">
                  <c:v>7.6</c:v>
                </c:pt>
                <c:pt idx="112">
                  <c:v>6.144999999999994</c:v>
                </c:pt>
                <c:pt idx="113">
                  <c:v>7.14</c:v>
                </c:pt>
                <c:pt idx="114">
                  <c:v>4.9</c:v>
                </c:pt>
                <c:pt idx="115">
                  <c:v>6.5</c:v>
                </c:pt>
                <c:pt idx="116">
                  <c:v>4.8</c:v>
                </c:pt>
                <c:pt idx="117">
                  <c:v>5.609999999999998</c:v>
                </c:pt>
                <c:pt idx="118">
                  <c:v>4.56</c:v>
                </c:pt>
                <c:pt idx="119">
                  <c:v>6.166999999999994</c:v>
                </c:pt>
                <c:pt idx="120">
                  <c:v>5.467</c:v>
                </c:pt>
                <c:pt idx="121">
                  <c:v>4.74</c:v>
                </c:pt>
                <c:pt idx="122">
                  <c:v>4.461</c:v>
                </c:pt>
                <c:pt idx="123">
                  <c:v>5.49</c:v>
                </c:pt>
                <c:pt idx="124">
                  <c:v>6.77</c:v>
                </c:pt>
                <c:pt idx="125">
                  <c:v>6.09</c:v>
                </c:pt>
                <c:pt idx="126">
                  <c:v>4.1</c:v>
                </c:pt>
                <c:pt idx="127">
                  <c:v>6.03</c:v>
                </c:pt>
                <c:pt idx="128">
                  <c:v>6.079</c:v>
                </c:pt>
                <c:pt idx="129">
                  <c:v>5.208</c:v>
                </c:pt>
                <c:pt idx="130">
                  <c:v>5.7</c:v>
                </c:pt>
                <c:pt idx="131">
                  <c:v>5.79</c:v>
                </c:pt>
                <c:pt idx="132">
                  <c:v>6.076</c:v>
                </c:pt>
                <c:pt idx="133">
                  <c:v>4.7</c:v>
                </c:pt>
                <c:pt idx="134">
                  <c:v>7.5</c:v>
                </c:pt>
                <c:pt idx="135">
                  <c:v>5.56</c:v>
                </c:pt>
                <c:pt idx="136">
                  <c:v>4.7</c:v>
                </c:pt>
                <c:pt idx="137">
                  <c:v>7.2</c:v>
                </c:pt>
                <c:pt idx="138">
                  <c:v>6.33</c:v>
                </c:pt>
                <c:pt idx="139">
                  <c:v>4.25</c:v>
                </c:pt>
                <c:pt idx="140">
                  <c:v>4.38</c:v>
                </c:pt>
                <c:pt idx="141">
                  <c:v>4.81</c:v>
                </c:pt>
                <c:pt idx="142">
                  <c:v>6.07</c:v>
                </c:pt>
                <c:pt idx="143">
                  <c:v>5.633999999999998</c:v>
                </c:pt>
                <c:pt idx="144">
                  <c:v>8.363000000000004</c:v>
                </c:pt>
                <c:pt idx="145">
                  <c:v>7.964999999999994</c:v>
                </c:pt>
                <c:pt idx="146">
                  <c:v>4.395999999999995</c:v>
                </c:pt>
                <c:pt idx="147">
                  <c:v>4.44</c:v>
                </c:pt>
                <c:pt idx="148">
                  <c:v>4.2</c:v>
                </c:pt>
                <c:pt idx="149">
                  <c:v>4.2</c:v>
                </c:pt>
                <c:pt idx="150">
                  <c:v>5.101</c:v>
                </c:pt>
                <c:pt idx="151">
                  <c:v>4.159999999999997</c:v>
                </c:pt>
                <c:pt idx="152">
                  <c:v>5.49</c:v>
                </c:pt>
                <c:pt idx="153">
                  <c:v>8.6</c:v>
                </c:pt>
                <c:pt idx="154">
                  <c:v>7.58</c:v>
                </c:pt>
                <c:pt idx="155">
                  <c:v>6.212</c:v>
                </c:pt>
                <c:pt idx="156">
                  <c:v>6.859999999999998</c:v>
                </c:pt>
                <c:pt idx="157">
                  <c:v>7.04</c:v>
                </c:pt>
                <c:pt idx="158">
                  <c:v>5.6</c:v>
                </c:pt>
                <c:pt idx="159">
                  <c:v>4.76</c:v>
                </c:pt>
                <c:pt idx="160">
                  <c:v>4.633</c:v>
                </c:pt>
                <c:pt idx="161">
                  <c:v>6.68</c:v>
                </c:pt>
                <c:pt idx="162">
                  <c:v>4.03</c:v>
                </c:pt>
                <c:pt idx="163">
                  <c:v>5.3</c:v>
                </c:pt>
                <c:pt idx="164">
                  <c:v>5.109999999999999</c:v>
                </c:pt>
                <c:pt idx="165">
                  <c:v>4.001</c:v>
                </c:pt>
                <c:pt idx="166">
                  <c:v>5.09</c:v>
                </c:pt>
                <c:pt idx="167">
                  <c:v>4.7</c:v>
                </c:pt>
                <c:pt idx="168">
                  <c:v>4.67</c:v>
                </c:pt>
                <c:pt idx="169">
                  <c:v>4.998</c:v>
                </c:pt>
                <c:pt idx="170">
                  <c:v>4.26</c:v>
                </c:pt>
                <c:pt idx="171">
                  <c:v>8.26</c:v>
                </c:pt>
                <c:pt idx="172">
                  <c:v>4.089</c:v>
                </c:pt>
                <c:pt idx="173">
                  <c:v>5.2</c:v>
                </c:pt>
                <c:pt idx="174">
                  <c:v>5.732</c:v>
                </c:pt>
                <c:pt idx="175">
                  <c:v>7.01</c:v>
                </c:pt>
                <c:pt idx="176">
                  <c:v>6.45</c:v>
                </c:pt>
                <c:pt idx="177">
                  <c:v>6.7</c:v>
                </c:pt>
                <c:pt idx="178">
                  <c:v>5.683999999999997</c:v>
                </c:pt>
                <c:pt idx="179">
                  <c:v>4.261</c:v>
                </c:pt>
                <c:pt idx="180">
                  <c:v>4.359999999999998</c:v>
                </c:pt>
                <c:pt idx="181">
                  <c:v>4.363999999999994</c:v>
                </c:pt>
                <c:pt idx="182">
                  <c:v>5.275</c:v>
                </c:pt>
                <c:pt idx="183">
                  <c:v>4.01</c:v>
                </c:pt>
                <c:pt idx="184">
                  <c:v>4.9</c:v>
                </c:pt>
                <c:pt idx="185">
                  <c:v>6.3</c:v>
                </c:pt>
                <c:pt idx="186">
                  <c:v>4.67</c:v>
                </c:pt>
                <c:pt idx="187">
                  <c:v>4.319999999999998</c:v>
                </c:pt>
                <c:pt idx="188">
                  <c:v>8.790000000000001</c:v>
                </c:pt>
                <c:pt idx="189">
                  <c:v>5.1</c:v>
                </c:pt>
                <c:pt idx="190">
                  <c:v>8.700000000000001</c:v>
                </c:pt>
                <c:pt idx="191">
                  <c:v>6.313999999999996</c:v>
                </c:pt>
                <c:pt idx="192">
                  <c:v>5.426</c:v>
                </c:pt>
                <c:pt idx="193">
                  <c:v>5.4</c:v>
                </c:pt>
                <c:pt idx="194">
                  <c:v>7.022999999999994</c:v>
                </c:pt>
                <c:pt idx="195">
                  <c:v>5.560999999999995</c:v>
                </c:pt>
                <c:pt idx="196">
                  <c:v>5.162999999999994</c:v>
                </c:pt>
                <c:pt idx="197">
                  <c:v>4.988</c:v>
                </c:pt>
                <c:pt idx="198">
                  <c:v>6.03</c:v>
                </c:pt>
                <c:pt idx="199">
                  <c:v>6.34</c:v>
                </c:pt>
                <c:pt idx="200">
                  <c:v>4.851</c:v>
                </c:pt>
                <c:pt idx="201">
                  <c:v>4.6</c:v>
                </c:pt>
                <c:pt idx="202">
                  <c:v>4.267999999999994</c:v>
                </c:pt>
                <c:pt idx="203">
                  <c:v>4.719</c:v>
                </c:pt>
                <c:pt idx="204">
                  <c:v>5.201</c:v>
                </c:pt>
                <c:pt idx="205">
                  <c:v>4.13</c:v>
                </c:pt>
                <c:pt idx="206">
                  <c:v>6.25</c:v>
                </c:pt>
                <c:pt idx="207">
                  <c:v>4.069</c:v>
                </c:pt>
                <c:pt idx="208">
                  <c:v>4.176</c:v>
                </c:pt>
                <c:pt idx="209">
                  <c:v>4.992</c:v>
                </c:pt>
                <c:pt idx="210">
                  <c:v>8.6</c:v>
                </c:pt>
                <c:pt idx="211">
                  <c:v>5.7</c:v>
                </c:pt>
                <c:pt idx="212">
                  <c:v>6.56</c:v>
                </c:pt>
                <c:pt idx="213">
                  <c:v>6.9</c:v>
                </c:pt>
                <c:pt idx="214">
                  <c:v>4.87</c:v>
                </c:pt>
                <c:pt idx="215">
                  <c:v>4.9</c:v>
                </c:pt>
                <c:pt idx="216">
                  <c:v>5.35</c:v>
                </c:pt>
                <c:pt idx="217">
                  <c:v>5.489</c:v>
                </c:pt>
                <c:pt idx="218">
                  <c:v>5.081</c:v>
                </c:pt>
                <c:pt idx="219">
                  <c:v>7.39</c:v>
                </c:pt>
                <c:pt idx="220">
                  <c:v>4.242</c:v>
                </c:pt>
                <c:pt idx="221">
                  <c:v>7.773</c:v>
                </c:pt>
                <c:pt idx="222">
                  <c:v>6.8</c:v>
                </c:pt>
                <c:pt idx="223">
                  <c:v>9.91</c:v>
                </c:pt>
                <c:pt idx="224">
                  <c:v>4.431</c:v>
                </c:pt>
                <c:pt idx="225">
                  <c:v>6.2</c:v>
                </c:pt>
                <c:pt idx="226">
                  <c:v>8.5</c:v>
                </c:pt>
                <c:pt idx="227">
                  <c:v>4.68</c:v>
                </c:pt>
                <c:pt idx="228">
                  <c:v>4.427999999999995</c:v>
                </c:pt>
                <c:pt idx="229">
                  <c:v>5.097</c:v>
                </c:pt>
                <c:pt idx="230">
                  <c:v>4.218</c:v>
                </c:pt>
                <c:pt idx="231">
                  <c:v>6.405</c:v>
                </c:pt>
                <c:pt idx="232">
                  <c:v>4.3</c:v>
                </c:pt>
                <c:pt idx="233">
                  <c:v>4.167999999999993</c:v>
                </c:pt>
                <c:pt idx="234">
                  <c:v>4.044999999999995</c:v>
                </c:pt>
                <c:pt idx="235">
                  <c:v>5.056999999999999</c:v>
                </c:pt>
                <c:pt idx="236">
                  <c:v>6.2</c:v>
                </c:pt>
                <c:pt idx="237">
                  <c:v>9.341000000000001</c:v>
                </c:pt>
                <c:pt idx="238">
                  <c:v>5.619999999999996</c:v>
                </c:pt>
                <c:pt idx="239">
                  <c:v>4.7</c:v>
                </c:pt>
                <c:pt idx="240">
                  <c:v>4.496</c:v>
                </c:pt>
                <c:pt idx="241">
                  <c:v>5.507</c:v>
                </c:pt>
                <c:pt idx="242">
                  <c:v>8.203000000000001</c:v>
                </c:pt>
                <c:pt idx="243">
                  <c:v>4.74</c:v>
                </c:pt>
                <c:pt idx="244">
                  <c:v>6.109999999999999</c:v>
                </c:pt>
                <c:pt idx="245">
                  <c:v>4.0</c:v>
                </c:pt>
                <c:pt idx="246">
                  <c:v>6.024999999999994</c:v>
                </c:pt>
                <c:pt idx="247">
                  <c:v>6.1</c:v>
                </c:pt>
                <c:pt idx="248">
                  <c:v>4.83</c:v>
                </c:pt>
                <c:pt idx="249">
                  <c:v>5.537</c:v>
                </c:pt>
                <c:pt idx="250">
                  <c:v>6.159999999999997</c:v>
                </c:pt>
                <c:pt idx="251">
                  <c:v>6.7</c:v>
                </c:pt>
                <c:pt idx="252">
                  <c:v>6.467</c:v>
                </c:pt>
                <c:pt idx="253">
                  <c:v>6.2</c:v>
                </c:pt>
                <c:pt idx="254">
                  <c:v>4.14</c:v>
                </c:pt>
                <c:pt idx="255">
                  <c:v>4.6</c:v>
                </c:pt>
                <c:pt idx="256">
                  <c:v>4.5</c:v>
                </c:pt>
                <c:pt idx="257">
                  <c:v>8.34</c:v>
                </c:pt>
                <c:pt idx="258">
                  <c:v>4.097</c:v>
                </c:pt>
                <c:pt idx="259">
                  <c:v>4.43</c:v>
                </c:pt>
                <c:pt idx="260">
                  <c:v>6.9</c:v>
                </c:pt>
                <c:pt idx="261">
                  <c:v>6.84</c:v>
                </c:pt>
                <c:pt idx="262">
                  <c:v>4.109999999999999</c:v>
                </c:pt>
                <c:pt idx="263">
                  <c:v>7.92</c:v>
                </c:pt>
                <c:pt idx="264">
                  <c:v>9.200000000000001</c:v>
                </c:pt>
                <c:pt idx="265">
                  <c:v>5.082</c:v>
                </c:pt>
                <c:pt idx="266">
                  <c:v>4.45</c:v>
                </c:pt>
                <c:pt idx="267">
                  <c:v>8.9</c:v>
                </c:pt>
                <c:pt idx="268">
                  <c:v>4.276</c:v>
                </c:pt>
                <c:pt idx="269">
                  <c:v>4.46</c:v>
                </c:pt>
                <c:pt idx="270">
                  <c:v>8.460000000000002</c:v>
                </c:pt>
                <c:pt idx="271">
                  <c:v>4.2</c:v>
                </c:pt>
                <c:pt idx="272">
                  <c:v>7.3</c:v>
                </c:pt>
                <c:pt idx="273">
                  <c:v>4.57</c:v>
                </c:pt>
                <c:pt idx="274">
                  <c:v>4.566999999999997</c:v>
                </c:pt>
                <c:pt idx="275">
                  <c:v>6.044999999999995</c:v>
                </c:pt>
                <c:pt idx="276">
                  <c:v>4.756</c:v>
                </c:pt>
                <c:pt idx="277">
                  <c:v>4.25</c:v>
                </c:pt>
                <c:pt idx="278">
                  <c:v>5.2</c:v>
                </c:pt>
                <c:pt idx="279">
                  <c:v>6.57</c:v>
                </c:pt>
                <c:pt idx="280">
                  <c:v>4.72</c:v>
                </c:pt>
                <c:pt idx="281">
                  <c:v>4.659999999999996</c:v>
                </c:pt>
                <c:pt idx="282">
                  <c:v>5.441</c:v>
                </c:pt>
                <c:pt idx="283">
                  <c:v>6.298</c:v>
                </c:pt>
                <c:pt idx="284">
                  <c:v>4.04</c:v>
                </c:pt>
                <c:pt idx="285">
                  <c:v>8.26</c:v>
                </c:pt>
                <c:pt idx="286">
                  <c:v>6.9</c:v>
                </c:pt>
                <c:pt idx="287">
                  <c:v>4.68</c:v>
                </c:pt>
                <c:pt idx="288">
                  <c:v>9.6</c:v>
                </c:pt>
                <c:pt idx="289">
                  <c:v>4.704</c:v>
                </c:pt>
                <c:pt idx="290">
                  <c:v>6.813999999999996</c:v>
                </c:pt>
                <c:pt idx="291">
                  <c:v>5.7</c:v>
                </c:pt>
                <c:pt idx="292">
                  <c:v>8.59</c:v>
                </c:pt>
                <c:pt idx="293">
                  <c:v>6.17</c:v>
                </c:pt>
                <c:pt idx="294">
                  <c:v>6.41</c:v>
                </c:pt>
                <c:pt idx="295">
                  <c:v>5.3</c:v>
                </c:pt>
                <c:pt idx="296">
                  <c:v>4.546</c:v>
                </c:pt>
                <c:pt idx="297">
                  <c:v>4.320999999999994</c:v>
                </c:pt>
                <c:pt idx="298">
                  <c:v>7.1</c:v>
                </c:pt>
                <c:pt idx="299">
                  <c:v>7.18</c:v>
                </c:pt>
                <c:pt idx="300">
                  <c:v>4.6</c:v>
                </c:pt>
                <c:pt idx="301">
                  <c:v>7.6</c:v>
                </c:pt>
                <c:pt idx="302">
                  <c:v>4.13</c:v>
                </c:pt>
                <c:pt idx="303">
                  <c:v>6.59</c:v>
                </c:pt>
                <c:pt idx="304">
                  <c:v>4.855999999999994</c:v>
                </c:pt>
                <c:pt idx="305">
                  <c:v>4.9</c:v>
                </c:pt>
                <c:pt idx="306">
                  <c:v>6.28</c:v>
                </c:pt>
                <c:pt idx="307">
                  <c:v>5.21</c:v>
                </c:pt>
                <c:pt idx="308">
                  <c:v>4.76</c:v>
                </c:pt>
                <c:pt idx="309">
                  <c:v>5.6</c:v>
                </c:pt>
                <c:pt idx="310">
                  <c:v>4.5</c:v>
                </c:pt>
                <c:pt idx="311">
                  <c:v>4.88</c:v>
                </c:pt>
                <c:pt idx="312">
                  <c:v>6.4</c:v>
                </c:pt>
                <c:pt idx="313">
                  <c:v>5.9</c:v>
                </c:pt>
                <c:pt idx="314">
                  <c:v>5.8</c:v>
                </c:pt>
                <c:pt idx="315">
                  <c:v>4.825999999999994</c:v>
                </c:pt>
                <c:pt idx="316">
                  <c:v>4.615999999999994</c:v>
                </c:pt>
                <c:pt idx="317">
                  <c:v>5.2</c:v>
                </c:pt>
                <c:pt idx="318">
                  <c:v>8.120000000000001</c:v>
                </c:pt>
                <c:pt idx="319">
                  <c:v>4.149</c:v>
                </c:pt>
                <c:pt idx="320">
                  <c:v>4.472</c:v>
                </c:pt>
                <c:pt idx="321">
                  <c:v>7.4</c:v>
                </c:pt>
                <c:pt idx="322">
                  <c:v>5.1</c:v>
                </c:pt>
                <c:pt idx="323">
                  <c:v>4.35</c:v>
                </c:pt>
                <c:pt idx="324">
                  <c:v>4.689999999999999</c:v>
                </c:pt>
                <c:pt idx="325">
                  <c:v>4.31</c:v>
                </c:pt>
                <c:pt idx="326">
                  <c:v>4.44</c:v>
                </c:pt>
                <c:pt idx="327">
                  <c:v>4.92</c:v>
                </c:pt>
                <c:pt idx="328">
                  <c:v>9.76</c:v>
                </c:pt>
                <c:pt idx="329">
                  <c:v>6.73</c:v>
                </c:pt>
                <c:pt idx="330">
                  <c:v>7.27</c:v>
                </c:pt>
                <c:pt idx="331">
                  <c:v>5.065999999999994</c:v>
                </c:pt>
                <c:pt idx="332">
                  <c:v>3.87</c:v>
                </c:pt>
                <c:pt idx="333">
                  <c:v>4.9</c:v>
                </c:pt>
                <c:pt idx="334">
                  <c:v>5.844999999999994</c:v>
                </c:pt>
                <c:pt idx="335">
                  <c:v>5.45</c:v>
                </c:pt>
                <c:pt idx="336">
                  <c:v>5.4</c:v>
                </c:pt>
                <c:pt idx="337">
                  <c:v>6.0</c:v>
                </c:pt>
                <c:pt idx="338">
                  <c:v>5.259</c:v>
                </c:pt>
                <c:pt idx="339">
                  <c:v>4.319999999999998</c:v>
                </c:pt>
                <c:pt idx="340">
                  <c:v>5.9</c:v>
                </c:pt>
                <c:pt idx="341">
                  <c:v>8.564</c:v>
                </c:pt>
                <c:pt idx="342">
                  <c:v>4.652999999999994</c:v>
                </c:pt>
                <c:pt idx="343">
                  <c:v>5.8</c:v>
                </c:pt>
                <c:pt idx="344">
                  <c:v>8.077</c:v>
                </c:pt>
                <c:pt idx="345">
                  <c:v>4.8</c:v>
                </c:pt>
                <c:pt idx="346">
                  <c:v>6.8</c:v>
                </c:pt>
                <c:pt idx="347">
                  <c:v>8.0</c:v>
                </c:pt>
                <c:pt idx="348">
                  <c:v>5.833</c:v>
                </c:pt>
                <c:pt idx="349">
                  <c:v>5.04</c:v>
                </c:pt>
                <c:pt idx="350">
                  <c:v>5.674999999999994</c:v>
                </c:pt>
                <c:pt idx="351">
                  <c:v>4.196999999999996</c:v>
                </c:pt>
                <c:pt idx="352">
                  <c:v>5.5</c:v>
                </c:pt>
                <c:pt idx="353">
                  <c:v>4.691999999999997</c:v>
                </c:pt>
                <c:pt idx="354">
                  <c:v>3.985</c:v>
                </c:pt>
                <c:pt idx="355">
                  <c:v>5.989</c:v>
                </c:pt>
                <c:pt idx="356">
                  <c:v>5.45</c:v>
                </c:pt>
                <c:pt idx="357">
                  <c:v>6.269</c:v>
                </c:pt>
                <c:pt idx="358">
                  <c:v>6.14</c:v>
                </c:pt>
                <c:pt idx="359">
                  <c:v>9.6</c:v>
                </c:pt>
                <c:pt idx="360">
                  <c:v>4.8</c:v>
                </c:pt>
                <c:pt idx="361">
                  <c:v>5.742</c:v>
                </c:pt>
                <c:pt idx="362">
                  <c:v>5.819</c:v>
                </c:pt>
                <c:pt idx="363">
                  <c:v>8.460000000000002</c:v>
                </c:pt>
                <c:pt idx="364">
                  <c:v>4.149999999999999</c:v>
                </c:pt>
                <c:pt idx="365">
                  <c:v>4.0</c:v>
                </c:pt>
                <c:pt idx="366">
                  <c:v>4.3</c:v>
                </c:pt>
                <c:pt idx="367">
                  <c:v>5.315999999999994</c:v>
                </c:pt>
                <c:pt idx="368">
                  <c:v>4.572</c:v>
                </c:pt>
                <c:pt idx="369">
                  <c:v>8.42</c:v>
                </c:pt>
                <c:pt idx="370">
                  <c:v>9.27</c:v>
                </c:pt>
                <c:pt idx="371">
                  <c:v>9.3</c:v>
                </c:pt>
                <c:pt idx="372">
                  <c:v>4.45</c:v>
                </c:pt>
                <c:pt idx="373">
                  <c:v>6.1</c:v>
                </c:pt>
                <c:pt idx="374">
                  <c:v>6.1</c:v>
                </c:pt>
                <c:pt idx="375">
                  <c:v>5.3</c:v>
                </c:pt>
                <c:pt idx="376">
                  <c:v>6.2</c:v>
                </c:pt>
                <c:pt idx="377">
                  <c:v>5.03</c:v>
                </c:pt>
                <c:pt idx="378">
                  <c:v>5.224999999999994</c:v>
                </c:pt>
                <c:pt idx="379">
                  <c:v>8.98</c:v>
                </c:pt>
                <c:pt idx="380">
                  <c:v>6.536</c:v>
                </c:pt>
                <c:pt idx="381">
                  <c:v>6.234</c:v>
                </c:pt>
                <c:pt idx="382">
                  <c:v>4.7</c:v>
                </c:pt>
                <c:pt idx="383">
                  <c:v>9.808000000000001</c:v>
                </c:pt>
                <c:pt idx="384">
                  <c:v>6.41</c:v>
                </c:pt>
                <c:pt idx="385">
                  <c:v>6.48</c:v>
                </c:pt>
                <c:pt idx="386">
                  <c:v>7.5</c:v>
                </c:pt>
                <c:pt idx="387">
                  <c:v>5.8</c:v>
                </c:pt>
                <c:pt idx="388">
                  <c:v>5.781</c:v>
                </c:pt>
                <c:pt idx="389">
                  <c:v>6.68</c:v>
                </c:pt>
                <c:pt idx="390">
                  <c:v>4.689999999999999</c:v>
                </c:pt>
                <c:pt idx="391">
                  <c:v>4.7</c:v>
                </c:pt>
                <c:pt idx="392">
                  <c:v>4.097</c:v>
                </c:pt>
                <c:pt idx="393">
                  <c:v>5.6</c:v>
                </c:pt>
                <c:pt idx="394">
                  <c:v>4.95</c:v>
                </c:pt>
                <c:pt idx="395">
                  <c:v>4.28</c:v>
                </c:pt>
                <c:pt idx="396">
                  <c:v>4.685999999999995</c:v>
                </c:pt>
                <c:pt idx="397">
                  <c:v>4.68</c:v>
                </c:pt>
                <c:pt idx="398">
                  <c:v>5.7</c:v>
                </c:pt>
                <c:pt idx="399">
                  <c:v>4.0</c:v>
                </c:pt>
                <c:pt idx="400">
                  <c:v>6.8</c:v>
                </c:pt>
                <c:pt idx="401">
                  <c:v>6.64</c:v>
                </c:pt>
                <c:pt idx="402">
                  <c:v>6.3</c:v>
                </c:pt>
                <c:pt idx="403">
                  <c:v>6.4</c:v>
                </c:pt>
                <c:pt idx="404">
                  <c:v>4.694999999999994</c:v>
                </c:pt>
                <c:pt idx="405">
                  <c:v>5.978</c:v>
                </c:pt>
                <c:pt idx="406">
                  <c:v>8.243999999999997</c:v>
                </c:pt>
                <c:pt idx="407">
                  <c:v>3.41</c:v>
                </c:pt>
                <c:pt idx="408">
                  <c:v>4.97</c:v>
                </c:pt>
                <c:pt idx="409">
                  <c:v>5.109999999999999</c:v>
                </c:pt>
                <c:pt idx="410">
                  <c:v>6.724999999999994</c:v>
                </c:pt>
                <c:pt idx="411">
                  <c:v>4.1</c:v>
                </c:pt>
                <c:pt idx="412">
                  <c:v>5.5</c:v>
                </c:pt>
                <c:pt idx="413">
                  <c:v>6.222</c:v>
                </c:pt>
                <c:pt idx="414">
                  <c:v>6.2</c:v>
                </c:pt>
                <c:pt idx="415">
                  <c:v>4.85</c:v>
                </c:pt>
                <c:pt idx="416">
                  <c:v>3.1</c:v>
                </c:pt>
                <c:pt idx="417">
                  <c:v>4.2</c:v>
                </c:pt>
                <c:pt idx="418">
                  <c:v>3.39</c:v>
                </c:pt>
                <c:pt idx="419">
                  <c:v>3.22</c:v>
                </c:pt>
                <c:pt idx="420">
                  <c:v>4.4</c:v>
                </c:pt>
                <c:pt idx="421">
                  <c:v>5.689</c:v>
                </c:pt>
                <c:pt idx="422">
                  <c:v>3.1</c:v>
                </c:pt>
                <c:pt idx="423">
                  <c:v>5.514999999999994</c:v>
                </c:pt>
                <c:pt idx="424">
                  <c:v>6.6</c:v>
                </c:pt>
                <c:pt idx="425">
                  <c:v>4.659999999999996</c:v>
                </c:pt>
                <c:pt idx="426">
                  <c:v>7.25</c:v>
                </c:pt>
                <c:pt idx="427">
                  <c:v>5.109999999999999</c:v>
                </c:pt>
                <c:pt idx="428">
                  <c:v>5.056999999999999</c:v>
                </c:pt>
                <c:pt idx="429">
                  <c:v>7.468</c:v>
                </c:pt>
                <c:pt idx="430">
                  <c:v>4.6</c:v>
                </c:pt>
                <c:pt idx="431">
                  <c:v>6.2</c:v>
                </c:pt>
                <c:pt idx="432">
                  <c:v>6.197999999999994</c:v>
                </c:pt>
                <c:pt idx="433">
                  <c:v>4.5</c:v>
                </c:pt>
                <c:pt idx="434">
                  <c:v>4.49</c:v>
                </c:pt>
                <c:pt idx="435">
                  <c:v>4.43</c:v>
                </c:pt>
                <c:pt idx="436">
                  <c:v>4.2</c:v>
                </c:pt>
                <c:pt idx="437">
                  <c:v>5.68</c:v>
                </c:pt>
                <c:pt idx="438">
                  <c:v>4.072</c:v>
                </c:pt>
                <c:pt idx="439">
                  <c:v>5.45</c:v>
                </c:pt>
                <c:pt idx="440">
                  <c:v>4.2</c:v>
                </c:pt>
                <c:pt idx="441">
                  <c:v>4.89</c:v>
                </c:pt>
                <c:pt idx="442">
                  <c:v>4.4</c:v>
                </c:pt>
                <c:pt idx="443">
                  <c:v>6.05</c:v>
                </c:pt>
                <c:pt idx="444">
                  <c:v>5.67</c:v>
                </c:pt>
                <c:pt idx="445">
                  <c:v>6.606999999999997</c:v>
                </c:pt>
                <c:pt idx="446">
                  <c:v>5.306999999999999</c:v>
                </c:pt>
                <c:pt idx="447">
                  <c:v>4.6</c:v>
                </c:pt>
                <c:pt idx="448">
                  <c:v>4.78</c:v>
                </c:pt>
                <c:pt idx="449">
                  <c:v>3.96</c:v>
                </c:pt>
                <c:pt idx="450">
                  <c:v>6.3</c:v>
                </c:pt>
                <c:pt idx="451">
                  <c:v>4.1</c:v>
                </c:pt>
                <c:pt idx="452">
                  <c:v>3.76</c:v>
                </c:pt>
                <c:pt idx="453">
                  <c:v>4.97</c:v>
                </c:pt>
                <c:pt idx="454">
                  <c:v>4.59</c:v>
                </c:pt>
                <c:pt idx="455">
                  <c:v>4.319999999999998</c:v>
                </c:pt>
                <c:pt idx="456">
                  <c:v>5.689999999999999</c:v>
                </c:pt>
                <c:pt idx="457">
                  <c:v>4.063999999999996</c:v>
                </c:pt>
                <c:pt idx="458">
                  <c:v>5.941</c:v>
                </c:pt>
                <c:pt idx="459">
                  <c:v>5.0</c:v>
                </c:pt>
                <c:pt idx="460">
                  <c:v>9.425</c:v>
                </c:pt>
                <c:pt idx="461">
                  <c:v>5.604999999999994</c:v>
                </c:pt>
                <c:pt idx="462">
                  <c:v>8.377</c:v>
                </c:pt>
                <c:pt idx="463">
                  <c:v>4.05</c:v>
                </c:pt>
                <c:pt idx="464">
                  <c:v>4.21</c:v>
                </c:pt>
                <c:pt idx="465">
                  <c:v>4.842</c:v>
                </c:pt>
                <c:pt idx="466">
                  <c:v>6.319</c:v>
                </c:pt>
                <c:pt idx="467">
                  <c:v>4.54</c:v>
                </c:pt>
                <c:pt idx="468">
                  <c:v>6.649999999999998</c:v>
                </c:pt>
                <c:pt idx="469">
                  <c:v>5.47</c:v>
                </c:pt>
                <c:pt idx="470">
                  <c:v>5.820999999999994</c:v>
                </c:pt>
                <c:pt idx="471">
                  <c:v>4.34</c:v>
                </c:pt>
                <c:pt idx="472">
                  <c:v>5.216</c:v>
                </c:pt>
                <c:pt idx="473">
                  <c:v>7.9</c:v>
                </c:pt>
                <c:pt idx="474">
                  <c:v>6.34</c:v>
                </c:pt>
                <c:pt idx="475">
                  <c:v>5.522999999999994</c:v>
                </c:pt>
                <c:pt idx="476">
                  <c:v>4.075</c:v>
                </c:pt>
                <c:pt idx="477">
                  <c:v>9.051</c:v>
                </c:pt>
                <c:pt idx="478">
                  <c:v>4.8</c:v>
                </c:pt>
                <c:pt idx="479">
                  <c:v>4.006</c:v>
                </c:pt>
                <c:pt idx="480">
                  <c:v>8.17</c:v>
                </c:pt>
                <c:pt idx="481">
                  <c:v>9.45</c:v>
                </c:pt>
                <c:pt idx="482">
                  <c:v>8.1</c:v>
                </c:pt>
                <c:pt idx="483">
                  <c:v>8.218</c:v>
                </c:pt>
                <c:pt idx="484">
                  <c:v>7.359999999999998</c:v>
                </c:pt>
                <c:pt idx="485">
                  <c:v>5.556</c:v>
                </c:pt>
                <c:pt idx="486">
                  <c:v>9.651000000000001</c:v>
                </c:pt>
                <c:pt idx="487">
                  <c:v>4.4</c:v>
                </c:pt>
                <c:pt idx="488">
                  <c:v>7.609999999999998</c:v>
                </c:pt>
                <c:pt idx="489">
                  <c:v>4.35</c:v>
                </c:pt>
                <c:pt idx="490">
                  <c:v>8.02</c:v>
                </c:pt>
                <c:pt idx="491">
                  <c:v>4.85</c:v>
                </c:pt>
                <c:pt idx="492">
                  <c:v>6.326999999999995</c:v>
                </c:pt>
                <c:pt idx="493">
                  <c:v>5.14</c:v>
                </c:pt>
                <c:pt idx="494">
                  <c:v>5.359999999999998</c:v>
                </c:pt>
                <c:pt idx="495">
                  <c:v>8.52</c:v>
                </c:pt>
                <c:pt idx="496">
                  <c:v>7.1</c:v>
                </c:pt>
                <c:pt idx="497">
                  <c:v>7.0</c:v>
                </c:pt>
                <c:pt idx="498">
                  <c:v>7.525999999999994</c:v>
                </c:pt>
                <c:pt idx="499">
                  <c:v>4.036</c:v>
                </c:pt>
                <c:pt idx="500">
                  <c:v>7.897999999999994</c:v>
                </c:pt>
                <c:pt idx="501">
                  <c:v>4.262999999999995</c:v>
                </c:pt>
                <c:pt idx="502">
                  <c:v>4.449</c:v>
                </c:pt>
                <c:pt idx="503">
                  <c:v>4.524999999999994</c:v>
                </c:pt>
                <c:pt idx="504">
                  <c:v>4.681</c:v>
                </c:pt>
                <c:pt idx="505">
                  <c:v>4.806</c:v>
                </c:pt>
                <c:pt idx="506">
                  <c:v>8.4</c:v>
                </c:pt>
                <c:pt idx="507">
                  <c:v>5.31</c:v>
                </c:pt>
                <c:pt idx="508">
                  <c:v>6.1</c:v>
                </c:pt>
                <c:pt idx="509">
                  <c:v>4.44</c:v>
                </c:pt>
                <c:pt idx="510">
                  <c:v>4.819999999999998</c:v>
                </c:pt>
                <c:pt idx="511">
                  <c:v>4.216</c:v>
                </c:pt>
                <c:pt idx="512">
                  <c:v>4.3</c:v>
                </c:pt>
                <c:pt idx="513">
                  <c:v>4.09</c:v>
                </c:pt>
                <c:pt idx="514">
                  <c:v>4.009</c:v>
                </c:pt>
                <c:pt idx="515">
                  <c:v>6.7</c:v>
                </c:pt>
                <c:pt idx="516">
                  <c:v>5.067999999999994</c:v>
                </c:pt>
                <c:pt idx="517">
                  <c:v>4.73</c:v>
                </c:pt>
                <c:pt idx="518">
                  <c:v>4.733</c:v>
                </c:pt>
                <c:pt idx="519">
                  <c:v>6.204</c:v>
                </c:pt>
                <c:pt idx="520">
                  <c:v>5.98</c:v>
                </c:pt>
                <c:pt idx="521">
                  <c:v>6.3</c:v>
                </c:pt>
                <c:pt idx="522">
                  <c:v>4.506</c:v>
                </c:pt>
                <c:pt idx="523">
                  <c:v>5.066999999999997</c:v>
                </c:pt>
                <c:pt idx="524">
                  <c:v>4.319999999999998</c:v>
                </c:pt>
                <c:pt idx="525">
                  <c:v>5.89</c:v>
                </c:pt>
                <c:pt idx="526">
                  <c:v>7.652999999999994</c:v>
                </c:pt>
                <c:pt idx="527">
                  <c:v>5.0</c:v>
                </c:pt>
                <c:pt idx="528">
                  <c:v>4.76</c:v>
                </c:pt>
                <c:pt idx="529">
                  <c:v>4.697999999999994</c:v>
                </c:pt>
                <c:pt idx="530">
                  <c:v>5.813999999999996</c:v>
                </c:pt>
                <c:pt idx="531">
                  <c:v>5.9</c:v>
                </c:pt>
                <c:pt idx="532">
                  <c:v>4.1</c:v>
                </c:pt>
                <c:pt idx="533">
                  <c:v>6.47</c:v>
                </c:pt>
                <c:pt idx="534">
                  <c:v>4.907</c:v>
                </c:pt>
                <c:pt idx="535">
                  <c:v>5.704</c:v>
                </c:pt>
                <c:pt idx="536">
                  <c:v>5.17</c:v>
                </c:pt>
                <c:pt idx="537">
                  <c:v>4.7</c:v>
                </c:pt>
                <c:pt idx="538">
                  <c:v>7.660999999999994</c:v>
                </c:pt>
                <c:pt idx="539">
                  <c:v>4.946</c:v>
                </c:pt>
                <c:pt idx="540">
                  <c:v>4.9</c:v>
                </c:pt>
                <c:pt idx="541">
                  <c:v>6.13</c:v>
                </c:pt>
                <c:pt idx="542">
                  <c:v>5.389</c:v>
                </c:pt>
                <c:pt idx="543">
                  <c:v>4.748</c:v>
                </c:pt>
                <c:pt idx="544">
                  <c:v>4.594999999999994</c:v>
                </c:pt>
                <c:pt idx="545">
                  <c:v>5.13</c:v>
                </c:pt>
                <c:pt idx="546">
                  <c:v>4.7</c:v>
                </c:pt>
                <c:pt idx="547">
                  <c:v>9.223000000000001</c:v>
                </c:pt>
                <c:pt idx="548">
                  <c:v>5.64</c:v>
                </c:pt>
                <c:pt idx="549">
                  <c:v>4.76</c:v>
                </c:pt>
                <c:pt idx="550">
                  <c:v>4.381</c:v>
                </c:pt>
                <c:pt idx="551">
                  <c:v>4.656999999999995</c:v>
                </c:pt>
                <c:pt idx="552">
                  <c:v>5.119999999999997</c:v>
                </c:pt>
                <c:pt idx="553">
                  <c:v>6.84</c:v>
                </c:pt>
                <c:pt idx="554">
                  <c:v>7.1</c:v>
                </c:pt>
                <c:pt idx="555">
                  <c:v>4.118999999999994</c:v>
                </c:pt>
                <c:pt idx="556">
                  <c:v>5.44</c:v>
                </c:pt>
                <c:pt idx="557">
                  <c:v>4.996</c:v>
                </c:pt>
                <c:pt idx="558">
                  <c:v>4.643999999999996</c:v>
                </c:pt>
                <c:pt idx="559">
                  <c:v>4.03</c:v>
                </c:pt>
                <c:pt idx="560">
                  <c:v>4.14</c:v>
                </c:pt>
                <c:pt idx="561">
                  <c:v>5.5</c:v>
                </c:pt>
                <c:pt idx="562">
                  <c:v>4.55</c:v>
                </c:pt>
                <c:pt idx="563">
                  <c:v>4.29</c:v>
                </c:pt>
                <c:pt idx="564">
                  <c:v>4.872</c:v>
                </c:pt>
                <c:pt idx="565">
                  <c:v>5.26</c:v>
                </c:pt>
                <c:pt idx="566">
                  <c:v>4.43</c:v>
                </c:pt>
                <c:pt idx="567">
                  <c:v>5.29</c:v>
                </c:pt>
                <c:pt idx="568">
                  <c:v>7.427999999999995</c:v>
                </c:pt>
                <c:pt idx="569">
                  <c:v>7.1</c:v>
                </c:pt>
                <c:pt idx="570">
                  <c:v>4.39</c:v>
                </c:pt>
                <c:pt idx="571">
                  <c:v>6.146999999999998</c:v>
                </c:pt>
                <c:pt idx="572">
                  <c:v>6.609999999999998</c:v>
                </c:pt>
                <c:pt idx="573">
                  <c:v>5.2</c:v>
                </c:pt>
                <c:pt idx="574">
                  <c:v>6.246</c:v>
                </c:pt>
                <c:pt idx="575">
                  <c:v>3.315999999999998</c:v>
                </c:pt>
                <c:pt idx="576">
                  <c:v>4.964999999999994</c:v>
                </c:pt>
                <c:pt idx="577">
                  <c:v>6.5</c:v>
                </c:pt>
                <c:pt idx="578">
                  <c:v>5.089</c:v>
                </c:pt>
                <c:pt idx="579">
                  <c:v>4.21</c:v>
                </c:pt>
                <c:pt idx="580">
                  <c:v>4.205</c:v>
                </c:pt>
                <c:pt idx="581">
                  <c:v>4.89</c:v>
                </c:pt>
                <c:pt idx="582">
                  <c:v>6.0</c:v>
                </c:pt>
                <c:pt idx="583">
                  <c:v>6.3</c:v>
                </c:pt>
                <c:pt idx="584">
                  <c:v>4.649999999999998</c:v>
                </c:pt>
                <c:pt idx="585">
                  <c:v>4.26</c:v>
                </c:pt>
                <c:pt idx="586">
                  <c:v>4.083</c:v>
                </c:pt>
                <c:pt idx="587">
                  <c:v>4.7</c:v>
                </c:pt>
                <c:pt idx="588">
                  <c:v>7.269</c:v>
                </c:pt>
                <c:pt idx="589">
                  <c:v>5.51</c:v>
                </c:pt>
                <c:pt idx="590">
                  <c:v>6.749</c:v>
                </c:pt>
                <c:pt idx="591">
                  <c:v>9.019</c:v>
                </c:pt>
                <c:pt idx="592">
                  <c:v>4.177999999999995</c:v>
                </c:pt>
                <c:pt idx="593">
                  <c:v>4.73</c:v>
                </c:pt>
                <c:pt idx="594">
                  <c:v>6.087</c:v>
                </c:pt>
                <c:pt idx="595">
                  <c:v>6.1</c:v>
                </c:pt>
                <c:pt idx="596">
                  <c:v>4.0</c:v>
                </c:pt>
                <c:pt idx="597">
                  <c:v>5.7</c:v>
                </c:pt>
                <c:pt idx="598">
                  <c:v>4.74</c:v>
                </c:pt>
                <c:pt idx="599">
                  <c:v>4.387</c:v>
                </c:pt>
                <c:pt idx="600">
                  <c:v>4.39</c:v>
                </c:pt>
                <c:pt idx="601">
                  <c:v>5.235</c:v>
                </c:pt>
                <c:pt idx="602">
                  <c:v>3.676</c:v>
                </c:pt>
                <c:pt idx="603">
                  <c:v>6.2</c:v>
                </c:pt>
                <c:pt idx="604">
                  <c:v>4.81</c:v>
                </c:pt>
                <c:pt idx="605">
                  <c:v>7.38</c:v>
                </c:pt>
                <c:pt idx="606">
                  <c:v>6.947</c:v>
                </c:pt>
                <c:pt idx="607">
                  <c:v>4.659999999999996</c:v>
                </c:pt>
                <c:pt idx="608">
                  <c:v>4.782</c:v>
                </c:pt>
                <c:pt idx="609">
                  <c:v>5.1</c:v>
                </c:pt>
                <c:pt idx="610">
                  <c:v>4.713</c:v>
                </c:pt>
                <c:pt idx="611">
                  <c:v>4.043</c:v>
                </c:pt>
                <c:pt idx="612">
                  <c:v>4.159999999999997</c:v>
                </c:pt>
                <c:pt idx="613">
                  <c:v>4.3</c:v>
                </c:pt>
                <c:pt idx="614">
                  <c:v>5.98</c:v>
                </c:pt>
                <c:pt idx="615">
                  <c:v>4.257</c:v>
                </c:pt>
                <c:pt idx="616">
                  <c:v>3.841</c:v>
                </c:pt>
                <c:pt idx="617">
                  <c:v>4.4</c:v>
                </c:pt>
                <c:pt idx="618">
                  <c:v>6.614999999999993</c:v>
                </c:pt>
                <c:pt idx="619">
                  <c:v>3.818</c:v>
                </c:pt>
                <c:pt idx="620">
                  <c:v>4.57</c:v>
                </c:pt>
                <c:pt idx="621">
                  <c:v>6.835</c:v>
                </c:pt>
                <c:pt idx="622">
                  <c:v>6.109999999999999</c:v>
                </c:pt>
                <c:pt idx="623">
                  <c:v>5.418</c:v>
                </c:pt>
                <c:pt idx="624">
                  <c:v>7.159999999999997</c:v>
                </c:pt>
                <c:pt idx="625">
                  <c:v>4.97</c:v>
                </c:pt>
                <c:pt idx="626">
                  <c:v>5.81</c:v>
                </c:pt>
                <c:pt idx="627">
                  <c:v>5.9</c:v>
                </c:pt>
                <c:pt idx="628">
                  <c:v>6.27</c:v>
                </c:pt>
                <c:pt idx="629">
                  <c:v>5.729</c:v>
                </c:pt>
                <c:pt idx="630">
                  <c:v>5.31</c:v>
                </c:pt>
                <c:pt idx="631">
                  <c:v>4.78</c:v>
                </c:pt>
                <c:pt idx="632">
                  <c:v>4.2</c:v>
                </c:pt>
                <c:pt idx="633">
                  <c:v>4.1</c:v>
                </c:pt>
                <c:pt idx="634">
                  <c:v>5.3</c:v>
                </c:pt>
                <c:pt idx="635">
                  <c:v>4.614999999999993</c:v>
                </c:pt>
                <c:pt idx="636">
                  <c:v>3.895</c:v>
                </c:pt>
                <c:pt idx="637">
                  <c:v>4.966</c:v>
                </c:pt>
                <c:pt idx="638">
                  <c:v>4.55</c:v>
                </c:pt>
                <c:pt idx="639">
                  <c:v>6.056</c:v>
                </c:pt>
                <c:pt idx="640">
                  <c:v>5.072</c:v>
                </c:pt>
                <c:pt idx="641">
                  <c:v>3.378</c:v>
                </c:pt>
                <c:pt idx="642">
                  <c:v>4.381</c:v>
                </c:pt>
                <c:pt idx="643">
                  <c:v>4.2</c:v>
                </c:pt>
                <c:pt idx="644">
                  <c:v>4.714999999999994</c:v>
                </c:pt>
                <c:pt idx="645">
                  <c:v>4.7</c:v>
                </c:pt>
                <c:pt idx="646">
                  <c:v>5.0</c:v>
                </c:pt>
                <c:pt idx="647">
                  <c:v>6.306</c:v>
                </c:pt>
                <c:pt idx="648">
                  <c:v>4.346999999999999</c:v>
                </c:pt>
                <c:pt idx="649">
                  <c:v>5.483</c:v>
                </c:pt>
                <c:pt idx="650">
                  <c:v>4.051</c:v>
                </c:pt>
                <c:pt idx="651">
                  <c:v>4.1</c:v>
                </c:pt>
                <c:pt idx="652">
                  <c:v>8.161000000000001</c:v>
                </c:pt>
                <c:pt idx="653">
                  <c:v>2.231</c:v>
                </c:pt>
                <c:pt idx="654">
                  <c:v>6.1</c:v>
                </c:pt>
                <c:pt idx="655">
                  <c:v>5.520999999999995</c:v>
                </c:pt>
                <c:pt idx="656">
                  <c:v>4.04</c:v>
                </c:pt>
                <c:pt idx="657">
                  <c:v>4.64</c:v>
                </c:pt>
                <c:pt idx="658">
                  <c:v>4.049</c:v>
                </c:pt>
                <c:pt idx="659">
                  <c:v>7.91</c:v>
                </c:pt>
                <c:pt idx="660">
                  <c:v>3.76</c:v>
                </c:pt>
                <c:pt idx="661">
                  <c:v>7.399</c:v>
                </c:pt>
                <c:pt idx="662">
                  <c:v>3.089</c:v>
                </c:pt>
                <c:pt idx="663">
                  <c:v>6.59</c:v>
                </c:pt>
                <c:pt idx="664">
                  <c:v>6.1</c:v>
                </c:pt>
                <c:pt idx="665">
                  <c:v>4.46</c:v>
                </c:pt>
                <c:pt idx="666">
                  <c:v>5.3</c:v>
                </c:pt>
                <c:pt idx="667">
                  <c:v>6.121</c:v>
                </c:pt>
                <c:pt idx="668">
                  <c:v>5.633</c:v>
                </c:pt>
                <c:pt idx="669">
                  <c:v>4.5</c:v>
                </c:pt>
                <c:pt idx="670">
                  <c:v>5.06</c:v>
                </c:pt>
                <c:pt idx="671">
                  <c:v>3.46</c:v>
                </c:pt>
                <c:pt idx="672">
                  <c:v>3.499</c:v>
                </c:pt>
                <c:pt idx="673">
                  <c:v>5.206</c:v>
                </c:pt>
                <c:pt idx="674">
                  <c:v>6.3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39-42A2-9E86-BA3796BA757B}"/>
            </c:ext>
          </c:extLst>
        </c:ser>
        <c:ser>
          <c:idx val="1"/>
          <c:order val="1"/>
          <c:tx>
            <c:strRef>
              <c:f>'L_Enroll (2)'!$L$6</c:f>
              <c:strCache>
                <c:ptCount val="1"/>
                <c:pt idx="0">
                  <c:v>Version 8 and after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'L_Enroll (2)'!$D$7:$D$1752</c:f>
              <c:numCache>
                <c:formatCode>General</c:formatCode>
                <c:ptCount val="166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36.0</c:v>
                </c:pt>
                <c:pt idx="34">
                  <c:v>37.0</c:v>
                </c:pt>
                <c:pt idx="35">
                  <c:v>38.0</c:v>
                </c:pt>
                <c:pt idx="36">
                  <c:v>40.0</c:v>
                </c:pt>
                <c:pt idx="37">
                  <c:v>41.0</c:v>
                </c:pt>
                <c:pt idx="38">
                  <c:v>42.0</c:v>
                </c:pt>
                <c:pt idx="39">
                  <c:v>43.0</c:v>
                </c:pt>
                <c:pt idx="40">
                  <c:v>44.0</c:v>
                </c:pt>
                <c:pt idx="41">
                  <c:v>45.0</c:v>
                </c:pt>
                <c:pt idx="42">
                  <c:v>46.0</c:v>
                </c:pt>
                <c:pt idx="43">
                  <c:v>47.0</c:v>
                </c:pt>
                <c:pt idx="44">
                  <c:v>48.0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  <c:pt idx="66">
                  <c:v>71.0</c:v>
                </c:pt>
                <c:pt idx="67">
                  <c:v>72.0</c:v>
                </c:pt>
                <c:pt idx="68">
                  <c:v>73.0</c:v>
                </c:pt>
                <c:pt idx="69">
                  <c:v>74.0</c:v>
                </c:pt>
                <c:pt idx="70">
                  <c:v>75.0</c:v>
                </c:pt>
                <c:pt idx="71">
                  <c:v>76.0</c:v>
                </c:pt>
                <c:pt idx="72">
                  <c:v>77.0</c:v>
                </c:pt>
                <c:pt idx="73">
                  <c:v>78.0</c:v>
                </c:pt>
                <c:pt idx="74">
                  <c:v>79.0</c:v>
                </c:pt>
                <c:pt idx="75">
                  <c:v>80.0</c:v>
                </c:pt>
                <c:pt idx="76">
                  <c:v>81.0</c:v>
                </c:pt>
                <c:pt idx="77">
                  <c:v>82.0</c:v>
                </c:pt>
                <c:pt idx="78">
                  <c:v>83.0</c:v>
                </c:pt>
                <c:pt idx="79">
                  <c:v>84.0</c:v>
                </c:pt>
                <c:pt idx="80">
                  <c:v>85.0</c:v>
                </c:pt>
                <c:pt idx="81">
                  <c:v>86.0</c:v>
                </c:pt>
                <c:pt idx="82">
                  <c:v>87.0</c:v>
                </c:pt>
                <c:pt idx="83">
                  <c:v>88.0</c:v>
                </c:pt>
                <c:pt idx="84">
                  <c:v>89.0</c:v>
                </c:pt>
                <c:pt idx="85">
                  <c:v>90.0</c:v>
                </c:pt>
                <c:pt idx="86">
                  <c:v>91.0</c:v>
                </c:pt>
                <c:pt idx="87">
                  <c:v>92.0</c:v>
                </c:pt>
                <c:pt idx="88">
                  <c:v>93.0</c:v>
                </c:pt>
                <c:pt idx="89">
                  <c:v>94.0</c:v>
                </c:pt>
                <c:pt idx="90">
                  <c:v>95.0</c:v>
                </c:pt>
                <c:pt idx="91">
                  <c:v>96.0</c:v>
                </c:pt>
                <c:pt idx="92">
                  <c:v>97.0</c:v>
                </c:pt>
                <c:pt idx="93">
                  <c:v>98.0</c:v>
                </c:pt>
                <c:pt idx="94">
                  <c:v>100.0</c:v>
                </c:pt>
                <c:pt idx="95">
                  <c:v>101.0</c:v>
                </c:pt>
                <c:pt idx="96">
                  <c:v>102.0</c:v>
                </c:pt>
                <c:pt idx="97">
                  <c:v>103.0</c:v>
                </c:pt>
                <c:pt idx="98">
                  <c:v>104.0</c:v>
                </c:pt>
                <c:pt idx="99">
                  <c:v>105.0</c:v>
                </c:pt>
                <c:pt idx="100">
                  <c:v>106.0</c:v>
                </c:pt>
                <c:pt idx="101">
                  <c:v>107.0</c:v>
                </c:pt>
                <c:pt idx="102">
                  <c:v>108.0</c:v>
                </c:pt>
                <c:pt idx="103">
                  <c:v>109.0</c:v>
                </c:pt>
                <c:pt idx="104">
                  <c:v>110.0</c:v>
                </c:pt>
                <c:pt idx="105">
                  <c:v>111.0</c:v>
                </c:pt>
                <c:pt idx="106">
                  <c:v>112.0</c:v>
                </c:pt>
                <c:pt idx="107">
                  <c:v>113.0</c:v>
                </c:pt>
                <c:pt idx="108">
                  <c:v>114.0</c:v>
                </c:pt>
                <c:pt idx="109">
                  <c:v>115.0</c:v>
                </c:pt>
                <c:pt idx="110">
                  <c:v>116.0</c:v>
                </c:pt>
                <c:pt idx="111">
                  <c:v>117.0</c:v>
                </c:pt>
                <c:pt idx="112">
                  <c:v>118.0</c:v>
                </c:pt>
                <c:pt idx="113">
                  <c:v>119.0</c:v>
                </c:pt>
                <c:pt idx="114">
                  <c:v>120.0</c:v>
                </c:pt>
                <c:pt idx="115">
                  <c:v>121.0</c:v>
                </c:pt>
                <c:pt idx="116">
                  <c:v>123.0</c:v>
                </c:pt>
                <c:pt idx="117">
                  <c:v>124.0</c:v>
                </c:pt>
                <c:pt idx="118">
                  <c:v>125.0</c:v>
                </c:pt>
                <c:pt idx="119">
                  <c:v>126.0</c:v>
                </c:pt>
                <c:pt idx="120">
                  <c:v>127.0</c:v>
                </c:pt>
                <c:pt idx="121">
                  <c:v>128.0</c:v>
                </c:pt>
                <c:pt idx="122">
                  <c:v>129.0</c:v>
                </c:pt>
                <c:pt idx="123">
                  <c:v>131.0</c:v>
                </c:pt>
                <c:pt idx="124">
                  <c:v>132.0</c:v>
                </c:pt>
                <c:pt idx="125">
                  <c:v>133.0</c:v>
                </c:pt>
                <c:pt idx="126">
                  <c:v>134.0</c:v>
                </c:pt>
                <c:pt idx="127">
                  <c:v>135.0</c:v>
                </c:pt>
                <c:pt idx="128">
                  <c:v>136.0</c:v>
                </c:pt>
                <c:pt idx="129">
                  <c:v>137.0</c:v>
                </c:pt>
                <c:pt idx="130">
                  <c:v>138.0</c:v>
                </c:pt>
                <c:pt idx="131">
                  <c:v>139.0</c:v>
                </c:pt>
                <c:pt idx="132">
                  <c:v>140.0</c:v>
                </c:pt>
                <c:pt idx="133">
                  <c:v>141.0</c:v>
                </c:pt>
                <c:pt idx="134">
                  <c:v>142.0</c:v>
                </c:pt>
                <c:pt idx="135">
                  <c:v>143.0</c:v>
                </c:pt>
                <c:pt idx="136">
                  <c:v>144.0</c:v>
                </c:pt>
                <c:pt idx="137">
                  <c:v>145.0</c:v>
                </c:pt>
                <c:pt idx="138">
                  <c:v>146.0</c:v>
                </c:pt>
                <c:pt idx="139">
                  <c:v>147.0</c:v>
                </c:pt>
                <c:pt idx="140">
                  <c:v>148.0</c:v>
                </c:pt>
                <c:pt idx="141">
                  <c:v>149.0</c:v>
                </c:pt>
                <c:pt idx="142">
                  <c:v>150.0</c:v>
                </c:pt>
                <c:pt idx="143">
                  <c:v>151.0</c:v>
                </c:pt>
                <c:pt idx="144">
                  <c:v>152.0</c:v>
                </c:pt>
                <c:pt idx="145">
                  <c:v>153.0</c:v>
                </c:pt>
                <c:pt idx="146">
                  <c:v>154.0</c:v>
                </c:pt>
                <c:pt idx="147">
                  <c:v>155.0</c:v>
                </c:pt>
                <c:pt idx="148">
                  <c:v>156.0</c:v>
                </c:pt>
                <c:pt idx="149">
                  <c:v>157.0</c:v>
                </c:pt>
                <c:pt idx="150">
                  <c:v>158.0</c:v>
                </c:pt>
                <c:pt idx="151">
                  <c:v>159.0</c:v>
                </c:pt>
                <c:pt idx="152">
                  <c:v>160.0</c:v>
                </c:pt>
                <c:pt idx="153">
                  <c:v>161.0</c:v>
                </c:pt>
                <c:pt idx="154">
                  <c:v>162.0</c:v>
                </c:pt>
                <c:pt idx="155">
                  <c:v>163.0</c:v>
                </c:pt>
                <c:pt idx="156">
                  <c:v>164.0</c:v>
                </c:pt>
                <c:pt idx="157">
                  <c:v>165.0</c:v>
                </c:pt>
                <c:pt idx="158">
                  <c:v>166.0</c:v>
                </c:pt>
                <c:pt idx="159">
                  <c:v>167.0</c:v>
                </c:pt>
                <c:pt idx="160">
                  <c:v>168.0</c:v>
                </c:pt>
                <c:pt idx="161">
                  <c:v>169.0</c:v>
                </c:pt>
                <c:pt idx="162">
                  <c:v>170.0</c:v>
                </c:pt>
                <c:pt idx="163">
                  <c:v>171.0</c:v>
                </c:pt>
                <c:pt idx="164">
                  <c:v>172.0</c:v>
                </c:pt>
                <c:pt idx="165">
                  <c:v>173.0</c:v>
                </c:pt>
                <c:pt idx="166">
                  <c:v>174.0</c:v>
                </c:pt>
                <c:pt idx="167">
                  <c:v>175.0</c:v>
                </c:pt>
                <c:pt idx="168">
                  <c:v>176.0</c:v>
                </c:pt>
                <c:pt idx="169">
                  <c:v>177.0</c:v>
                </c:pt>
                <c:pt idx="170">
                  <c:v>178.0</c:v>
                </c:pt>
                <c:pt idx="171">
                  <c:v>179.0</c:v>
                </c:pt>
                <c:pt idx="172">
                  <c:v>180.0</c:v>
                </c:pt>
                <c:pt idx="173">
                  <c:v>181.0</c:v>
                </c:pt>
                <c:pt idx="174">
                  <c:v>183.0</c:v>
                </c:pt>
                <c:pt idx="175">
                  <c:v>184.0</c:v>
                </c:pt>
                <c:pt idx="176">
                  <c:v>185.0</c:v>
                </c:pt>
                <c:pt idx="177">
                  <c:v>186.0</c:v>
                </c:pt>
                <c:pt idx="178">
                  <c:v>187.0</c:v>
                </c:pt>
                <c:pt idx="179">
                  <c:v>190.0</c:v>
                </c:pt>
                <c:pt idx="180">
                  <c:v>191.0</c:v>
                </c:pt>
                <c:pt idx="181">
                  <c:v>192.0</c:v>
                </c:pt>
                <c:pt idx="182">
                  <c:v>193.0</c:v>
                </c:pt>
                <c:pt idx="183">
                  <c:v>194.0</c:v>
                </c:pt>
                <c:pt idx="184">
                  <c:v>195.0</c:v>
                </c:pt>
                <c:pt idx="185">
                  <c:v>196.0</c:v>
                </c:pt>
                <c:pt idx="186">
                  <c:v>197.0</c:v>
                </c:pt>
                <c:pt idx="187">
                  <c:v>198.0</c:v>
                </c:pt>
                <c:pt idx="188">
                  <c:v>199.0</c:v>
                </c:pt>
                <c:pt idx="189">
                  <c:v>200.0</c:v>
                </c:pt>
                <c:pt idx="190">
                  <c:v>201.0</c:v>
                </c:pt>
                <c:pt idx="191">
                  <c:v>202.0</c:v>
                </c:pt>
                <c:pt idx="192">
                  <c:v>203.0</c:v>
                </c:pt>
                <c:pt idx="193">
                  <c:v>204.0</c:v>
                </c:pt>
                <c:pt idx="194">
                  <c:v>205.0</c:v>
                </c:pt>
                <c:pt idx="195">
                  <c:v>206.0</c:v>
                </c:pt>
                <c:pt idx="196">
                  <c:v>207.0</c:v>
                </c:pt>
                <c:pt idx="197">
                  <c:v>208.0</c:v>
                </c:pt>
                <c:pt idx="198">
                  <c:v>209.0</c:v>
                </c:pt>
                <c:pt idx="199">
                  <c:v>210.0</c:v>
                </c:pt>
                <c:pt idx="200">
                  <c:v>211.0</c:v>
                </c:pt>
                <c:pt idx="201">
                  <c:v>212.0</c:v>
                </c:pt>
                <c:pt idx="202">
                  <c:v>213.0</c:v>
                </c:pt>
                <c:pt idx="203">
                  <c:v>214.0</c:v>
                </c:pt>
                <c:pt idx="204">
                  <c:v>215.0</c:v>
                </c:pt>
                <c:pt idx="205">
                  <c:v>216.0</c:v>
                </c:pt>
                <c:pt idx="206">
                  <c:v>217.0</c:v>
                </c:pt>
                <c:pt idx="207">
                  <c:v>218.0</c:v>
                </c:pt>
                <c:pt idx="208">
                  <c:v>219.0</c:v>
                </c:pt>
                <c:pt idx="209">
                  <c:v>220.0</c:v>
                </c:pt>
                <c:pt idx="210">
                  <c:v>221.0</c:v>
                </c:pt>
                <c:pt idx="211">
                  <c:v>222.0</c:v>
                </c:pt>
                <c:pt idx="212">
                  <c:v>223.0</c:v>
                </c:pt>
                <c:pt idx="213">
                  <c:v>224.0</c:v>
                </c:pt>
                <c:pt idx="214">
                  <c:v>225.0</c:v>
                </c:pt>
                <c:pt idx="215">
                  <c:v>226.0</c:v>
                </c:pt>
                <c:pt idx="216">
                  <c:v>227.0</c:v>
                </c:pt>
                <c:pt idx="217">
                  <c:v>228.0</c:v>
                </c:pt>
                <c:pt idx="218">
                  <c:v>229.0</c:v>
                </c:pt>
                <c:pt idx="219">
                  <c:v>230.0</c:v>
                </c:pt>
                <c:pt idx="220">
                  <c:v>231.0</c:v>
                </c:pt>
                <c:pt idx="221">
                  <c:v>232.0</c:v>
                </c:pt>
                <c:pt idx="222">
                  <c:v>233.0</c:v>
                </c:pt>
                <c:pt idx="223">
                  <c:v>234.0</c:v>
                </c:pt>
                <c:pt idx="224">
                  <c:v>235.0</c:v>
                </c:pt>
                <c:pt idx="225">
                  <c:v>236.0</c:v>
                </c:pt>
                <c:pt idx="226">
                  <c:v>237.0</c:v>
                </c:pt>
                <c:pt idx="227">
                  <c:v>238.0</c:v>
                </c:pt>
                <c:pt idx="228">
                  <c:v>240.0</c:v>
                </c:pt>
                <c:pt idx="229">
                  <c:v>241.0</c:v>
                </c:pt>
                <c:pt idx="230">
                  <c:v>242.0</c:v>
                </c:pt>
                <c:pt idx="231">
                  <c:v>243.0</c:v>
                </c:pt>
                <c:pt idx="232">
                  <c:v>245.0</c:v>
                </c:pt>
                <c:pt idx="233">
                  <c:v>246.0</c:v>
                </c:pt>
                <c:pt idx="234">
                  <c:v>247.0</c:v>
                </c:pt>
                <c:pt idx="235">
                  <c:v>248.0</c:v>
                </c:pt>
                <c:pt idx="236">
                  <c:v>249.0</c:v>
                </c:pt>
                <c:pt idx="237">
                  <c:v>250.0</c:v>
                </c:pt>
                <c:pt idx="238">
                  <c:v>251.0</c:v>
                </c:pt>
                <c:pt idx="239">
                  <c:v>252.0</c:v>
                </c:pt>
                <c:pt idx="240">
                  <c:v>253.0</c:v>
                </c:pt>
                <c:pt idx="241">
                  <c:v>254.0</c:v>
                </c:pt>
                <c:pt idx="242">
                  <c:v>255.0</c:v>
                </c:pt>
                <c:pt idx="243">
                  <c:v>256.0</c:v>
                </c:pt>
                <c:pt idx="244">
                  <c:v>257.0</c:v>
                </c:pt>
                <c:pt idx="245">
                  <c:v>258.0</c:v>
                </c:pt>
                <c:pt idx="246">
                  <c:v>259.0</c:v>
                </c:pt>
                <c:pt idx="247">
                  <c:v>260.0</c:v>
                </c:pt>
                <c:pt idx="248">
                  <c:v>261.0</c:v>
                </c:pt>
                <c:pt idx="249">
                  <c:v>262.0</c:v>
                </c:pt>
                <c:pt idx="250">
                  <c:v>263.0</c:v>
                </c:pt>
                <c:pt idx="251">
                  <c:v>264.0</c:v>
                </c:pt>
                <c:pt idx="252">
                  <c:v>265.0</c:v>
                </c:pt>
                <c:pt idx="253">
                  <c:v>266.0</c:v>
                </c:pt>
                <c:pt idx="254">
                  <c:v>267.0</c:v>
                </c:pt>
                <c:pt idx="255">
                  <c:v>268.0</c:v>
                </c:pt>
                <c:pt idx="256">
                  <c:v>269.0</c:v>
                </c:pt>
                <c:pt idx="257">
                  <c:v>270.0</c:v>
                </c:pt>
                <c:pt idx="258">
                  <c:v>271.0</c:v>
                </c:pt>
                <c:pt idx="259">
                  <c:v>272.0</c:v>
                </c:pt>
                <c:pt idx="260">
                  <c:v>274.0</c:v>
                </c:pt>
                <c:pt idx="261">
                  <c:v>275.0</c:v>
                </c:pt>
                <c:pt idx="262">
                  <c:v>276.0</c:v>
                </c:pt>
                <c:pt idx="263">
                  <c:v>277.0</c:v>
                </c:pt>
                <c:pt idx="264">
                  <c:v>278.0</c:v>
                </c:pt>
                <c:pt idx="265">
                  <c:v>279.0</c:v>
                </c:pt>
                <c:pt idx="266">
                  <c:v>280.0</c:v>
                </c:pt>
                <c:pt idx="267">
                  <c:v>281.0</c:v>
                </c:pt>
                <c:pt idx="268">
                  <c:v>282.0</c:v>
                </c:pt>
                <c:pt idx="269">
                  <c:v>283.0</c:v>
                </c:pt>
                <c:pt idx="270">
                  <c:v>284.0</c:v>
                </c:pt>
                <c:pt idx="271">
                  <c:v>285.0</c:v>
                </c:pt>
                <c:pt idx="272">
                  <c:v>286.0</c:v>
                </c:pt>
                <c:pt idx="273">
                  <c:v>287.0</c:v>
                </c:pt>
                <c:pt idx="274">
                  <c:v>289.0</c:v>
                </c:pt>
                <c:pt idx="275">
                  <c:v>290.0</c:v>
                </c:pt>
                <c:pt idx="276">
                  <c:v>291.0</c:v>
                </c:pt>
                <c:pt idx="277">
                  <c:v>292.0</c:v>
                </c:pt>
                <c:pt idx="278">
                  <c:v>293.0</c:v>
                </c:pt>
                <c:pt idx="279">
                  <c:v>294.0</c:v>
                </c:pt>
                <c:pt idx="280">
                  <c:v>295.0</c:v>
                </c:pt>
                <c:pt idx="281">
                  <c:v>296.0</c:v>
                </c:pt>
                <c:pt idx="282">
                  <c:v>297.0</c:v>
                </c:pt>
                <c:pt idx="283">
                  <c:v>298.0</c:v>
                </c:pt>
                <c:pt idx="284">
                  <c:v>299.0</c:v>
                </c:pt>
                <c:pt idx="285">
                  <c:v>300.0</c:v>
                </c:pt>
                <c:pt idx="286">
                  <c:v>301.0</c:v>
                </c:pt>
                <c:pt idx="287">
                  <c:v>302.0</c:v>
                </c:pt>
                <c:pt idx="288">
                  <c:v>303.0</c:v>
                </c:pt>
                <c:pt idx="289">
                  <c:v>304.0</c:v>
                </c:pt>
                <c:pt idx="290">
                  <c:v>305.0</c:v>
                </c:pt>
                <c:pt idx="291">
                  <c:v>306.0</c:v>
                </c:pt>
                <c:pt idx="292">
                  <c:v>307.0</c:v>
                </c:pt>
                <c:pt idx="293">
                  <c:v>308.0</c:v>
                </c:pt>
                <c:pt idx="294">
                  <c:v>310.0</c:v>
                </c:pt>
                <c:pt idx="295">
                  <c:v>312.0</c:v>
                </c:pt>
                <c:pt idx="296">
                  <c:v>313.0</c:v>
                </c:pt>
                <c:pt idx="297">
                  <c:v>314.0</c:v>
                </c:pt>
                <c:pt idx="298">
                  <c:v>315.0</c:v>
                </c:pt>
                <c:pt idx="299">
                  <c:v>316.0</c:v>
                </c:pt>
                <c:pt idx="300">
                  <c:v>317.0</c:v>
                </c:pt>
                <c:pt idx="301">
                  <c:v>318.0</c:v>
                </c:pt>
                <c:pt idx="302">
                  <c:v>319.0</c:v>
                </c:pt>
                <c:pt idx="303">
                  <c:v>320.0</c:v>
                </c:pt>
                <c:pt idx="304">
                  <c:v>321.0</c:v>
                </c:pt>
                <c:pt idx="305">
                  <c:v>322.0</c:v>
                </c:pt>
                <c:pt idx="306">
                  <c:v>323.0</c:v>
                </c:pt>
                <c:pt idx="307">
                  <c:v>324.0</c:v>
                </c:pt>
                <c:pt idx="308">
                  <c:v>325.0</c:v>
                </c:pt>
                <c:pt idx="309">
                  <c:v>326.0</c:v>
                </c:pt>
                <c:pt idx="310">
                  <c:v>327.0</c:v>
                </c:pt>
                <c:pt idx="311">
                  <c:v>328.0</c:v>
                </c:pt>
                <c:pt idx="312">
                  <c:v>329.0</c:v>
                </c:pt>
                <c:pt idx="313">
                  <c:v>330.0</c:v>
                </c:pt>
                <c:pt idx="314">
                  <c:v>331.0</c:v>
                </c:pt>
                <c:pt idx="315">
                  <c:v>332.0</c:v>
                </c:pt>
                <c:pt idx="316">
                  <c:v>333.0</c:v>
                </c:pt>
                <c:pt idx="317">
                  <c:v>334.0</c:v>
                </c:pt>
                <c:pt idx="318">
                  <c:v>335.0</c:v>
                </c:pt>
                <c:pt idx="319">
                  <c:v>336.0</c:v>
                </c:pt>
                <c:pt idx="320">
                  <c:v>337.0</c:v>
                </c:pt>
                <c:pt idx="321">
                  <c:v>338.0</c:v>
                </c:pt>
                <c:pt idx="322">
                  <c:v>339.0</c:v>
                </c:pt>
                <c:pt idx="323">
                  <c:v>340.0</c:v>
                </c:pt>
                <c:pt idx="324">
                  <c:v>341.0</c:v>
                </c:pt>
                <c:pt idx="325">
                  <c:v>342.0</c:v>
                </c:pt>
                <c:pt idx="326">
                  <c:v>343.0</c:v>
                </c:pt>
                <c:pt idx="327">
                  <c:v>344.0</c:v>
                </c:pt>
                <c:pt idx="328">
                  <c:v>346.0</c:v>
                </c:pt>
                <c:pt idx="329">
                  <c:v>347.0</c:v>
                </c:pt>
                <c:pt idx="330">
                  <c:v>348.0</c:v>
                </c:pt>
                <c:pt idx="331">
                  <c:v>349.0</c:v>
                </c:pt>
                <c:pt idx="332">
                  <c:v>350.0</c:v>
                </c:pt>
                <c:pt idx="333">
                  <c:v>351.0</c:v>
                </c:pt>
                <c:pt idx="334">
                  <c:v>352.0</c:v>
                </c:pt>
                <c:pt idx="335">
                  <c:v>353.0</c:v>
                </c:pt>
                <c:pt idx="336">
                  <c:v>354.0</c:v>
                </c:pt>
                <c:pt idx="337">
                  <c:v>356.0</c:v>
                </c:pt>
                <c:pt idx="338">
                  <c:v>357.0</c:v>
                </c:pt>
                <c:pt idx="339">
                  <c:v>358.0</c:v>
                </c:pt>
                <c:pt idx="340">
                  <c:v>359.0</c:v>
                </c:pt>
                <c:pt idx="341">
                  <c:v>360.0</c:v>
                </c:pt>
                <c:pt idx="342">
                  <c:v>361.0</c:v>
                </c:pt>
                <c:pt idx="343">
                  <c:v>362.0</c:v>
                </c:pt>
                <c:pt idx="344">
                  <c:v>364.0</c:v>
                </c:pt>
                <c:pt idx="345">
                  <c:v>365.0</c:v>
                </c:pt>
                <c:pt idx="346">
                  <c:v>366.0</c:v>
                </c:pt>
                <c:pt idx="347">
                  <c:v>367.0</c:v>
                </c:pt>
                <c:pt idx="348">
                  <c:v>368.0</c:v>
                </c:pt>
                <c:pt idx="349">
                  <c:v>369.0</c:v>
                </c:pt>
                <c:pt idx="350">
                  <c:v>370.0</c:v>
                </c:pt>
                <c:pt idx="351">
                  <c:v>371.0</c:v>
                </c:pt>
                <c:pt idx="352">
                  <c:v>372.0</c:v>
                </c:pt>
                <c:pt idx="353">
                  <c:v>373.0</c:v>
                </c:pt>
                <c:pt idx="354">
                  <c:v>374.0</c:v>
                </c:pt>
                <c:pt idx="355">
                  <c:v>375.0</c:v>
                </c:pt>
                <c:pt idx="356">
                  <c:v>376.0</c:v>
                </c:pt>
                <c:pt idx="357">
                  <c:v>377.0</c:v>
                </c:pt>
                <c:pt idx="358">
                  <c:v>378.0</c:v>
                </c:pt>
                <c:pt idx="359">
                  <c:v>379.0</c:v>
                </c:pt>
                <c:pt idx="360">
                  <c:v>380.0</c:v>
                </c:pt>
                <c:pt idx="361">
                  <c:v>381.0</c:v>
                </c:pt>
                <c:pt idx="362">
                  <c:v>382.0</c:v>
                </c:pt>
                <c:pt idx="363">
                  <c:v>383.0</c:v>
                </c:pt>
                <c:pt idx="364">
                  <c:v>384.0</c:v>
                </c:pt>
                <c:pt idx="365">
                  <c:v>385.0</c:v>
                </c:pt>
                <c:pt idx="366">
                  <c:v>386.0</c:v>
                </c:pt>
                <c:pt idx="367">
                  <c:v>387.0</c:v>
                </c:pt>
                <c:pt idx="368">
                  <c:v>388.0</c:v>
                </c:pt>
                <c:pt idx="369">
                  <c:v>389.0</c:v>
                </c:pt>
                <c:pt idx="370">
                  <c:v>390.0</c:v>
                </c:pt>
                <c:pt idx="371">
                  <c:v>391.0</c:v>
                </c:pt>
                <c:pt idx="372">
                  <c:v>392.0</c:v>
                </c:pt>
                <c:pt idx="373">
                  <c:v>393.0</c:v>
                </c:pt>
                <c:pt idx="374">
                  <c:v>394.0</c:v>
                </c:pt>
                <c:pt idx="375">
                  <c:v>395.0</c:v>
                </c:pt>
                <c:pt idx="376">
                  <c:v>396.0</c:v>
                </c:pt>
                <c:pt idx="377">
                  <c:v>397.0</c:v>
                </c:pt>
                <c:pt idx="378">
                  <c:v>398.0</c:v>
                </c:pt>
                <c:pt idx="379">
                  <c:v>399.0</c:v>
                </c:pt>
                <c:pt idx="380">
                  <c:v>401.0</c:v>
                </c:pt>
                <c:pt idx="381">
                  <c:v>402.0</c:v>
                </c:pt>
                <c:pt idx="382">
                  <c:v>403.0</c:v>
                </c:pt>
                <c:pt idx="383">
                  <c:v>404.0</c:v>
                </c:pt>
                <c:pt idx="384">
                  <c:v>405.0</c:v>
                </c:pt>
                <c:pt idx="385">
                  <c:v>406.0</c:v>
                </c:pt>
                <c:pt idx="386">
                  <c:v>407.0</c:v>
                </c:pt>
                <c:pt idx="387">
                  <c:v>408.0</c:v>
                </c:pt>
                <c:pt idx="388">
                  <c:v>409.0</c:v>
                </c:pt>
                <c:pt idx="389">
                  <c:v>410.0</c:v>
                </c:pt>
                <c:pt idx="390">
                  <c:v>411.0</c:v>
                </c:pt>
                <c:pt idx="391">
                  <c:v>412.0</c:v>
                </c:pt>
                <c:pt idx="392">
                  <c:v>413.0</c:v>
                </c:pt>
                <c:pt idx="393">
                  <c:v>414.0</c:v>
                </c:pt>
                <c:pt idx="394">
                  <c:v>415.0</c:v>
                </c:pt>
                <c:pt idx="395">
                  <c:v>416.0</c:v>
                </c:pt>
                <c:pt idx="396">
                  <c:v>417.0</c:v>
                </c:pt>
                <c:pt idx="397">
                  <c:v>418.0</c:v>
                </c:pt>
                <c:pt idx="398">
                  <c:v>419.0</c:v>
                </c:pt>
                <c:pt idx="399">
                  <c:v>420.0</c:v>
                </c:pt>
                <c:pt idx="400">
                  <c:v>421.0</c:v>
                </c:pt>
                <c:pt idx="401">
                  <c:v>422.0</c:v>
                </c:pt>
                <c:pt idx="402">
                  <c:v>423.0</c:v>
                </c:pt>
                <c:pt idx="403">
                  <c:v>424.0</c:v>
                </c:pt>
                <c:pt idx="404">
                  <c:v>425.0</c:v>
                </c:pt>
                <c:pt idx="405">
                  <c:v>426.0</c:v>
                </c:pt>
                <c:pt idx="406">
                  <c:v>427.0</c:v>
                </c:pt>
                <c:pt idx="407">
                  <c:v>428.0</c:v>
                </c:pt>
                <c:pt idx="408">
                  <c:v>429.0</c:v>
                </c:pt>
                <c:pt idx="409">
                  <c:v>430.0</c:v>
                </c:pt>
                <c:pt idx="410">
                  <c:v>431.0</c:v>
                </c:pt>
                <c:pt idx="411">
                  <c:v>432.0</c:v>
                </c:pt>
                <c:pt idx="412">
                  <c:v>433.0</c:v>
                </c:pt>
                <c:pt idx="413">
                  <c:v>434.0</c:v>
                </c:pt>
                <c:pt idx="414">
                  <c:v>435.0</c:v>
                </c:pt>
                <c:pt idx="415">
                  <c:v>436.0</c:v>
                </c:pt>
                <c:pt idx="416">
                  <c:v>437.0</c:v>
                </c:pt>
                <c:pt idx="417">
                  <c:v>438.0</c:v>
                </c:pt>
                <c:pt idx="418">
                  <c:v>439.0</c:v>
                </c:pt>
                <c:pt idx="419">
                  <c:v>440.0</c:v>
                </c:pt>
                <c:pt idx="420">
                  <c:v>441.0</c:v>
                </c:pt>
                <c:pt idx="421">
                  <c:v>442.0</c:v>
                </c:pt>
                <c:pt idx="422">
                  <c:v>443.0</c:v>
                </c:pt>
                <c:pt idx="423">
                  <c:v>444.0</c:v>
                </c:pt>
                <c:pt idx="424">
                  <c:v>445.0</c:v>
                </c:pt>
                <c:pt idx="425">
                  <c:v>446.0</c:v>
                </c:pt>
                <c:pt idx="426">
                  <c:v>447.0</c:v>
                </c:pt>
                <c:pt idx="427">
                  <c:v>448.0</c:v>
                </c:pt>
                <c:pt idx="428">
                  <c:v>449.0</c:v>
                </c:pt>
                <c:pt idx="429">
                  <c:v>450.0</c:v>
                </c:pt>
                <c:pt idx="430">
                  <c:v>451.0</c:v>
                </c:pt>
                <c:pt idx="431">
                  <c:v>452.0</c:v>
                </c:pt>
                <c:pt idx="432">
                  <c:v>453.0</c:v>
                </c:pt>
                <c:pt idx="433">
                  <c:v>454.0</c:v>
                </c:pt>
                <c:pt idx="434">
                  <c:v>455.0</c:v>
                </c:pt>
                <c:pt idx="435">
                  <c:v>456.0</c:v>
                </c:pt>
                <c:pt idx="436">
                  <c:v>457.0</c:v>
                </c:pt>
                <c:pt idx="437">
                  <c:v>458.0</c:v>
                </c:pt>
                <c:pt idx="438">
                  <c:v>459.0</c:v>
                </c:pt>
                <c:pt idx="439">
                  <c:v>460.0</c:v>
                </c:pt>
                <c:pt idx="440">
                  <c:v>461.0</c:v>
                </c:pt>
                <c:pt idx="441">
                  <c:v>462.0</c:v>
                </c:pt>
                <c:pt idx="442">
                  <c:v>463.0</c:v>
                </c:pt>
                <c:pt idx="443">
                  <c:v>464.0</c:v>
                </c:pt>
                <c:pt idx="444">
                  <c:v>465.0</c:v>
                </c:pt>
                <c:pt idx="445">
                  <c:v>466.0</c:v>
                </c:pt>
                <c:pt idx="446">
                  <c:v>467.0</c:v>
                </c:pt>
                <c:pt idx="447">
                  <c:v>468.0</c:v>
                </c:pt>
                <c:pt idx="448">
                  <c:v>469.0</c:v>
                </c:pt>
                <c:pt idx="449">
                  <c:v>470.0</c:v>
                </c:pt>
                <c:pt idx="450">
                  <c:v>471.0</c:v>
                </c:pt>
                <c:pt idx="451">
                  <c:v>472.0</c:v>
                </c:pt>
                <c:pt idx="452">
                  <c:v>473.0</c:v>
                </c:pt>
                <c:pt idx="453">
                  <c:v>474.0</c:v>
                </c:pt>
                <c:pt idx="454">
                  <c:v>476.0</c:v>
                </c:pt>
                <c:pt idx="455">
                  <c:v>477.0</c:v>
                </c:pt>
                <c:pt idx="456">
                  <c:v>479.0</c:v>
                </c:pt>
                <c:pt idx="457">
                  <c:v>480.0</c:v>
                </c:pt>
                <c:pt idx="458">
                  <c:v>481.0</c:v>
                </c:pt>
                <c:pt idx="459">
                  <c:v>482.0</c:v>
                </c:pt>
                <c:pt idx="460">
                  <c:v>483.0</c:v>
                </c:pt>
                <c:pt idx="461">
                  <c:v>484.0</c:v>
                </c:pt>
                <c:pt idx="462">
                  <c:v>485.0</c:v>
                </c:pt>
                <c:pt idx="463">
                  <c:v>486.0</c:v>
                </c:pt>
                <c:pt idx="464">
                  <c:v>487.0</c:v>
                </c:pt>
                <c:pt idx="465">
                  <c:v>488.0</c:v>
                </c:pt>
                <c:pt idx="466">
                  <c:v>489.0</c:v>
                </c:pt>
                <c:pt idx="467">
                  <c:v>490.0</c:v>
                </c:pt>
                <c:pt idx="468">
                  <c:v>491.0</c:v>
                </c:pt>
                <c:pt idx="469">
                  <c:v>492.0</c:v>
                </c:pt>
                <c:pt idx="470">
                  <c:v>493.0</c:v>
                </c:pt>
                <c:pt idx="471">
                  <c:v>494.0</c:v>
                </c:pt>
                <c:pt idx="472">
                  <c:v>495.0</c:v>
                </c:pt>
                <c:pt idx="473">
                  <c:v>496.0</c:v>
                </c:pt>
                <c:pt idx="474">
                  <c:v>497.0</c:v>
                </c:pt>
                <c:pt idx="475">
                  <c:v>498.0</c:v>
                </c:pt>
                <c:pt idx="476">
                  <c:v>499.0</c:v>
                </c:pt>
                <c:pt idx="477">
                  <c:v>500.0</c:v>
                </c:pt>
                <c:pt idx="478">
                  <c:v>501.0</c:v>
                </c:pt>
                <c:pt idx="479">
                  <c:v>502.0</c:v>
                </c:pt>
                <c:pt idx="480">
                  <c:v>503.0</c:v>
                </c:pt>
                <c:pt idx="481">
                  <c:v>504.0</c:v>
                </c:pt>
                <c:pt idx="482">
                  <c:v>505.0</c:v>
                </c:pt>
                <c:pt idx="483">
                  <c:v>506.0</c:v>
                </c:pt>
                <c:pt idx="484">
                  <c:v>507.0</c:v>
                </c:pt>
                <c:pt idx="485">
                  <c:v>508.0</c:v>
                </c:pt>
                <c:pt idx="486">
                  <c:v>509.0</c:v>
                </c:pt>
                <c:pt idx="487">
                  <c:v>510.0</c:v>
                </c:pt>
                <c:pt idx="488">
                  <c:v>511.0</c:v>
                </c:pt>
                <c:pt idx="489">
                  <c:v>512.0</c:v>
                </c:pt>
                <c:pt idx="490">
                  <c:v>513.0</c:v>
                </c:pt>
                <c:pt idx="491">
                  <c:v>514.0</c:v>
                </c:pt>
                <c:pt idx="492">
                  <c:v>515.0</c:v>
                </c:pt>
                <c:pt idx="493">
                  <c:v>516.0</c:v>
                </c:pt>
                <c:pt idx="494">
                  <c:v>517.0</c:v>
                </c:pt>
                <c:pt idx="495">
                  <c:v>518.0</c:v>
                </c:pt>
                <c:pt idx="496">
                  <c:v>519.0</c:v>
                </c:pt>
                <c:pt idx="497">
                  <c:v>520.0</c:v>
                </c:pt>
                <c:pt idx="498">
                  <c:v>521.0</c:v>
                </c:pt>
                <c:pt idx="499">
                  <c:v>522.0</c:v>
                </c:pt>
                <c:pt idx="500">
                  <c:v>523.0</c:v>
                </c:pt>
                <c:pt idx="501">
                  <c:v>524.0</c:v>
                </c:pt>
                <c:pt idx="502">
                  <c:v>525.0</c:v>
                </c:pt>
                <c:pt idx="503">
                  <c:v>526.0</c:v>
                </c:pt>
                <c:pt idx="504">
                  <c:v>527.0</c:v>
                </c:pt>
                <c:pt idx="505">
                  <c:v>528.0</c:v>
                </c:pt>
                <c:pt idx="506">
                  <c:v>529.0</c:v>
                </c:pt>
                <c:pt idx="507">
                  <c:v>530.0</c:v>
                </c:pt>
                <c:pt idx="508">
                  <c:v>531.0</c:v>
                </c:pt>
                <c:pt idx="509">
                  <c:v>532.0</c:v>
                </c:pt>
                <c:pt idx="510">
                  <c:v>533.0</c:v>
                </c:pt>
                <c:pt idx="511">
                  <c:v>534.0</c:v>
                </c:pt>
                <c:pt idx="512">
                  <c:v>535.0</c:v>
                </c:pt>
                <c:pt idx="513">
                  <c:v>536.0</c:v>
                </c:pt>
                <c:pt idx="514">
                  <c:v>537.0</c:v>
                </c:pt>
                <c:pt idx="515">
                  <c:v>538.0</c:v>
                </c:pt>
                <c:pt idx="516">
                  <c:v>539.0</c:v>
                </c:pt>
                <c:pt idx="517">
                  <c:v>540.0</c:v>
                </c:pt>
                <c:pt idx="518">
                  <c:v>541.0</c:v>
                </c:pt>
                <c:pt idx="519">
                  <c:v>543.0</c:v>
                </c:pt>
                <c:pt idx="520">
                  <c:v>544.0</c:v>
                </c:pt>
                <c:pt idx="521">
                  <c:v>545.0</c:v>
                </c:pt>
                <c:pt idx="522">
                  <c:v>546.0</c:v>
                </c:pt>
                <c:pt idx="523">
                  <c:v>547.0</c:v>
                </c:pt>
                <c:pt idx="524">
                  <c:v>548.0</c:v>
                </c:pt>
                <c:pt idx="525">
                  <c:v>549.0</c:v>
                </c:pt>
                <c:pt idx="526">
                  <c:v>550.0</c:v>
                </c:pt>
                <c:pt idx="527">
                  <c:v>551.0</c:v>
                </c:pt>
                <c:pt idx="528">
                  <c:v>552.0</c:v>
                </c:pt>
                <c:pt idx="529">
                  <c:v>553.0</c:v>
                </c:pt>
                <c:pt idx="530">
                  <c:v>554.0</c:v>
                </c:pt>
                <c:pt idx="531">
                  <c:v>555.0</c:v>
                </c:pt>
                <c:pt idx="532">
                  <c:v>556.0</c:v>
                </c:pt>
                <c:pt idx="533">
                  <c:v>557.0</c:v>
                </c:pt>
                <c:pt idx="534">
                  <c:v>558.0</c:v>
                </c:pt>
                <c:pt idx="535">
                  <c:v>559.0</c:v>
                </c:pt>
                <c:pt idx="536">
                  <c:v>560.0</c:v>
                </c:pt>
                <c:pt idx="537">
                  <c:v>561.0</c:v>
                </c:pt>
                <c:pt idx="538">
                  <c:v>562.0</c:v>
                </c:pt>
                <c:pt idx="539">
                  <c:v>563.0</c:v>
                </c:pt>
                <c:pt idx="540">
                  <c:v>564.0</c:v>
                </c:pt>
                <c:pt idx="541">
                  <c:v>565.0</c:v>
                </c:pt>
                <c:pt idx="542">
                  <c:v>566.0</c:v>
                </c:pt>
                <c:pt idx="543">
                  <c:v>567.0</c:v>
                </c:pt>
                <c:pt idx="544">
                  <c:v>568.0</c:v>
                </c:pt>
                <c:pt idx="545">
                  <c:v>569.0</c:v>
                </c:pt>
                <c:pt idx="546">
                  <c:v>570.0</c:v>
                </c:pt>
                <c:pt idx="547">
                  <c:v>571.0</c:v>
                </c:pt>
                <c:pt idx="548">
                  <c:v>572.0</c:v>
                </c:pt>
                <c:pt idx="549">
                  <c:v>573.0</c:v>
                </c:pt>
                <c:pt idx="550">
                  <c:v>574.0</c:v>
                </c:pt>
                <c:pt idx="551">
                  <c:v>575.0</c:v>
                </c:pt>
                <c:pt idx="552">
                  <c:v>576.0</c:v>
                </c:pt>
                <c:pt idx="553">
                  <c:v>578.0</c:v>
                </c:pt>
                <c:pt idx="554">
                  <c:v>579.0</c:v>
                </c:pt>
                <c:pt idx="555">
                  <c:v>580.0</c:v>
                </c:pt>
                <c:pt idx="556">
                  <c:v>581.0</c:v>
                </c:pt>
                <c:pt idx="557">
                  <c:v>582.0</c:v>
                </c:pt>
                <c:pt idx="558">
                  <c:v>583.0</c:v>
                </c:pt>
                <c:pt idx="559">
                  <c:v>584.0</c:v>
                </c:pt>
                <c:pt idx="560">
                  <c:v>585.0</c:v>
                </c:pt>
                <c:pt idx="561">
                  <c:v>586.0</c:v>
                </c:pt>
                <c:pt idx="562">
                  <c:v>587.0</c:v>
                </c:pt>
                <c:pt idx="563">
                  <c:v>588.0</c:v>
                </c:pt>
                <c:pt idx="564">
                  <c:v>589.0</c:v>
                </c:pt>
                <c:pt idx="565">
                  <c:v>590.0</c:v>
                </c:pt>
                <c:pt idx="566">
                  <c:v>591.0</c:v>
                </c:pt>
                <c:pt idx="567">
                  <c:v>592.0</c:v>
                </c:pt>
                <c:pt idx="568">
                  <c:v>593.0</c:v>
                </c:pt>
                <c:pt idx="569">
                  <c:v>594.0</c:v>
                </c:pt>
                <c:pt idx="570">
                  <c:v>595.0</c:v>
                </c:pt>
                <c:pt idx="571">
                  <c:v>596.0</c:v>
                </c:pt>
                <c:pt idx="572">
                  <c:v>597.0</c:v>
                </c:pt>
                <c:pt idx="573">
                  <c:v>598.0</c:v>
                </c:pt>
                <c:pt idx="574">
                  <c:v>599.0</c:v>
                </c:pt>
                <c:pt idx="575">
                  <c:v>600.0</c:v>
                </c:pt>
                <c:pt idx="576">
                  <c:v>601.0</c:v>
                </c:pt>
                <c:pt idx="577">
                  <c:v>602.0</c:v>
                </c:pt>
                <c:pt idx="578">
                  <c:v>603.0</c:v>
                </c:pt>
                <c:pt idx="579">
                  <c:v>604.0</c:v>
                </c:pt>
                <c:pt idx="580">
                  <c:v>605.0</c:v>
                </c:pt>
                <c:pt idx="581">
                  <c:v>606.0</c:v>
                </c:pt>
                <c:pt idx="582">
                  <c:v>607.0</c:v>
                </c:pt>
                <c:pt idx="583">
                  <c:v>608.0</c:v>
                </c:pt>
                <c:pt idx="584">
                  <c:v>609.0</c:v>
                </c:pt>
                <c:pt idx="585">
                  <c:v>610.0</c:v>
                </c:pt>
                <c:pt idx="586">
                  <c:v>611.0</c:v>
                </c:pt>
                <c:pt idx="587">
                  <c:v>612.0</c:v>
                </c:pt>
                <c:pt idx="588">
                  <c:v>613.0</c:v>
                </c:pt>
                <c:pt idx="589">
                  <c:v>614.0</c:v>
                </c:pt>
                <c:pt idx="590">
                  <c:v>615.0</c:v>
                </c:pt>
                <c:pt idx="591">
                  <c:v>616.0</c:v>
                </c:pt>
                <c:pt idx="592">
                  <c:v>617.0</c:v>
                </c:pt>
                <c:pt idx="593">
                  <c:v>618.0</c:v>
                </c:pt>
                <c:pt idx="594">
                  <c:v>619.0</c:v>
                </c:pt>
                <c:pt idx="595">
                  <c:v>620.0</c:v>
                </c:pt>
                <c:pt idx="596">
                  <c:v>621.0</c:v>
                </c:pt>
                <c:pt idx="597">
                  <c:v>622.0</c:v>
                </c:pt>
                <c:pt idx="598">
                  <c:v>623.0</c:v>
                </c:pt>
                <c:pt idx="599">
                  <c:v>624.0</c:v>
                </c:pt>
                <c:pt idx="600">
                  <c:v>625.0</c:v>
                </c:pt>
                <c:pt idx="601">
                  <c:v>626.0</c:v>
                </c:pt>
                <c:pt idx="602">
                  <c:v>628.0</c:v>
                </c:pt>
                <c:pt idx="603">
                  <c:v>629.0</c:v>
                </c:pt>
                <c:pt idx="604">
                  <c:v>630.0</c:v>
                </c:pt>
                <c:pt idx="605">
                  <c:v>631.0</c:v>
                </c:pt>
                <c:pt idx="606">
                  <c:v>632.0</c:v>
                </c:pt>
                <c:pt idx="607">
                  <c:v>633.0</c:v>
                </c:pt>
                <c:pt idx="608">
                  <c:v>634.0</c:v>
                </c:pt>
                <c:pt idx="609">
                  <c:v>635.0</c:v>
                </c:pt>
                <c:pt idx="610">
                  <c:v>636.0</c:v>
                </c:pt>
                <c:pt idx="611">
                  <c:v>637.0</c:v>
                </c:pt>
                <c:pt idx="612">
                  <c:v>638.0</c:v>
                </c:pt>
                <c:pt idx="613">
                  <c:v>639.0</c:v>
                </c:pt>
                <c:pt idx="614">
                  <c:v>640.0</c:v>
                </c:pt>
                <c:pt idx="615">
                  <c:v>641.0</c:v>
                </c:pt>
                <c:pt idx="616">
                  <c:v>642.0</c:v>
                </c:pt>
                <c:pt idx="617">
                  <c:v>643.0</c:v>
                </c:pt>
                <c:pt idx="618">
                  <c:v>644.0</c:v>
                </c:pt>
                <c:pt idx="619">
                  <c:v>645.0</c:v>
                </c:pt>
                <c:pt idx="620">
                  <c:v>646.0</c:v>
                </c:pt>
                <c:pt idx="621">
                  <c:v>647.0</c:v>
                </c:pt>
                <c:pt idx="622">
                  <c:v>648.0</c:v>
                </c:pt>
                <c:pt idx="623">
                  <c:v>649.0</c:v>
                </c:pt>
                <c:pt idx="624">
                  <c:v>651.0</c:v>
                </c:pt>
                <c:pt idx="625">
                  <c:v>652.0</c:v>
                </c:pt>
                <c:pt idx="626">
                  <c:v>653.0</c:v>
                </c:pt>
                <c:pt idx="627">
                  <c:v>654.0</c:v>
                </c:pt>
                <c:pt idx="628">
                  <c:v>655.0</c:v>
                </c:pt>
                <c:pt idx="629">
                  <c:v>657.0</c:v>
                </c:pt>
                <c:pt idx="630">
                  <c:v>658.0</c:v>
                </c:pt>
                <c:pt idx="631">
                  <c:v>659.0</c:v>
                </c:pt>
                <c:pt idx="632">
                  <c:v>660.0</c:v>
                </c:pt>
                <c:pt idx="633">
                  <c:v>661.0</c:v>
                </c:pt>
                <c:pt idx="634">
                  <c:v>662.0</c:v>
                </c:pt>
                <c:pt idx="635">
                  <c:v>663.0</c:v>
                </c:pt>
                <c:pt idx="636">
                  <c:v>664.0</c:v>
                </c:pt>
                <c:pt idx="637">
                  <c:v>665.0</c:v>
                </c:pt>
                <c:pt idx="638">
                  <c:v>666.0</c:v>
                </c:pt>
                <c:pt idx="639">
                  <c:v>667.0</c:v>
                </c:pt>
                <c:pt idx="640">
                  <c:v>668.0</c:v>
                </c:pt>
                <c:pt idx="641">
                  <c:v>669.0</c:v>
                </c:pt>
                <c:pt idx="642">
                  <c:v>670.0</c:v>
                </c:pt>
                <c:pt idx="643">
                  <c:v>671.0</c:v>
                </c:pt>
                <c:pt idx="644">
                  <c:v>672.0</c:v>
                </c:pt>
                <c:pt idx="645">
                  <c:v>673.0</c:v>
                </c:pt>
                <c:pt idx="646">
                  <c:v>674.0</c:v>
                </c:pt>
                <c:pt idx="647">
                  <c:v>675.0</c:v>
                </c:pt>
                <c:pt idx="648">
                  <c:v>676.0</c:v>
                </c:pt>
                <c:pt idx="649">
                  <c:v>677.0</c:v>
                </c:pt>
                <c:pt idx="650">
                  <c:v>678.0</c:v>
                </c:pt>
                <c:pt idx="651">
                  <c:v>679.0</c:v>
                </c:pt>
                <c:pt idx="652">
                  <c:v>680.0</c:v>
                </c:pt>
                <c:pt idx="653">
                  <c:v>681.0</c:v>
                </c:pt>
                <c:pt idx="654">
                  <c:v>682.0</c:v>
                </c:pt>
                <c:pt idx="655">
                  <c:v>683.0</c:v>
                </c:pt>
                <c:pt idx="656">
                  <c:v>684.0</c:v>
                </c:pt>
                <c:pt idx="657">
                  <c:v>685.0</c:v>
                </c:pt>
                <c:pt idx="658">
                  <c:v>686.0</c:v>
                </c:pt>
                <c:pt idx="659">
                  <c:v>687.0</c:v>
                </c:pt>
                <c:pt idx="660">
                  <c:v>688.0</c:v>
                </c:pt>
                <c:pt idx="661">
                  <c:v>689.0</c:v>
                </c:pt>
                <c:pt idx="662">
                  <c:v>690.0</c:v>
                </c:pt>
                <c:pt idx="663">
                  <c:v>691.0</c:v>
                </c:pt>
                <c:pt idx="664">
                  <c:v>692.0</c:v>
                </c:pt>
                <c:pt idx="665">
                  <c:v>693.0</c:v>
                </c:pt>
                <c:pt idx="666">
                  <c:v>694.0</c:v>
                </c:pt>
                <c:pt idx="667">
                  <c:v>695.0</c:v>
                </c:pt>
                <c:pt idx="668">
                  <c:v>696.0</c:v>
                </c:pt>
                <c:pt idx="669">
                  <c:v>697.0</c:v>
                </c:pt>
                <c:pt idx="670">
                  <c:v>698.0</c:v>
                </c:pt>
                <c:pt idx="671">
                  <c:v>699.0</c:v>
                </c:pt>
                <c:pt idx="672">
                  <c:v>701.0</c:v>
                </c:pt>
                <c:pt idx="673">
                  <c:v>702.0</c:v>
                </c:pt>
                <c:pt idx="674">
                  <c:v>703.0</c:v>
                </c:pt>
                <c:pt idx="675">
                  <c:v>704.0</c:v>
                </c:pt>
                <c:pt idx="676">
                  <c:v>705.0</c:v>
                </c:pt>
                <c:pt idx="677">
                  <c:v>706.0</c:v>
                </c:pt>
                <c:pt idx="678">
                  <c:v>707.0</c:v>
                </c:pt>
                <c:pt idx="679">
                  <c:v>708.0</c:v>
                </c:pt>
                <c:pt idx="680">
                  <c:v>709.0</c:v>
                </c:pt>
                <c:pt idx="681">
                  <c:v>710.0</c:v>
                </c:pt>
                <c:pt idx="682">
                  <c:v>711.0</c:v>
                </c:pt>
                <c:pt idx="683">
                  <c:v>712.0</c:v>
                </c:pt>
                <c:pt idx="684">
                  <c:v>713.0</c:v>
                </c:pt>
                <c:pt idx="685">
                  <c:v>714.0</c:v>
                </c:pt>
                <c:pt idx="686">
                  <c:v>715.0</c:v>
                </c:pt>
                <c:pt idx="687">
                  <c:v>716.0</c:v>
                </c:pt>
                <c:pt idx="688">
                  <c:v>717.0</c:v>
                </c:pt>
                <c:pt idx="689">
                  <c:v>718.0</c:v>
                </c:pt>
                <c:pt idx="690">
                  <c:v>719.0</c:v>
                </c:pt>
                <c:pt idx="691">
                  <c:v>720.0</c:v>
                </c:pt>
                <c:pt idx="692">
                  <c:v>721.0</c:v>
                </c:pt>
                <c:pt idx="693">
                  <c:v>722.0</c:v>
                </c:pt>
                <c:pt idx="694">
                  <c:v>723.0</c:v>
                </c:pt>
                <c:pt idx="695">
                  <c:v>724.0</c:v>
                </c:pt>
                <c:pt idx="696">
                  <c:v>725.0</c:v>
                </c:pt>
                <c:pt idx="697">
                  <c:v>727.0</c:v>
                </c:pt>
                <c:pt idx="698">
                  <c:v>728.0</c:v>
                </c:pt>
                <c:pt idx="699">
                  <c:v>729.0</c:v>
                </c:pt>
                <c:pt idx="700">
                  <c:v>730.0</c:v>
                </c:pt>
                <c:pt idx="701">
                  <c:v>731.0</c:v>
                </c:pt>
                <c:pt idx="702">
                  <c:v>732.0</c:v>
                </c:pt>
                <c:pt idx="703">
                  <c:v>734.0</c:v>
                </c:pt>
                <c:pt idx="704">
                  <c:v>736.0</c:v>
                </c:pt>
                <c:pt idx="705">
                  <c:v>737.0</c:v>
                </c:pt>
                <c:pt idx="706">
                  <c:v>738.0</c:v>
                </c:pt>
                <c:pt idx="707">
                  <c:v>739.0</c:v>
                </c:pt>
                <c:pt idx="708">
                  <c:v>740.0</c:v>
                </c:pt>
                <c:pt idx="709">
                  <c:v>741.0</c:v>
                </c:pt>
                <c:pt idx="710">
                  <c:v>742.0</c:v>
                </c:pt>
                <c:pt idx="711">
                  <c:v>743.0</c:v>
                </c:pt>
                <c:pt idx="712">
                  <c:v>744.0</c:v>
                </c:pt>
                <c:pt idx="713">
                  <c:v>745.0</c:v>
                </c:pt>
                <c:pt idx="714">
                  <c:v>746.0</c:v>
                </c:pt>
                <c:pt idx="715">
                  <c:v>747.0</c:v>
                </c:pt>
                <c:pt idx="716">
                  <c:v>748.0</c:v>
                </c:pt>
                <c:pt idx="717">
                  <c:v>750.0</c:v>
                </c:pt>
                <c:pt idx="718">
                  <c:v>751.0</c:v>
                </c:pt>
                <c:pt idx="719">
                  <c:v>752.0</c:v>
                </c:pt>
                <c:pt idx="720">
                  <c:v>753.0</c:v>
                </c:pt>
                <c:pt idx="721">
                  <c:v>754.0</c:v>
                </c:pt>
                <c:pt idx="722">
                  <c:v>755.0</c:v>
                </c:pt>
                <c:pt idx="723">
                  <c:v>756.0</c:v>
                </c:pt>
                <c:pt idx="724">
                  <c:v>757.0</c:v>
                </c:pt>
                <c:pt idx="725">
                  <c:v>758.0</c:v>
                </c:pt>
                <c:pt idx="726">
                  <c:v>759.0</c:v>
                </c:pt>
                <c:pt idx="727">
                  <c:v>760.0</c:v>
                </c:pt>
                <c:pt idx="728">
                  <c:v>762.0</c:v>
                </c:pt>
                <c:pt idx="729">
                  <c:v>763.0</c:v>
                </c:pt>
                <c:pt idx="730">
                  <c:v>764.0</c:v>
                </c:pt>
                <c:pt idx="731">
                  <c:v>765.0</c:v>
                </c:pt>
                <c:pt idx="732">
                  <c:v>766.0</c:v>
                </c:pt>
                <c:pt idx="733">
                  <c:v>767.0</c:v>
                </c:pt>
                <c:pt idx="734">
                  <c:v>768.0</c:v>
                </c:pt>
                <c:pt idx="735">
                  <c:v>769.0</c:v>
                </c:pt>
                <c:pt idx="736">
                  <c:v>770.0</c:v>
                </c:pt>
                <c:pt idx="737">
                  <c:v>771.0</c:v>
                </c:pt>
                <c:pt idx="738">
                  <c:v>772.0</c:v>
                </c:pt>
                <c:pt idx="739">
                  <c:v>773.0</c:v>
                </c:pt>
                <c:pt idx="740">
                  <c:v>774.0</c:v>
                </c:pt>
                <c:pt idx="741">
                  <c:v>775.0</c:v>
                </c:pt>
                <c:pt idx="742">
                  <c:v>776.0</c:v>
                </c:pt>
                <c:pt idx="743">
                  <c:v>777.0</c:v>
                </c:pt>
                <c:pt idx="744">
                  <c:v>778.0</c:v>
                </c:pt>
                <c:pt idx="745">
                  <c:v>779.0</c:v>
                </c:pt>
                <c:pt idx="746">
                  <c:v>780.0</c:v>
                </c:pt>
                <c:pt idx="747">
                  <c:v>781.0</c:v>
                </c:pt>
                <c:pt idx="748">
                  <c:v>782.0</c:v>
                </c:pt>
                <c:pt idx="749">
                  <c:v>783.0</c:v>
                </c:pt>
                <c:pt idx="750">
                  <c:v>785.0</c:v>
                </c:pt>
                <c:pt idx="751">
                  <c:v>786.0</c:v>
                </c:pt>
                <c:pt idx="752">
                  <c:v>787.0</c:v>
                </c:pt>
                <c:pt idx="753">
                  <c:v>788.0</c:v>
                </c:pt>
                <c:pt idx="754">
                  <c:v>789.0</c:v>
                </c:pt>
                <c:pt idx="755">
                  <c:v>790.0</c:v>
                </c:pt>
                <c:pt idx="756">
                  <c:v>791.0</c:v>
                </c:pt>
                <c:pt idx="757">
                  <c:v>792.0</c:v>
                </c:pt>
                <c:pt idx="758">
                  <c:v>793.0</c:v>
                </c:pt>
                <c:pt idx="759">
                  <c:v>794.0</c:v>
                </c:pt>
                <c:pt idx="760">
                  <c:v>795.0</c:v>
                </c:pt>
                <c:pt idx="761">
                  <c:v>796.0</c:v>
                </c:pt>
                <c:pt idx="762">
                  <c:v>797.0</c:v>
                </c:pt>
                <c:pt idx="763">
                  <c:v>798.0</c:v>
                </c:pt>
                <c:pt idx="764">
                  <c:v>799.0</c:v>
                </c:pt>
                <c:pt idx="765">
                  <c:v>800.0</c:v>
                </c:pt>
                <c:pt idx="766">
                  <c:v>801.0</c:v>
                </c:pt>
                <c:pt idx="767">
                  <c:v>802.0</c:v>
                </c:pt>
                <c:pt idx="768">
                  <c:v>803.0</c:v>
                </c:pt>
                <c:pt idx="769">
                  <c:v>805.0</c:v>
                </c:pt>
                <c:pt idx="770">
                  <c:v>806.0</c:v>
                </c:pt>
                <c:pt idx="771">
                  <c:v>807.0</c:v>
                </c:pt>
                <c:pt idx="772">
                  <c:v>808.0</c:v>
                </c:pt>
                <c:pt idx="773">
                  <c:v>809.0</c:v>
                </c:pt>
                <c:pt idx="774">
                  <c:v>810.0</c:v>
                </c:pt>
                <c:pt idx="775">
                  <c:v>811.0</c:v>
                </c:pt>
                <c:pt idx="776">
                  <c:v>812.0</c:v>
                </c:pt>
                <c:pt idx="777">
                  <c:v>813.0</c:v>
                </c:pt>
                <c:pt idx="778">
                  <c:v>814.0</c:v>
                </c:pt>
                <c:pt idx="779">
                  <c:v>815.0</c:v>
                </c:pt>
                <c:pt idx="780">
                  <c:v>816.0</c:v>
                </c:pt>
                <c:pt idx="781">
                  <c:v>817.0</c:v>
                </c:pt>
                <c:pt idx="782">
                  <c:v>819.0</c:v>
                </c:pt>
                <c:pt idx="783">
                  <c:v>820.0</c:v>
                </c:pt>
                <c:pt idx="784">
                  <c:v>821.0</c:v>
                </c:pt>
                <c:pt idx="785">
                  <c:v>822.0</c:v>
                </c:pt>
                <c:pt idx="786">
                  <c:v>823.0</c:v>
                </c:pt>
                <c:pt idx="787">
                  <c:v>824.0</c:v>
                </c:pt>
                <c:pt idx="788">
                  <c:v>825.0</c:v>
                </c:pt>
                <c:pt idx="789">
                  <c:v>826.0</c:v>
                </c:pt>
                <c:pt idx="790">
                  <c:v>827.0</c:v>
                </c:pt>
                <c:pt idx="791">
                  <c:v>828.0</c:v>
                </c:pt>
                <c:pt idx="792">
                  <c:v>829.0</c:v>
                </c:pt>
                <c:pt idx="793">
                  <c:v>830.0</c:v>
                </c:pt>
                <c:pt idx="794">
                  <c:v>831.0</c:v>
                </c:pt>
                <c:pt idx="795">
                  <c:v>832.0</c:v>
                </c:pt>
                <c:pt idx="796">
                  <c:v>833.0</c:v>
                </c:pt>
                <c:pt idx="797">
                  <c:v>834.0</c:v>
                </c:pt>
                <c:pt idx="798">
                  <c:v>835.0</c:v>
                </c:pt>
                <c:pt idx="799">
                  <c:v>837.0</c:v>
                </c:pt>
                <c:pt idx="800">
                  <c:v>838.0</c:v>
                </c:pt>
                <c:pt idx="801">
                  <c:v>839.0</c:v>
                </c:pt>
                <c:pt idx="802">
                  <c:v>840.0</c:v>
                </c:pt>
                <c:pt idx="803">
                  <c:v>842.0</c:v>
                </c:pt>
                <c:pt idx="804">
                  <c:v>843.0</c:v>
                </c:pt>
                <c:pt idx="805">
                  <c:v>844.0</c:v>
                </c:pt>
                <c:pt idx="806">
                  <c:v>846.0</c:v>
                </c:pt>
                <c:pt idx="807">
                  <c:v>847.0</c:v>
                </c:pt>
                <c:pt idx="808">
                  <c:v>849.0</c:v>
                </c:pt>
                <c:pt idx="809">
                  <c:v>850.0</c:v>
                </c:pt>
                <c:pt idx="810">
                  <c:v>851.0</c:v>
                </c:pt>
                <c:pt idx="811">
                  <c:v>852.0</c:v>
                </c:pt>
                <c:pt idx="812">
                  <c:v>853.0</c:v>
                </c:pt>
                <c:pt idx="813">
                  <c:v>854.0</c:v>
                </c:pt>
                <c:pt idx="814">
                  <c:v>855.0</c:v>
                </c:pt>
                <c:pt idx="815">
                  <c:v>856.0</c:v>
                </c:pt>
                <c:pt idx="816">
                  <c:v>857.0</c:v>
                </c:pt>
                <c:pt idx="817">
                  <c:v>858.0</c:v>
                </c:pt>
                <c:pt idx="818">
                  <c:v>859.0</c:v>
                </c:pt>
                <c:pt idx="819">
                  <c:v>860.0</c:v>
                </c:pt>
                <c:pt idx="820">
                  <c:v>861.0</c:v>
                </c:pt>
                <c:pt idx="821">
                  <c:v>862.0</c:v>
                </c:pt>
                <c:pt idx="822">
                  <c:v>863.0</c:v>
                </c:pt>
                <c:pt idx="823">
                  <c:v>864.0</c:v>
                </c:pt>
                <c:pt idx="824">
                  <c:v>865.0</c:v>
                </c:pt>
                <c:pt idx="825">
                  <c:v>866.0</c:v>
                </c:pt>
                <c:pt idx="826">
                  <c:v>867.0</c:v>
                </c:pt>
                <c:pt idx="827">
                  <c:v>868.0</c:v>
                </c:pt>
                <c:pt idx="828">
                  <c:v>869.0</c:v>
                </c:pt>
                <c:pt idx="829">
                  <c:v>870.0</c:v>
                </c:pt>
                <c:pt idx="830">
                  <c:v>871.0</c:v>
                </c:pt>
                <c:pt idx="831">
                  <c:v>872.0</c:v>
                </c:pt>
                <c:pt idx="832">
                  <c:v>873.0</c:v>
                </c:pt>
                <c:pt idx="833">
                  <c:v>874.0</c:v>
                </c:pt>
                <c:pt idx="834">
                  <c:v>875.0</c:v>
                </c:pt>
                <c:pt idx="835">
                  <c:v>876.0</c:v>
                </c:pt>
                <c:pt idx="836">
                  <c:v>877.0</c:v>
                </c:pt>
                <c:pt idx="837">
                  <c:v>878.0</c:v>
                </c:pt>
                <c:pt idx="838">
                  <c:v>879.0</c:v>
                </c:pt>
                <c:pt idx="839">
                  <c:v>880.0</c:v>
                </c:pt>
                <c:pt idx="840">
                  <c:v>881.0</c:v>
                </c:pt>
                <c:pt idx="841">
                  <c:v>883.0</c:v>
                </c:pt>
                <c:pt idx="842">
                  <c:v>884.0</c:v>
                </c:pt>
                <c:pt idx="843">
                  <c:v>885.0</c:v>
                </c:pt>
                <c:pt idx="844">
                  <c:v>886.0</c:v>
                </c:pt>
                <c:pt idx="845">
                  <c:v>887.0</c:v>
                </c:pt>
                <c:pt idx="846">
                  <c:v>888.0</c:v>
                </c:pt>
                <c:pt idx="847">
                  <c:v>889.0</c:v>
                </c:pt>
                <c:pt idx="848">
                  <c:v>890.0</c:v>
                </c:pt>
                <c:pt idx="849">
                  <c:v>891.0</c:v>
                </c:pt>
                <c:pt idx="850">
                  <c:v>892.0</c:v>
                </c:pt>
                <c:pt idx="851">
                  <c:v>893.0</c:v>
                </c:pt>
                <c:pt idx="852">
                  <c:v>894.0</c:v>
                </c:pt>
                <c:pt idx="853">
                  <c:v>895.0</c:v>
                </c:pt>
                <c:pt idx="854">
                  <c:v>896.0</c:v>
                </c:pt>
                <c:pt idx="855">
                  <c:v>897.0</c:v>
                </c:pt>
                <c:pt idx="856">
                  <c:v>898.0</c:v>
                </c:pt>
                <c:pt idx="857">
                  <c:v>899.0</c:v>
                </c:pt>
                <c:pt idx="858">
                  <c:v>900.0</c:v>
                </c:pt>
                <c:pt idx="859">
                  <c:v>901.0</c:v>
                </c:pt>
                <c:pt idx="860">
                  <c:v>902.0</c:v>
                </c:pt>
                <c:pt idx="861">
                  <c:v>903.0</c:v>
                </c:pt>
                <c:pt idx="862">
                  <c:v>904.0</c:v>
                </c:pt>
                <c:pt idx="863">
                  <c:v>905.0</c:v>
                </c:pt>
                <c:pt idx="864">
                  <c:v>906.0</c:v>
                </c:pt>
                <c:pt idx="865">
                  <c:v>907.0</c:v>
                </c:pt>
                <c:pt idx="866">
                  <c:v>908.0</c:v>
                </c:pt>
                <c:pt idx="867">
                  <c:v>909.0</c:v>
                </c:pt>
                <c:pt idx="868">
                  <c:v>910.0</c:v>
                </c:pt>
                <c:pt idx="869">
                  <c:v>911.0</c:v>
                </c:pt>
                <c:pt idx="870">
                  <c:v>912.0</c:v>
                </c:pt>
                <c:pt idx="871">
                  <c:v>913.0</c:v>
                </c:pt>
                <c:pt idx="872">
                  <c:v>914.0</c:v>
                </c:pt>
                <c:pt idx="873">
                  <c:v>915.0</c:v>
                </c:pt>
                <c:pt idx="874">
                  <c:v>916.0</c:v>
                </c:pt>
                <c:pt idx="875">
                  <c:v>917.0</c:v>
                </c:pt>
                <c:pt idx="876">
                  <c:v>918.0</c:v>
                </c:pt>
                <c:pt idx="877">
                  <c:v>919.0</c:v>
                </c:pt>
                <c:pt idx="878">
                  <c:v>920.0</c:v>
                </c:pt>
                <c:pt idx="879">
                  <c:v>921.0</c:v>
                </c:pt>
                <c:pt idx="880">
                  <c:v>922.0</c:v>
                </c:pt>
                <c:pt idx="881">
                  <c:v>924.0</c:v>
                </c:pt>
                <c:pt idx="882">
                  <c:v>925.0</c:v>
                </c:pt>
                <c:pt idx="883">
                  <c:v>926.0</c:v>
                </c:pt>
                <c:pt idx="884">
                  <c:v>927.0</c:v>
                </c:pt>
                <c:pt idx="885">
                  <c:v>928.0</c:v>
                </c:pt>
                <c:pt idx="886">
                  <c:v>929.0</c:v>
                </c:pt>
                <c:pt idx="887">
                  <c:v>930.0</c:v>
                </c:pt>
                <c:pt idx="888">
                  <c:v>931.0</c:v>
                </c:pt>
                <c:pt idx="889">
                  <c:v>932.0</c:v>
                </c:pt>
                <c:pt idx="890">
                  <c:v>933.0</c:v>
                </c:pt>
                <c:pt idx="891">
                  <c:v>934.0</c:v>
                </c:pt>
                <c:pt idx="892">
                  <c:v>935.0</c:v>
                </c:pt>
                <c:pt idx="893">
                  <c:v>936.0</c:v>
                </c:pt>
                <c:pt idx="894">
                  <c:v>937.0</c:v>
                </c:pt>
                <c:pt idx="895">
                  <c:v>938.0</c:v>
                </c:pt>
                <c:pt idx="896">
                  <c:v>939.0</c:v>
                </c:pt>
                <c:pt idx="897">
                  <c:v>940.0</c:v>
                </c:pt>
                <c:pt idx="898">
                  <c:v>941.0</c:v>
                </c:pt>
                <c:pt idx="899">
                  <c:v>942.0</c:v>
                </c:pt>
                <c:pt idx="900">
                  <c:v>943.0</c:v>
                </c:pt>
                <c:pt idx="901">
                  <c:v>944.0</c:v>
                </c:pt>
                <c:pt idx="902">
                  <c:v>945.0</c:v>
                </c:pt>
                <c:pt idx="903">
                  <c:v>946.0</c:v>
                </c:pt>
                <c:pt idx="904">
                  <c:v>947.0</c:v>
                </c:pt>
                <c:pt idx="905">
                  <c:v>948.0</c:v>
                </c:pt>
                <c:pt idx="906">
                  <c:v>949.0</c:v>
                </c:pt>
                <c:pt idx="907">
                  <c:v>950.0</c:v>
                </c:pt>
                <c:pt idx="908">
                  <c:v>951.0</c:v>
                </c:pt>
                <c:pt idx="909">
                  <c:v>952.0</c:v>
                </c:pt>
                <c:pt idx="910">
                  <c:v>953.0</c:v>
                </c:pt>
                <c:pt idx="911">
                  <c:v>954.0</c:v>
                </c:pt>
                <c:pt idx="912">
                  <c:v>955.0</c:v>
                </c:pt>
                <c:pt idx="913">
                  <c:v>956.0</c:v>
                </c:pt>
                <c:pt idx="914">
                  <c:v>957.0</c:v>
                </c:pt>
                <c:pt idx="915">
                  <c:v>958.0</c:v>
                </c:pt>
                <c:pt idx="916">
                  <c:v>959.0</c:v>
                </c:pt>
                <c:pt idx="917">
                  <c:v>960.0</c:v>
                </c:pt>
                <c:pt idx="918">
                  <c:v>961.0</c:v>
                </c:pt>
                <c:pt idx="919">
                  <c:v>962.0</c:v>
                </c:pt>
                <c:pt idx="920">
                  <c:v>963.0</c:v>
                </c:pt>
                <c:pt idx="921">
                  <c:v>964.0</c:v>
                </c:pt>
                <c:pt idx="922">
                  <c:v>965.0</c:v>
                </c:pt>
                <c:pt idx="923">
                  <c:v>966.0</c:v>
                </c:pt>
                <c:pt idx="924">
                  <c:v>967.0</c:v>
                </c:pt>
                <c:pt idx="925">
                  <c:v>968.0</c:v>
                </c:pt>
                <c:pt idx="926">
                  <c:v>969.0</c:v>
                </c:pt>
                <c:pt idx="927">
                  <c:v>970.0</c:v>
                </c:pt>
                <c:pt idx="928">
                  <c:v>972.0</c:v>
                </c:pt>
                <c:pt idx="929">
                  <c:v>973.0</c:v>
                </c:pt>
                <c:pt idx="930">
                  <c:v>974.0</c:v>
                </c:pt>
                <c:pt idx="931">
                  <c:v>975.0</c:v>
                </c:pt>
                <c:pt idx="932">
                  <c:v>976.0</c:v>
                </c:pt>
                <c:pt idx="933">
                  <c:v>977.0</c:v>
                </c:pt>
                <c:pt idx="934">
                  <c:v>978.0</c:v>
                </c:pt>
                <c:pt idx="935">
                  <c:v>979.0</c:v>
                </c:pt>
                <c:pt idx="936">
                  <c:v>980.0</c:v>
                </c:pt>
                <c:pt idx="937">
                  <c:v>981.0</c:v>
                </c:pt>
                <c:pt idx="938">
                  <c:v>982.0</c:v>
                </c:pt>
                <c:pt idx="939">
                  <c:v>983.0</c:v>
                </c:pt>
                <c:pt idx="940">
                  <c:v>984.0</c:v>
                </c:pt>
                <c:pt idx="941">
                  <c:v>985.0</c:v>
                </c:pt>
                <c:pt idx="942">
                  <c:v>986.0</c:v>
                </c:pt>
                <c:pt idx="943">
                  <c:v>987.0</c:v>
                </c:pt>
                <c:pt idx="944">
                  <c:v>988.0</c:v>
                </c:pt>
                <c:pt idx="945">
                  <c:v>989.0</c:v>
                </c:pt>
                <c:pt idx="946">
                  <c:v>990.0</c:v>
                </c:pt>
                <c:pt idx="947">
                  <c:v>991.0</c:v>
                </c:pt>
                <c:pt idx="948">
                  <c:v>992.0</c:v>
                </c:pt>
                <c:pt idx="949">
                  <c:v>993.0</c:v>
                </c:pt>
                <c:pt idx="950">
                  <c:v>994.0</c:v>
                </c:pt>
                <c:pt idx="951">
                  <c:v>995.0</c:v>
                </c:pt>
                <c:pt idx="952">
                  <c:v>996.0</c:v>
                </c:pt>
                <c:pt idx="953">
                  <c:v>998.0</c:v>
                </c:pt>
                <c:pt idx="954">
                  <c:v>999.0</c:v>
                </c:pt>
                <c:pt idx="955">
                  <c:v>1000.0</c:v>
                </c:pt>
                <c:pt idx="956">
                  <c:v>1001.0</c:v>
                </c:pt>
                <c:pt idx="957">
                  <c:v>1002.0</c:v>
                </c:pt>
                <c:pt idx="958">
                  <c:v>1003.0</c:v>
                </c:pt>
                <c:pt idx="959">
                  <c:v>1005.0</c:v>
                </c:pt>
                <c:pt idx="960">
                  <c:v>1007.0</c:v>
                </c:pt>
                <c:pt idx="961">
                  <c:v>1008.0</c:v>
                </c:pt>
                <c:pt idx="962">
                  <c:v>1009.0</c:v>
                </c:pt>
                <c:pt idx="963">
                  <c:v>1010.0</c:v>
                </c:pt>
                <c:pt idx="964">
                  <c:v>1011.0</c:v>
                </c:pt>
                <c:pt idx="965">
                  <c:v>1012.0</c:v>
                </c:pt>
                <c:pt idx="966">
                  <c:v>1013.0</c:v>
                </c:pt>
                <c:pt idx="967">
                  <c:v>1014.0</c:v>
                </c:pt>
                <c:pt idx="968">
                  <c:v>1015.0</c:v>
                </c:pt>
                <c:pt idx="969">
                  <c:v>1016.0</c:v>
                </c:pt>
                <c:pt idx="970">
                  <c:v>1017.0</c:v>
                </c:pt>
                <c:pt idx="971">
                  <c:v>1018.0</c:v>
                </c:pt>
                <c:pt idx="972">
                  <c:v>1019.0</c:v>
                </c:pt>
                <c:pt idx="973">
                  <c:v>1020.0</c:v>
                </c:pt>
                <c:pt idx="974">
                  <c:v>1021.0</c:v>
                </c:pt>
                <c:pt idx="975">
                  <c:v>1022.0</c:v>
                </c:pt>
                <c:pt idx="976">
                  <c:v>1024.0</c:v>
                </c:pt>
                <c:pt idx="977">
                  <c:v>1025.0</c:v>
                </c:pt>
                <c:pt idx="978">
                  <c:v>1026.0</c:v>
                </c:pt>
                <c:pt idx="979">
                  <c:v>1027.0</c:v>
                </c:pt>
                <c:pt idx="980">
                  <c:v>1028.0</c:v>
                </c:pt>
                <c:pt idx="981">
                  <c:v>1029.0</c:v>
                </c:pt>
                <c:pt idx="982">
                  <c:v>1030.0</c:v>
                </c:pt>
                <c:pt idx="983">
                  <c:v>1031.0</c:v>
                </c:pt>
                <c:pt idx="984">
                  <c:v>1032.0</c:v>
                </c:pt>
                <c:pt idx="985">
                  <c:v>1033.0</c:v>
                </c:pt>
                <c:pt idx="986">
                  <c:v>1034.0</c:v>
                </c:pt>
                <c:pt idx="987">
                  <c:v>1035.0</c:v>
                </c:pt>
                <c:pt idx="988">
                  <c:v>1036.0</c:v>
                </c:pt>
                <c:pt idx="989">
                  <c:v>1038.0</c:v>
                </c:pt>
                <c:pt idx="990">
                  <c:v>1039.0</c:v>
                </c:pt>
                <c:pt idx="991">
                  <c:v>1040.0</c:v>
                </c:pt>
                <c:pt idx="992">
                  <c:v>1041.0</c:v>
                </c:pt>
                <c:pt idx="993">
                  <c:v>1042.0</c:v>
                </c:pt>
                <c:pt idx="994">
                  <c:v>1043.0</c:v>
                </c:pt>
                <c:pt idx="995">
                  <c:v>1044.0</c:v>
                </c:pt>
                <c:pt idx="996">
                  <c:v>1046.0</c:v>
                </c:pt>
                <c:pt idx="997">
                  <c:v>1047.0</c:v>
                </c:pt>
                <c:pt idx="998">
                  <c:v>1048.0</c:v>
                </c:pt>
                <c:pt idx="999">
                  <c:v>1049.0</c:v>
                </c:pt>
                <c:pt idx="1000">
                  <c:v>1050.0</c:v>
                </c:pt>
                <c:pt idx="1001">
                  <c:v>1051.0</c:v>
                </c:pt>
                <c:pt idx="1002">
                  <c:v>1052.0</c:v>
                </c:pt>
                <c:pt idx="1003">
                  <c:v>1053.0</c:v>
                </c:pt>
                <c:pt idx="1004">
                  <c:v>1054.0</c:v>
                </c:pt>
                <c:pt idx="1005">
                  <c:v>1055.0</c:v>
                </c:pt>
                <c:pt idx="1006">
                  <c:v>1056.0</c:v>
                </c:pt>
                <c:pt idx="1007">
                  <c:v>1057.0</c:v>
                </c:pt>
                <c:pt idx="1008">
                  <c:v>1058.0</c:v>
                </c:pt>
                <c:pt idx="1009">
                  <c:v>1059.0</c:v>
                </c:pt>
                <c:pt idx="1010">
                  <c:v>1060.0</c:v>
                </c:pt>
                <c:pt idx="1011">
                  <c:v>1061.0</c:v>
                </c:pt>
                <c:pt idx="1012">
                  <c:v>1062.0</c:v>
                </c:pt>
                <c:pt idx="1013">
                  <c:v>1063.0</c:v>
                </c:pt>
                <c:pt idx="1014">
                  <c:v>1064.0</c:v>
                </c:pt>
                <c:pt idx="1015">
                  <c:v>1066.0</c:v>
                </c:pt>
                <c:pt idx="1016">
                  <c:v>1067.0</c:v>
                </c:pt>
                <c:pt idx="1017">
                  <c:v>1068.0</c:v>
                </c:pt>
                <c:pt idx="1018">
                  <c:v>1069.0</c:v>
                </c:pt>
                <c:pt idx="1019">
                  <c:v>1070.0</c:v>
                </c:pt>
                <c:pt idx="1020">
                  <c:v>1071.0</c:v>
                </c:pt>
                <c:pt idx="1021">
                  <c:v>1072.0</c:v>
                </c:pt>
                <c:pt idx="1022">
                  <c:v>1073.0</c:v>
                </c:pt>
                <c:pt idx="1023">
                  <c:v>1074.0</c:v>
                </c:pt>
                <c:pt idx="1024">
                  <c:v>1075.0</c:v>
                </c:pt>
                <c:pt idx="1025">
                  <c:v>1076.0</c:v>
                </c:pt>
                <c:pt idx="1026">
                  <c:v>1077.0</c:v>
                </c:pt>
                <c:pt idx="1027">
                  <c:v>1078.0</c:v>
                </c:pt>
                <c:pt idx="1028">
                  <c:v>1079.0</c:v>
                </c:pt>
                <c:pt idx="1029">
                  <c:v>1080.0</c:v>
                </c:pt>
                <c:pt idx="1030">
                  <c:v>1081.0</c:v>
                </c:pt>
                <c:pt idx="1031">
                  <c:v>1082.0</c:v>
                </c:pt>
                <c:pt idx="1032">
                  <c:v>1083.0</c:v>
                </c:pt>
                <c:pt idx="1033">
                  <c:v>1084.0</c:v>
                </c:pt>
                <c:pt idx="1034">
                  <c:v>1085.0</c:v>
                </c:pt>
                <c:pt idx="1035">
                  <c:v>1086.0</c:v>
                </c:pt>
                <c:pt idx="1036">
                  <c:v>1087.0</c:v>
                </c:pt>
                <c:pt idx="1037">
                  <c:v>1088.0</c:v>
                </c:pt>
                <c:pt idx="1038">
                  <c:v>1089.0</c:v>
                </c:pt>
                <c:pt idx="1039">
                  <c:v>1090.0</c:v>
                </c:pt>
                <c:pt idx="1040">
                  <c:v>1091.0</c:v>
                </c:pt>
                <c:pt idx="1041">
                  <c:v>1092.0</c:v>
                </c:pt>
                <c:pt idx="1042">
                  <c:v>1094.0</c:v>
                </c:pt>
                <c:pt idx="1043">
                  <c:v>1095.0</c:v>
                </c:pt>
                <c:pt idx="1044">
                  <c:v>1096.0</c:v>
                </c:pt>
                <c:pt idx="1045">
                  <c:v>1097.0</c:v>
                </c:pt>
                <c:pt idx="1046">
                  <c:v>1098.0</c:v>
                </c:pt>
                <c:pt idx="1047">
                  <c:v>1099.0</c:v>
                </c:pt>
                <c:pt idx="1048">
                  <c:v>1100.0</c:v>
                </c:pt>
                <c:pt idx="1049">
                  <c:v>1101.0</c:v>
                </c:pt>
                <c:pt idx="1050">
                  <c:v>1102.0</c:v>
                </c:pt>
                <c:pt idx="1051">
                  <c:v>1103.0</c:v>
                </c:pt>
                <c:pt idx="1052">
                  <c:v>1104.0</c:v>
                </c:pt>
                <c:pt idx="1053">
                  <c:v>1105.0</c:v>
                </c:pt>
                <c:pt idx="1054">
                  <c:v>1106.0</c:v>
                </c:pt>
                <c:pt idx="1055">
                  <c:v>1107.0</c:v>
                </c:pt>
                <c:pt idx="1056">
                  <c:v>1108.0</c:v>
                </c:pt>
                <c:pt idx="1057">
                  <c:v>1109.0</c:v>
                </c:pt>
                <c:pt idx="1058">
                  <c:v>1110.0</c:v>
                </c:pt>
                <c:pt idx="1059">
                  <c:v>1111.0</c:v>
                </c:pt>
                <c:pt idx="1060">
                  <c:v>1112.0</c:v>
                </c:pt>
                <c:pt idx="1061">
                  <c:v>1113.0</c:v>
                </c:pt>
                <c:pt idx="1062">
                  <c:v>1114.0</c:v>
                </c:pt>
                <c:pt idx="1063">
                  <c:v>1115.0</c:v>
                </c:pt>
                <c:pt idx="1064">
                  <c:v>1116.0</c:v>
                </c:pt>
                <c:pt idx="1065">
                  <c:v>1117.0</c:v>
                </c:pt>
                <c:pt idx="1066">
                  <c:v>1118.0</c:v>
                </c:pt>
                <c:pt idx="1067">
                  <c:v>1119.0</c:v>
                </c:pt>
                <c:pt idx="1068">
                  <c:v>1120.0</c:v>
                </c:pt>
                <c:pt idx="1069">
                  <c:v>1121.0</c:v>
                </c:pt>
                <c:pt idx="1070">
                  <c:v>1122.0</c:v>
                </c:pt>
                <c:pt idx="1071">
                  <c:v>1123.0</c:v>
                </c:pt>
                <c:pt idx="1072">
                  <c:v>1124.0</c:v>
                </c:pt>
                <c:pt idx="1073">
                  <c:v>1125.0</c:v>
                </c:pt>
                <c:pt idx="1074">
                  <c:v>1126.0</c:v>
                </c:pt>
                <c:pt idx="1075">
                  <c:v>1127.0</c:v>
                </c:pt>
                <c:pt idx="1076">
                  <c:v>1128.0</c:v>
                </c:pt>
                <c:pt idx="1077">
                  <c:v>1130.0</c:v>
                </c:pt>
                <c:pt idx="1078">
                  <c:v>1131.0</c:v>
                </c:pt>
                <c:pt idx="1079">
                  <c:v>1132.0</c:v>
                </c:pt>
                <c:pt idx="1080">
                  <c:v>1133.0</c:v>
                </c:pt>
                <c:pt idx="1081">
                  <c:v>1134.0</c:v>
                </c:pt>
                <c:pt idx="1082">
                  <c:v>1135.0</c:v>
                </c:pt>
                <c:pt idx="1083">
                  <c:v>1136.0</c:v>
                </c:pt>
                <c:pt idx="1084">
                  <c:v>1137.0</c:v>
                </c:pt>
                <c:pt idx="1085">
                  <c:v>1138.0</c:v>
                </c:pt>
                <c:pt idx="1086">
                  <c:v>1139.0</c:v>
                </c:pt>
                <c:pt idx="1087">
                  <c:v>1141.0</c:v>
                </c:pt>
                <c:pt idx="1088">
                  <c:v>1142.0</c:v>
                </c:pt>
                <c:pt idx="1089">
                  <c:v>1143.0</c:v>
                </c:pt>
                <c:pt idx="1090">
                  <c:v>1144.0</c:v>
                </c:pt>
                <c:pt idx="1091">
                  <c:v>1145.0</c:v>
                </c:pt>
                <c:pt idx="1092">
                  <c:v>1146.0</c:v>
                </c:pt>
                <c:pt idx="1093">
                  <c:v>1147.0</c:v>
                </c:pt>
                <c:pt idx="1094">
                  <c:v>1148.0</c:v>
                </c:pt>
                <c:pt idx="1095">
                  <c:v>1149.0</c:v>
                </c:pt>
                <c:pt idx="1096">
                  <c:v>1150.0</c:v>
                </c:pt>
                <c:pt idx="1097">
                  <c:v>1151.0</c:v>
                </c:pt>
                <c:pt idx="1098">
                  <c:v>1152.0</c:v>
                </c:pt>
                <c:pt idx="1099">
                  <c:v>1153.0</c:v>
                </c:pt>
                <c:pt idx="1100">
                  <c:v>1154.0</c:v>
                </c:pt>
                <c:pt idx="1101">
                  <c:v>1155.0</c:v>
                </c:pt>
                <c:pt idx="1102">
                  <c:v>1156.0</c:v>
                </c:pt>
                <c:pt idx="1103">
                  <c:v>1157.0</c:v>
                </c:pt>
                <c:pt idx="1104">
                  <c:v>1158.0</c:v>
                </c:pt>
                <c:pt idx="1105">
                  <c:v>1159.0</c:v>
                </c:pt>
                <c:pt idx="1106">
                  <c:v>1160.0</c:v>
                </c:pt>
                <c:pt idx="1107">
                  <c:v>1161.0</c:v>
                </c:pt>
                <c:pt idx="1108">
                  <c:v>1162.0</c:v>
                </c:pt>
                <c:pt idx="1109">
                  <c:v>1163.0</c:v>
                </c:pt>
                <c:pt idx="1110">
                  <c:v>1164.0</c:v>
                </c:pt>
                <c:pt idx="1111">
                  <c:v>1166.0</c:v>
                </c:pt>
                <c:pt idx="1112">
                  <c:v>1167.0</c:v>
                </c:pt>
                <c:pt idx="1113">
                  <c:v>1168.0</c:v>
                </c:pt>
                <c:pt idx="1114">
                  <c:v>1169.0</c:v>
                </c:pt>
                <c:pt idx="1115">
                  <c:v>1171.0</c:v>
                </c:pt>
                <c:pt idx="1116">
                  <c:v>1172.0</c:v>
                </c:pt>
                <c:pt idx="1117">
                  <c:v>1173.0</c:v>
                </c:pt>
                <c:pt idx="1118">
                  <c:v>1174.0</c:v>
                </c:pt>
                <c:pt idx="1119">
                  <c:v>1175.0</c:v>
                </c:pt>
                <c:pt idx="1120">
                  <c:v>1176.0</c:v>
                </c:pt>
                <c:pt idx="1121">
                  <c:v>1177.0</c:v>
                </c:pt>
                <c:pt idx="1122">
                  <c:v>1178.0</c:v>
                </c:pt>
                <c:pt idx="1123">
                  <c:v>1179.0</c:v>
                </c:pt>
                <c:pt idx="1124">
                  <c:v>1180.0</c:v>
                </c:pt>
                <c:pt idx="1125">
                  <c:v>1181.0</c:v>
                </c:pt>
                <c:pt idx="1126">
                  <c:v>1182.0</c:v>
                </c:pt>
                <c:pt idx="1127">
                  <c:v>1183.0</c:v>
                </c:pt>
                <c:pt idx="1128">
                  <c:v>1184.0</c:v>
                </c:pt>
                <c:pt idx="1129">
                  <c:v>1185.0</c:v>
                </c:pt>
                <c:pt idx="1130">
                  <c:v>1187.0</c:v>
                </c:pt>
                <c:pt idx="1131">
                  <c:v>1189.0</c:v>
                </c:pt>
                <c:pt idx="1132">
                  <c:v>1190.0</c:v>
                </c:pt>
                <c:pt idx="1133">
                  <c:v>1191.0</c:v>
                </c:pt>
                <c:pt idx="1134">
                  <c:v>1192.0</c:v>
                </c:pt>
                <c:pt idx="1135">
                  <c:v>1193.0</c:v>
                </c:pt>
                <c:pt idx="1136">
                  <c:v>1194.0</c:v>
                </c:pt>
                <c:pt idx="1137">
                  <c:v>1196.0</c:v>
                </c:pt>
                <c:pt idx="1138">
                  <c:v>1197.0</c:v>
                </c:pt>
                <c:pt idx="1139">
                  <c:v>1198.0</c:v>
                </c:pt>
                <c:pt idx="1140">
                  <c:v>1199.0</c:v>
                </c:pt>
                <c:pt idx="1141">
                  <c:v>1201.0</c:v>
                </c:pt>
                <c:pt idx="1142">
                  <c:v>1202.0</c:v>
                </c:pt>
                <c:pt idx="1143">
                  <c:v>1203.0</c:v>
                </c:pt>
                <c:pt idx="1144">
                  <c:v>1204.0</c:v>
                </c:pt>
                <c:pt idx="1145">
                  <c:v>1205.0</c:v>
                </c:pt>
                <c:pt idx="1146">
                  <c:v>1206.0</c:v>
                </c:pt>
                <c:pt idx="1147">
                  <c:v>1207.0</c:v>
                </c:pt>
                <c:pt idx="1148">
                  <c:v>1208.0</c:v>
                </c:pt>
                <c:pt idx="1149">
                  <c:v>1209.0</c:v>
                </c:pt>
                <c:pt idx="1150">
                  <c:v>1210.0</c:v>
                </c:pt>
                <c:pt idx="1151">
                  <c:v>1211.0</c:v>
                </c:pt>
                <c:pt idx="1152">
                  <c:v>1212.0</c:v>
                </c:pt>
                <c:pt idx="1153">
                  <c:v>1213.0</c:v>
                </c:pt>
                <c:pt idx="1154">
                  <c:v>1214.0</c:v>
                </c:pt>
                <c:pt idx="1155">
                  <c:v>1215.0</c:v>
                </c:pt>
                <c:pt idx="1156">
                  <c:v>1216.0</c:v>
                </c:pt>
                <c:pt idx="1157">
                  <c:v>1217.0</c:v>
                </c:pt>
                <c:pt idx="1158">
                  <c:v>1218.0</c:v>
                </c:pt>
                <c:pt idx="1159">
                  <c:v>1219.0</c:v>
                </c:pt>
                <c:pt idx="1160">
                  <c:v>1220.0</c:v>
                </c:pt>
                <c:pt idx="1161">
                  <c:v>1221.0</c:v>
                </c:pt>
                <c:pt idx="1162">
                  <c:v>1222.0</c:v>
                </c:pt>
                <c:pt idx="1163">
                  <c:v>1223.0</c:v>
                </c:pt>
                <c:pt idx="1164">
                  <c:v>1224.0</c:v>
                </c:pt>
                <c:pt idx="1165">
                  <c:v>1225.0</c:v>
                </c:pt>
                <c:pt idx="1166">
                  <c:v>1226.0</c:v>
                </c:pt>
                <c:pt idx="1167">
                  <c:v>1227.0</c:v>
                </c:pt>
                <c:pt idx="1168">
                  <c:v>1228.0</c:v>
                </c:pt>
                <c:pt idx="1169">
                  <c:v>1229.0</c:v>
                </c:pt>
                <c:pt idx="1170">
                  <c:v>1230.0</c:v>
                </c:pt>
                <c:pt idx="1171">
                  <c:v>1231.0</c:v>
                </c:pt>
                <c:pt idx="1172">
                  <c:v>1232.0</c:v>
                </c:pt>
                <c:pt idx="1173">
                  <c:v>1233.0</c:v>
                </c:pt>
                <c:pt idx="1174">
                  <c:v>1234.0</c:v>
                </c:pt>
                <c:pt idx="1175">
                  <c:v>1235.0</c:v>
                </c:pt>
                <c:pt idx="1176">
                  <c:v>1236.0</c:v>
                </c:pt>
                <c:pt idx="1177">
                  <c:v>1237.0</c:v>
                </c:pt>
                <c:pt idx="1178">
                  <c:v>1238.0</c:v>
                </c:pt>
                <c:pt idx="1179">
                  <c:v>1239.0</c:v>
                </c:pt>
                <c:pt idx="1180">
                  <c:v>1240.0</c:v>
                </c:pt>
                <c:pt idx="1181">
                  <c:v>1241.0</c:v>
                </c:pt>
                <c:pt idx="1182">
                  <c:v>1242.0</c:v>
                </c:pt>
                <c:pt idx="1183">
                  <c:v>1243.0</c:v>
                </c:pt>
                <c:pt idx="1184">
                  <c:v>1244.0</c:v>
                </c:pt>
                <c:pt idx="1185">
                  <c:v>1245.0</c:v>
                </c:pt>
                <c:pt idx="1186">
                  <c:v>1246.0</c:v>
                </c:pt>
                <c:pt idx="1187">
                  <c:v>1247.0</c:v>
                </c:pt>
                <c:pt idx="1188">
                  <c:v>1248.0</c:v>
                </c:pt>
                <c:pt idx="1189">
                  <c:v>1249.0</c:v>
                </c:pt>
                <c:pt idx="1190">
                  <c:v>1250.0</c:v>
                </c:pt>
                <c:pt idx="1191">
                  <c:v>1251.0</c:v>
                </c:pt>
                <c:pt idx="1192">
                  <c:v>1252.0</c:v>
                </c:pt>
                <c:pt idx="1193">
                  <c:v>1254.0</c:v>
                </c:pt>
                <c:pt idx="1194">
                  <c:v>1255.0</c:v>
                </c:pt>
                <c:pt idx="1195">
                  <c:v>1256.0</c:v>
                </c:pt>
                <c:pt idx="1196">
                  <c:v>1257.0</c:v>
                </c:pt>
                <c:pt idx="1197">
                  <c:v>1258.0</c:v>
                </c:pt>
                <c:pt idx="1198">
                  <c:v>1260.0</c:v>
                </c:pt>
                <c:pt idx="1199">
                  <c:v>1261.0</c:v>
                </c:pt>
                <c:pt idx="1200">
                  <c:v>1262.0</c:v>
                </c:pt>
                <c:pt idx="1201">
                  <c:v>1263.0</c:v>
                </c:pt>
                <c:pt idx="1202">
                  <c:v>1265.0</c:v>
                </c:pt>
                <c:pt idx="1203">
                  <c:v>1266.0</c:v>
                </c:pt>
                <c:pt idx="1204">
                  <c:v>1267.0</c:v>
                </c:pt>
                <c:pt idx="1205">
                  <c:v>1268.0</c:v>
                </c:pt>
                <c:pt idx="1206">
                  <c:v>1269.0</c:v>
                </c:pt>
                <c:pt idx="1207">
                  <c:v>1270.0</c:v>
                </c:pt>
                <c:pt idx="1208">
                  <c:v>1271.0</c:v>
                </c:pt>
                <c:pt idx="1209">
                  <c:v>1273.0</c:v>
                </c:pt>
                <c:pt idx="1210">
                  <c:v>1274.0</c:v>
                </c:pt>
                <c:pt idx="1211">
                  <c:v>1275.0</c:v>
                </c:pt>
                <c:pt idx="1212">
                  <c:v>1276.0</c:v>
                </c:pt>
                <c:pt idx="1213">
                  <c:v>1277.0</c:v>
                </c:pt>
                <c:pt idx="1214">
                  <c:v>1278.0</c:v>
                </c:pt>
                <c:pt idx="1215">
                  <c:v>1279.0</c:v>
                </c:pt>
                <c:pt idx="1216">
                  <c:v>1280.0</c:v>
                </c:pt>
                <c:pt idx="1217">
                  <c:v>1282.0</c:v>
                </c:pt>
                <c:pt idx="1218">
                  <c:v>1283.0</c:v>
                </c:pt>
                <c:pt idx="1219">
                  <c:v>1284.0</c:v>
                </c:pt>
                <c:pt idx="1220">
                  <c:v>1285.0</c:v>
                </c:pt>
                <c:pt idx="1221">
                  <c:v>1286.0</c:v>
                </c:pt>
                <c:pt idx="1222">
                  <c:v>1287.0</c:v>
                </c:pt>
                <c:pt idx="1223">
                  <c:v>1288.0</c:v>
                </c:pt>
                <c:pt idx="1224">
                  <c:v>1289.0</c:v>
                </c:pt>
                <c:pt idx="1225">
                  <c:v>1290.0</c:v>
                </c:pt>
                <c:pt idx="1226">
                  <c:v>1291.0</c:v>
                </c:pt>
                <c:pt idx="1227">
                  <c:v>1292.0</c:v>
                </c:pt>
                <c:pt idx="1228">
                  <c:v>1293.0</c:v>
                </c:pt>
                <c:pt idx="1229">
                  <c:v>1294.0</c:v>
                </c:pt>
                <c:pt idx="1230">
                  <c:v>1295.0</c:v>
                </c:pt>
                <c:pt idx="1231">
                  <c:v>1296.0</c:v>
                </c:pt>
                <c:pt idx="1232">
                  <c:v>1297.0</c:v>
                </c:pt>
                <c:pt idx="1233">
                  <c:v>1298.0</c:v>
                </c:pt>
                <c:pt idx="1234">
                  <c:v>1299.0</c:v>
                </c:pt>
                <c:pt idx="1235">
                  <c:v>1300.0</c:v>
                </c:pt>
                <c:pt idx="1236">
                  <c:v>1301.0</c:v>
                </c:pt>
                <c:pt idx="1237">
                  <c:v>1302.0</c:v>
                </c:pt>
                <c:pt idx="1238">
                  <c:v>1303.0</c:v>
                </c:pt>
                <c:pt idx="1239">
                  <c:v>1304.0</c:v>
                </c:pt>
                <c:pt idx="1240">
                  <c:v>1305.0</c:v>
                </c:pt>
                <c:pt idx="1241">
                  <c:v>1306.0</c:v>
                </c:pt>
                <c:pt idx="1242">
                  <c:v>1307.0</c:v>
                </c:pt>
                <c:pt idx="1243">
                  <c:v>1308.0</c:v>
                </c:pt>
                <c:pt idx="1244">
                  <c:v>1309.0</c:v>
                </c:pt>
                <c:pt idx="1245">
                  <c:v>1310.0</c:v>
                </c:pt>
                <c:pt idx="1246">
                  <c:v>1311.0</c:v>
                </c:pt>
                <c:pt idx="1247">
                  <c:v>1312.0</c:v>
                </c:pt>
                <c:pt idx="1248">
                  <c:v>1313.0</c:v>
                </c:pt>
                <c:pt idx="1249">
                  <c:v>1314.0</c:v>
                </c:pt>
                <c:pt idx="1250">
                  <c:v>1315.0</c:v>
                </c:pt>
                <c:pt idx="1251">
                  <c:v>1316.0</c:v>
                </c:pt>
                <c:pt idx="1252">
                  <c:v>1317.0</c:v>
                </c:pt>
                <c:pt idx="1253">
                  <c:v>1318.0</c:v>
                </c:pt>
                <c:pt idx="1254">
                  <c:v>1319.0</c:v>
                </c:pt>
                <c:pt idx="1255">
                  <c:v>1320.0</c:v>
                </c:pt>
                <c:pt idx="1256">
                  <c:v>1321.0</c:v>
                </c:pt>
                <c:pt idx="1257">
                  <c:v>1322.0</c:v>
                </c:pt>
                <c:pt idx="1258">
                  <c:v>1323.0</c:v>
                </c:pt>
                <c:pt idx="1259">
                  <c:v>1324.0</c:v>
                </c:pt>
                <c:pt idx="1260">
                  <c:v>1325.0</c:v>
                </c:pt>
                <c:pt idx="1261">
                  <c:v>1327.0</c:v>
                </c:pt>
                <c:pt idx="1262">
                  <c:v>1328.0</c:v>
                </c:pt>
                <c:pt idx="1263">
                  <c:v>1329.0</c:v>
                </c:pt>
                <c:pt idx="1264">
                  <c:v>1330.0</c:v>
                </c:pt>
                <c:pt idx="1265">
                  <c:v>1332.0</c:v>
                </c:pt>
                <c:pt idx="1266">
                  <c:v>1333.0</c:v>
                </c:pt>
                <c:pt idx="1267">
                  <c:v>1334.0</c:v>
                </c:pt>
                <c:pt idx="1268">
                  <c:v>1335.0</c:v>
                </c:pt>
                <c:pt idx="1269">
                  <c:v>1336.0</c:v>
                </c:pt>
                <c:pt idx="1270">
                  <c:v>1337.0</c:v>
                </c:pt>
                <c:pt idx="1271">
                  <c:v>1338.0</c:v>
                </c:pt>
                <c:pt idx="1272">
                  <c:v>1339.0</c:v>
                </c:pt>
                <c:pt idx="1273">
                  <c:v>1340.0</c:v>
                </c:pt>
                <c:pt idx="1274">
                  <c:v>1341.0</c:v>
                </c:pt>
                <c:pt idx="1275">
                  <c:v>1342.0</c:v>
                </c:pt>
                <c:pt idx="1276">
                  <c:v>1343.0</c:v>
                </c:pt>
                <c:pt idx="1277">
                  <c:v>1344.0</c:v>
                </c:pt>
                <c:pt idx="1278">
                  <c:v>1345.0</c:v>
                </c:pt>
                <c:pt idx="1279">
                  <c:v>1346.0</c:v>
                </c:pt>
                <c:pt idx="1280">
                  <c:v>1347.0</c:v>
                </c:pt>
                <c:pt idx="1281">
                  <c:v>1348.0</c:v>
                </c:pt>
                <c:pt idx="1282">
                  <c:v>1349.0</c:v>
                </c:pt>
                <c:pt idx="1283">
                  <c:v>1350.0</c:v>
                </c:pt>
                <c:pt idx="1284">
                  <c:v>1351.0</c:v>
                </c:pt>
                <c:pt idx="1285">
                  <c:v>1352.0</c:v>
                </c:pt>
                <c:pt idx="1286">
                  <c:v>1353.0</c:v>
                </c:pt>
                <c:pt idx="1287">
                  <c:v>1354.0</c:v>
                </c:pt>
                <c:pt idx="1288">
                  <c:v>1355.0</c:v>
                </c:pt>
                <c:pt idx="1289">
                  <c:v>1356.0</c:v>
                </c:pt>
                <c:pt idx="1290">
                  <c:v>1357.0</c:v>
                </c:pt>
                <c:pt idx="1291">
                  <c:v>1358.0</c:v>
                </c:pt>
                <c:pt idx="1292">
                  <c:v>1360.0</c:v>
                </c:pt>
                <c:pt idx="1293">
                  <c:v>1361.0</c:v>
                </c:pt>
                <c:pt idx="1294">
                  <c:v>1363.0</c:v>
                </c:pt>
                <c:pt idx="1295">
                  <c:v>1364.0</c:v>
                </c:pt>
                <c:pt idx="1296">
                  <c:v>1365.0</c:v>
                </c:pt>
                <c:pt idx="1297">
                  <c:v>1366.0</c:v>
                </c:pt>
                <c:pt idx="1298">
                  <c:v>1367.0</c:v>
                </c:pt>
                <c:pt idx="1299">
                  <c:v>1368.0</c:v>
                </c:pt>
                <c:pt idx="1300">
                  <c:v>1369.0</c:v>
                </c:pt>
                <c:pt idx="1301">
                  <c:v>1370.0</c:v>
                </c:pt>
                <c:pt idx="1302">
                  <c:v>1371.0</c:v>
                </c:pt>
                <c:pt idx="1303">
                  <c:v>1372.0</c:v>
                </c:pt>
                <c:pt idx="1304">
                  <c:v>1373.0</c:v>
                </c:pt>
                <c:pt idx="1305">
                  <c:v>1374.0</c:v>
                </c:pt>
                <c:pt idx="1306">
                  <c:v>1375.0</c:v>
                </c:pt>
                <c:pt idx="1307">
                  <c:v>1376.0</c:v>
                </c:pt>
                <c:pt idx="1308">
                  <c:v>1377.0</c:v>
                </c:pt>
                <c:pt idx="1309">
                  <c:v>1379.0</c:v>
                </c:pt>
                <c:pt idx="1310">
                  <c:v>1380.0</c:v>
                </c:pt>
                <c:pt idx="1311">
                  <c:v>1381.0</c:v>
                </c:pt>
                <c:pt idx="1312">
                  <c:v>1383.0</c:v>
                </c:pt>
                <c:pt idx="1313">
                  <c:v>1384.0</c:v>
                </c:pt>
                <c:pt idx="1314">
                  <c:v>1385.0</c:v>
                </c:pt>
                <c:pt idx="1315">
                  <c:v>1386.0</c:v>
                </c:pt>
                <c:pt idx="1316">
                  <c:v>1387.0</c:v>
                </c:pt>
                <c:pt idx="1317">
                  <c:v>1388.0</c:v>
                </c:pt>
                <c:pt idx="1318">
                  <c:v>1389.0</c:v>
                </c:pt>
                <c:pt idx="1319">
                  <c:v>1391.0</c:v>
                </c:pt>
                <c:pt idx="1320">
                  <c:v>1392.0</c:v>
                </c:pt>
                <c:pt idx="1321">
                  <c:v>1393.0</c:v>
                </c:pt>
                <c:pt idx="1322">
                  <c:v>1394.0</c:v>
                </c:pt>
                <c:pt idx="1323">
                  <c:v>1395.0</c:v>
                </c:pt>
                <c:pt idx="1324">
                  <c:v>1396.0</c:v>
                </c:pt>
                <c:pt idx="1325">
                  <c:v>1397.0</c:v>
                </c:pt>
                <c:pt idx="1326">
                  <c:v>1398.0</c:v>
                </c:pt>
                <c:pt idx="1327">
                  <c:v>1399.0</c:v>
                </c:pt>
                <c:pt idx="1328">
                  <c:v>1400.0</c:v>
                </c:pt>
                <c:pt idx="1329">
                  <c:v>1401.0</c:v>
                </c:pt>
                <c:pt idx="1330">
                  <c:v>1402.0</c:v>
                </c:pt>
                <c:pt idx="1331">
                  <c:v>1403.0</c:v>
                </c:pt>
                <c:pt idx="1332">
                  <c:v>1404.0</c:v>
                </c:pt>
                <c:pt idx="1333">
                  <c:v>1405.0</c:v>
                </c:pt>
                <c:pt idx="1334">
                  <c:v>1407.0</c:v>
                </c:pt>
                <c:pt idx="1335">
                  <c:v>1409.0</c:v>
                </c:pt>
                <c:pt idx="1336">
                  <c:v>1410.0</c:v>
                </c:pt>
                <c:pt idx="1337">
                  <c:v>1411.0</c:v>
                </c:pt>
                <c:pt idx="1338">
                  <c:v>1412.0</c:v>
                </c:pt>
                <c:pt idx="1339">
                  <c:v>1413.0</c:v>
                </c:pt>
                <c:pt idx="1340">
                  <c:v>1414.0</c:v>
                </c:pt>
                <c:pt idx="1341">
                  <c:v>1415.0</c:v>
                </c:pt>
                <c:pt idx="1342">
                  <c:v>1416.0</c:v>
                </c:pt>
                <c:pt idx="1343">
                  <c:v>1417.0</c:v>
                </c:pt>
                <c:pt idx="1344">
                  <c:v>1418.0</c:v>
                </c:pt>
                <c:pt idx="1345">
                  <c:v>1419.0</c:v>
                </c:pt>
                <c:pt idx="1346">
                  <c:v>1420.0</c:v>
                </c:pt>
                <c:pt idx="1347">
                  <c:v>1421.0</c:v>
                </c:pt>
                <c:pt idx="1348">
                  <c:v>1422.0</c:v>
                </c:pt>
                <c:pt idx="1349">
                  <c:v>1423.0</c:v>
                </c:pt>
                <c:pt idx="1350">
                  <c:v>1424.0</c:v>
                </c:pt>
                <c:pt idx="1351">
                  <c:v>1425.0</c:v>
                </c:pt>
                <c:pt idx="1352">
                  <c:v>1426.0</c:v>
                </c:pt>
                <c:pt idx="1353">
                  <c:v>1428.0</c:v>
                </c:pt>
                <c:pt idx="1354">
                  <c:v>1429.0</c:v>
                </c:pt>
                <c:pt idx="1355">
                  <c:v>1430.0</c:v>
                </c:pt>
                <c:pt idx="1356">
                  <c:v>1431.0</c:v>
                </c:pt>
                <c:pt idx="1357">
                  <c:v>1432.0</c:v>
                </c:pt>
                <c:pt idx="1358">
                  <c:v>1433.0</c:v>
                </c:pt>
                <c:pt idx="1359">
                  <c:v>1434.0</c:v>
                </c:pt>
                <c:pt idx="1360">
                  <c:v>1435.0</c:v>
                </c:pt>
                <c:pt idx="1361">
                  <c:v>1437.0</c:v>
                </c:pt>
                <c:pt idx="1362">
                  <c:v>1438.0</c:v>
                </c:pt>
                <c:pt idx="1363">
                  <c:v>1439.0</c:v>
                </c:pt>
                <c:pt idx="1364">
                  <c:v>1440.0</c:v>
                </c:pt>
                <c:pt idx="1365">
                  <c:v>1441.0</c:v>
                </c:pt>
                <c:pt idx="1366">
                  <c:v>1442.0</c:v>
                </c:pt>
                <c:pt idx="1367">
                  <c:v>1443.0</c:v>
                </c:pt>
                <c:pt idx="1368">
                  <c:v>1444.0</c:v>
                </c:pt>
                <c:pt idx="1369">
                  <c:v>1445.0</c:v>
                </c:pt>
                <c:pt idx="1370">
                  <c:v>1446.0</c:v>
                </c:pt>
                <c:pt idx="1371">
                  <c:v>1447.0</c:v>
                </c:pt>
                <c:pt idx="1372">
                  <c:v>1448.0</c:v>
                </c:pt>
                <c:pt idx="1373">
                  <c:v>1449.0</c:v>
                </c:pt>
                <c:pt idx="1374">
                  <c:v>1450.0</c:v>
                </c:pt>
                <c:pt idx="1375">
                  <c:v>1451.0</c:v>
                </c:pt>
                <c:pt idx="1376">
                  <c:v>1452.0</c:v>
                </c:pt>
                <c:pt idx="1377">
                  <c:v>1453.0</c:v>
                </c:pt>
                <c:pt idx="1378">
                  <c:v>1454.0</c:v>
                </c:pt>
                <c:pt idx="1379">
                  <c:v>1455.0</c:v>
                </c:pt>
                <c:pt idx="1380">
                  <c:v>1456.0</c:v>
                </c:pt>
                <c:pt idx="1381">
                  <c:v>1457.0</c:v>
                </c:pt>
                <c:pt idx="1382">
                  <c:v>1458.0</c:v>
                </c:pt>
                <c:pt idx="1383">
                  <c:v>1459.0</c:v>
                </c:pt>
                <c:pt idx="1384">
                  <c:v>1460.0</c:v>
                </c:pt>
                <c:pt idx="1385">
                  <c:v>1461.0</c:v>
                </c:pt>
                <c:pt idx="1386">
                  <c:v>1462.0</c:v>
                </c:pt>
                <c:pt idx="1387">
                  <c:v>1463.0</c:v>
                </c:pt>
                <c:pt idx="1388">
                  <c:v>1464.0</c:v>
                </c:pt>
                <c:pt idx="1389">
                  <c:v>1465.0</c:v>
                </c:pt>
                <c:pt idx="1390">
                  <c:v>1466.0</c:v>
                </c:pt>
                <c:pt idx="1391">
                  <c:v>1467.0</c:v>
                </c:pt>
                <c:pt idx="1392">
                  <c:v>1468.0</c:v>
                </c:pt>
                <c:pt idx="1393">
                  <c:v>1469.0</c:v>
                </c:pt>
                <c:pt idx="1394">
                  <c:v>1470.0</c:v>
                </c:pt>
                <c:pt idx="1395">
                  <c:v>1471.0</c:v>
                </c:pt>
                <c:pt idx="1396">
                  <c:v>1472.0</c:v>
                </c:pt>
                <c:pt idx="1397">
                  <c:v>1473.0</c:v>
                </c:pt>
                <c:pt idx="1398">
                  <c:v>1474.0</c:v>
                </c:pt>
                <c:pt idx="1399">
                  <c:v>1475.0</c:v>
                </c:pt>
                <c:pt idx="1400">
                  <c:v>1476.0</c:v>
                </c:pt>
                <c:pt idx="1401">
                  <c:v>1477.0</c:v>
                </c:pt>
                <c:pt idx="1402">
                  <c:v>1479.0</c:v>
                </c:pt>
                <c:pt idx="1403">
                  <c:v>1480.0</c:v>
                </c:pt>
                <c:pt idx="1404">
                  <c:v>1481.0</c:v>
                </c:pt>
                <c:pt idx="1405">
                  <c:v>1482.0</c:v>
                </c:pt>
                <c:pt idx="1406">
                  <c:v>1483.0</c:v>
                </c:pt>
                <c:pt idx="1407">
                  <c:v>1484.0</c:v>
                </c:pt>
                <c:pt idx="1408">
                  <c:v>1485.0</c:v>
                </c:pt>
                <c:pt idx="1409">
                  <c:v>1486.0</c:v>
                </c:pt>
                <c:pt idx="1410">
                  <c:v>1487.0</c:v>
                </c:pt>
                <c:pt idx="1411">
                  <c:v>1488.0</c:v>
                </c:pt>
                <c:pt idx="1412">
                  <c:v>1489.0</c:v>
                </c:pt>
                <c:pt idx="1413">
                  <c:v>1490.0</c:v>
                </c:pt>
                <c:pt idx="1414">
                  <c:v>1491.0</c:v>
                </c:pt>
                <c:pt idx="1415">
                  <c:v>1492.0</c:v>
                </c:pt>
                <c:pt idx="1416">
                  <c:v>1493.0</c:v>
                </c:pt>
                <c:pt idx="1417">
                  <c:v>1494.0</c:v>
                </c:pt>
                <c:pt idx="1418">
                  <c:v>1495.0</c:v>
                </c:pt>
                <c:pt idx="1419">
                  <c:v>1496.0</c:v>
                </c:pt>
                <c:pt idx="1420">
                  <c:v>1497.0</c:v>
                </c:pt>
                <c:pt idx="1421">
                  <c:v>1498.0</c:v>
                </c:pt>
                <c:pt idx="1422">
                  <c:v>1499.0</c:v>
                </c:pt>
                <c:pt idx="1423">
                  <c:v>1500.0</c:v>
                </c:pt>
                <c:pt idx="1424">
                  <c:v>1501.0</c:v>
                </c:pt>
                <c:pt idx="1425">
                  <c:v>1502.0</c:v>
                </c:pt>
                <c:pt idx="1426">
                  <c:v>1503.0</c:v>
                </c:pt>
                <c:pt idx="1427">
                  <c:v>1504.0</c:v>
                </c:pt>
                <c:pt idx="1428">
                  <c:v>1505.0</c:v>
                </c:pt>
                <c:pt idx="1429">
                  <c:v>1506.0</c:v>
                </c:pt>
                <c:pt idx="1430">
                  <c:v>1507.0</c:v>
                </c:pt>
                <c:pt idx="1431">
                  <c:v>1508.0</c:v>
                </c:pt>
                <c:pt idx="1432">
                  <c:v>1509.0</c:v>
                </c:pt>
                <c:pt idx="1433">
                  <c:v>1510.0</c:v>
                </c:pt>
                <c:pt idx="1434">
                  <c:v>1511.0</c:v>
                </c:pt>
                <c:pt idx="1435">
                  <c:v>1512.0</c:v>
                </c:pt>
                <c:pt idx="1436">
                  <c:v>1514.0</c:v>
                </c:pt>
                <c:pt idx="1437">
                  <c:v>1515.0</c:v>
                </c:pt>
                <c:pt idx="1438">
                  <c:v>1516.0</c:v>
                </c:pt>
                <c:pt idx="1439">
                  <c:v>1517.0</c:v>
                </c:pt>
                <c:pt idx="1440">
                  <c:v>1518.0</c:v>
                </c:pt>
                <c:pt idx="1441">
                  <c:v>1519.0</c:v>
                </c:pt>
                <c:pt idx="1442">
                  <c:v>1520.0</c:v>
                </c:pt>
                <c:pt idx="1443">
                  <c:v>1521.0</c:v>
                </c:pt>
                <c:pt idx="1444">
                  <c:v>1522.0</c:v>
                </c:pt>
                <c:pt idx="1445">
                  <c:v>1523.0</c:v>
                </c:pt>
                <c:pt idx="1446">
                  <c:v>1524.0</c:v>
                </c:pt>
                <c:pt idx="1447">
                  <c:v>1525.0</c:v>
                </c:pt>
                <c:pt idx="1448">
                  <c:v>1526.0</c:v>
                </c:pt>
                <c:pt idx="1449">
                  <c:v>1527.0</c:v>
                </c:pt>
                <c:pt idx="1450">
                  <c:v>1528.0</c:v>
                </c:pt>
                <c:pt idx="1451">
                  <c:v>1529.0</c:v>
                </c:pt>
                <c:pt idx="1452">
                  <c:v>1530.0</c:v>
                </c:pt>
                <c:pt idx="1453">
                  <c:v>1531.0</c:v>
                </c:pt>
                <c:pt idx="1454">
                  <c:v>1532.0</c:v>
                </c:pt>
                <c:pt idx="1455">
                  <c:v>1533.0</c:v>
                </c:pt>
                <c:pt idx="1456">
                  <c:v>1534.0</c:v>
                </c:pt>
                <c:pt idx="1457">
                  <c:v>1535.0</c:v>
                </c:pt>
                <c:pt idx="1458">
                  <c:v>1536.0</c:v>
                </c:pt>
                <c:pt idx="1459">
                  <c:v>1537.0</c:v>
                </c:pt>
                <c:pt idx="1460">
                  <c:v>1538.0</c:v>
                </c:pt>
                <c:pt idx="1461">
                  <c:v>1539.0</c:v>
                </c:pt>
                <c:pt idx="1462">
                  <c:v>1540.0</c:v>
                </c:pt>
                <c:pt idx="1463">
                  <c:v>1541.0</c:v>
                </c:pt>
                <c:pt idx="1464">
                  <c:v>1542.0</c:v>
                </c:pt>
                <c:pt idx="1465">
                  <c:v>1543.0</c:v>
                </c:pt>
                <c:pt idx="1466">
                  <c:v>1544.0</c:v>
                </c:pt>
                <c:pt idx="1467">
                  <c:v>1545.0</c:v>
                </c:pt>
                <c:pt idx="1468">
                  <c:v>1546.0</c:v>
                </c:pt>
                <c:pt idx="1469">
                  <c:v>1547.0</c:v>
                </c:pt>
                <c:pt idx="1470">
                  <c:v>1549.0</c:v>
                </c:pt>
                <c:pt idx="1471">
                  <c:v>1550.0</c:v>
                </c:pt>
                <c:pt idx="1472">
                  <c:v>1551.0</c:v>
                </c:pt>
                <c:pt idx="1473">
                  <c:v>1552.0</c:v>
                </c:pt>
                <c:pt idx="1474">
                  <c:v>1553.0</c:v>
                </c:pt>
                <c:pt idx="1475">
                  <c:v>1554.0</c:v>
                </c:pt>
                <c:pt idx="1476">
                  <c:v>1555.0</c:v>
                </c:pt>
                <c:pt idx="1477">
                  <c:v>1556.0</c:v>
                </c:pt>
                <c:pt idx="1478">
                  <c:v>1557.0</c:v>
                </c:pt>
                <c:pt idx="1479">
                  <c:v>1558.0</c:v>
                </c:pt>
                <c:pt idx="1480">
                  <c:v>1559.0</c:v>
                </c:pt>
                <c:pt idx="1481">
                  <c:v>1560.0</c:v>
                </c:pt>
                <c:pt idx="1482">
                  <c:v>1562.0</c:v>
                </c:pt>
                <c:pt idx="1483">
                  <c:v>1563.0</c:v>
                </c:pt>
                <c:pt idx="1484">
                  <c:v>1564.0</c:v>
                </c:pt>
                <c:pt idx="1485">
                  <c:v>1565.0</c:v>
                </c:pt>
                <c:pt idx="1486">
                  <c:v>1566.0</c:v>
                </c:pt>
                <c:pt idx="1487">
                  <c:v>1567.0</c:v>
                </c:pt>
                <c:pt idx="1488">
                  <c:v>1568.0</c:v>
                </c:pt>
                <c:pt idx="1489">
                  <c:v>1569.0</c:v>
                </c:pt>
                <c:pt idx="1490">
                  <c:v>1570.0</c:v>
                </c:pt>
                <c:pt idx="1491">
                  <c:v>1572.0</c:v>
                </c:pt>
                <c:pt idx="1492">
                  <c:v>1573.0</c:v>
                </c:pt>
                <c:pt idx="1493">
                  <c:v>1574.0</c:v>
                </c:pt>
                <c:pt idx="1494">
                  <c:v>1575.0</c:v>
                </c:pt>
                <c:pt idx="1495">
                  <c:v>1576.0</c:v>
                </c:pt>
                <c:pt idx="1496">
                  <c:v>1577.0</c:v>
                </c:pt>
                <c:pt idx="1497">
                  <c:v>1578.0</c:v>
                </c:pt>
                <c:pt idx="1498">
                  <c:v>1579.0</c:v>
                </c:pt>
                <c:pt idx="1499">
                  <c:v>1580.0</c:v>
                </c:pt>
                <c:pt idx="1500">
                  <c:v>1581.0</c:v>
                </c:pt>
                <c:pt idx="1501">
                  <c:v>1582.0</c:v>
                </c:pt>
                <c:pt idx="1502">
                  <c:v>1583.0</c:v>
                </c:pt>
                <c:pt idx="1503">
                  <c:v>1585.0</c:v>
                </c:pt>
                <c:pt idx="1504">
                  <c:v>1586.0</c:v>
                </c:pt>
                <c:pt idx="1505">
                  <c:v>1587.0</c:v>
                </c:pt>
                <c:pt idx="1506">
                  <c:v>1588.0</c:v>
                </c:pt>
                <c:pt idx="1507">
                  <c:v>1589.0</c:v>
                </c:pt>
                <c:pt idx="1508">
                  <c:v>1590.0</c:v>
                </c:pt>
                <c:pt idx="1509">
                  <c:v>1591.0</c:v>
                </c:pt>
                <c:pt idx="1510">
                  <c:v>1592.0</c:v>
                </c:pt>
                <c:pt idx="1511">
                  <c:v>1593.0</c:v>
                </c:pt>
                <c:pt idx="1512">
                  <c:v>1594.0</c:v>
                </c:pt>
                <c:pt idx="1513">
                  <c:v>1595.0</c:v>
                </c:pt>
                <c:pt idx="1514">
                  <c:v>1596.0</c:v>
                </c:pt>
                <c:pt idx="1515">
                  <c:v>1597.0</c:v>
                </c:pt>
                <c:pt idx="1516">
                  <c:v>1598.0</c:v>
                </c:pt>
                <c:pt idx="1517">
                  <c:v>1599.0</c:v>
                </c:pt>
                <c:pt idx="1518">
                  <c:v>1600.0</c:v>
                </c:pt>
                <c:pt idx="1519">
                  <c:v>1601.0</c:v>
                </c:pt>
                <c:pt idx="1520">
                  <c:v>1602.0</c:v>
                </c:pt>
                <c:pt idx="1521">
                  <c:v>1603.0</c:v>
                </c:pt>
                <c:pt idx="1522">
                  <c:v>1604.0</c:v>
                </c:pt>
                <c:pt idx="1523">
                  <c:v>1605.0</c:v>
                </c:pt>
                <c:pt idx="1524">
                  <c:v>1606.0</c:v>
                </c:pt>
                <c:pt idx="1525">
                  <c:v>1607.0</c:v>
                </c:pt>
                <c:pt idx="1526">
                  <c:v>1608.0</c:v>
                </c:pt>
                <c:pt idx="1527">
                  <c:v>1609.0</c:v>
                </c:pt>
                <c:pt idx="1528">
                  <c:v>1610.0</c:v>
                </c:pt>
                <c:pt idx="1529">
                  <c:v>1611.0</c:v>
                </c:pt>
                <c:pt idx="1530">
                  <c:v>1612.0</c:v>
                </c:pt>
                <c:pt idx="1531">
                  <c:v>1613.0</c:v>
                </c:pt>
                <c:pt idx="1532">
                  <c:v>1614.0</c:v>
                </c:pt>
                <c:pt idx="1533">
                  <c:v>1615.0</c:v>
                </c:pt>
                <c:pt idx="1534">
                  <c:v>1616.0</c:v>
                </c:pt>
                <c:pt idx="1535">
                  <c:v>1617.0</c:v>
                </c:pt>
                <c:pt idx="1536">
                  <c:v>1618.0</c:v>
                </c:pt>
                <c:pt idx="1537">
                  <c:v>1620.0</c:v>
                </c:pt>
                <c:pt idx="1538">
                  <c:v>1621.0</c:v>
                </c:pt>
                <c:pt idx="1539">
                  <c:v>1622.0</c:v>
                </c:pt>
                <c:pt idx="1540">
                  <c:v>1623.0</c:v>
                </c:pt>
                <c:pt idx="1541">
                  <c:v>1624.0</c:v>
                </c:pt>
                <c:pt idx="1542">
                  <c:v>1625.0</c:v>
                </c:pt>
                <c:pt idx="1543">
                  <c:v>1626.0</c:v>
                </c:pt>
                <c:pt idx="1544">
                  <c:v>1627.0</c:v>
                </c:pt>
                <c:pt idx="1545">
                  <c:v>1628.0</c:v>
                </c:pt>
                <c:pt idx="1546">
                  <c:v>1629.0</c:v>
                </c:pt>
                <c:pt idx="1547">
                  <c:v>1630.0</c:v>
                </c:pt>
                <c:pt idx="1548">
                  <c:v>1631.0</c:v>
                </c:pt>
                <c:pt idx="1549">
                  <c:v>1632.0</c:v>
                </c:pt>
                <c:pt idx="1550">
                  <c:v>1633.0</c:v>
                </c:pt>
                <c:pt idx="1551">
                  <c:v>1634.0</c:v>
                </c:pt>
                <c:pt idx="1552">
                  <c:v>1635.0</c:v>
                </c:pt>
                <c:pt idx="1553">
                  <c:v>1636.0</c:v>
                </c:pt>
                <c:pt idx="1554">
                  <c:v>1637.0</c:v>
                </c:pt>
                <c:pt idx="1555">
                  <c:v>1638.0</c:v>
                </c:pt>
                <c:pt idx="1556">
                  <c:v>1639.0</c:v>
                </c:pt>
                <c:pt idx="1557">
                  <c:v>1640.0</c:v>
                </c:pt>
                <c:pt idx="1558">
                  <c:v>1642.0</c:v>
                </c:pt>
                <c:pt idx="1559">
                  <c:v>1643.0</c:v>
                </c:pt>
                <c:pt idx="1560">
                  <c:v>1644.0</c:v>
                </c:pt>
                <c:pt idx="1561">
                  <c:v>1645.0</c:v>
                </c:pt>
                <c:pt idx="1562">
                  <c:v>1646.0</c:v>
                </c:pt>
                <c:pt idx="1563">
                  <c:v>1647.0</c:v>
                </c:pt>
                <c:pt idx="1564">
                  <c:v>1648.0</c:v>
                </c:pt>
                <c:pt idx="1565">
                  <c:v>1649.0</c:v>
                </c:pt>
                <c:pt idx="1566">
                  <c:v>1650.0</c:v>
                </c:pt>
                <c:pt idx="1567">
                  <c:v>1651.0</c:v>
                </c:pt>
                <c:pt idx="1568">
                  <c:v>1652.0</c:v>
                </c:pt>
                <c:pt idx="1569">
                  <c:v>1653.0</c:v>
                </c:pt>
                <c:pt idx="1570">
                  <c:v>1654.0</c:v>
                </c:pt>
                <c:pt idx="1571">
                  <c:v>1655.0</c:v>
                </c:pt>
                <c:pt idx="1572">
                  <c:v>1656.0</c:v>
                </c:pt>
                <c:pt idx="1573">
                  <c:v>1657.0</c:v>
                </c:pt>
                <c:pt idx="1574">
                  <c:v>1658.0</c:v>
                </c:pt>
                <c:pt idx="1575">
                  <c:v>1659.0</c:v>
                </c:pt>
                <c:pt idx="1576">
                  <c:v>1660.0</c:v>
                </c:pt>
                <c:pt idx="1577">
                  <c:v>1662.0</c:v>
                </c:pt>
                <c:pt idx="1578">
                  <c:v>1663.0</c:v>
                </c:pt>
                <c:pt idx="1579">
                  <c:v>1664.0</c:v>
                </c:pt>
                <c:pt idx="1580">
                  <c:v>1665.0</c:v>
                </c:pt>
                <c:pt idx="1581">
                  <c:v>1666.0</c:v>
                </c:pt>
                <c:pt idx="1582">
                  <c:v>1667.0</c:v>
                </c:pt>
                <c:pt idx="1583">
                  <c:v>1668.0</c:v>
                </c:pt>
                <c:pt idx="1584">
                  <c:v>1669.0</c:v>
                </c:pt>
                <c:pt idx="1585">
                  <c:v>1670.0</c:v>
                </c:pt>
                <c:pt idx="1586">
                  <c:v>1671.0</c:v>
                </c:pt>
                <c:pt idx="1587">
                  <c:v>1672.0</c:v>
                </c:pt>
                <c:pt idx="1588">
                  <c:v>1673.0</c:v>
                </c:pt>
                <c:pt idx="1589">
                  <c:v>1674.0</c:v>
                </c:pt>
                <c:pt idx="1590">
                  <c:v>1675.0</c:v>
                </c:pt>
                <c:pt idx="1591">
                  <c:v>1676.0</c:v>
                </c:pt>
                <c:pt idx="1592">
                  <c:v>1677.0</c:v>
                </c:pt>
                <c:pt idx="1593">
                  <c:v>1678.0</c:v>
                </c:pt>
                <c:pt idx="1594">
                  <c:v>1679.0</c:v>
                </c:pt>
                <c:pt idx="1595">
                  <c:v>1680.0</c:v>
                </c:pt>
                <c:pt idx="1596">
                  <c:v>1681.0</c:v>
                </c:pt>
                <c:pt idx="1597">
                  <c:v>1682.0</c:v>
                </c:pt>
                <c:pt idx="1598">
                  <c:v>1683.0</c:v>
                </c:pt>
                <c:pt idx="1599">
                  <c:v>1684.0</c:v>
                </c:pt>
                <c:pt idx="1600">
                  <c:v>1685.0</c:v>
                </c:pt>
                <c:pt idx="1601">
                  <c:v>1686.0</c:v>
                </c:pt>
                <c:pt idx="1602">
                  <c:v>1687.0</c:v>
                </c:pt>
                <c:pt idx="1603">
                  <c:v>1689.0</c:v>
                </c:pt>
                <c:pt idx="1604">
                  <c:v>1690.0</c:v>
                </c:pt>
                <c:pt idx="1605">
                  <c:v>1691.0</c:v>
                </c:pt>
                <c:pt idx="1606">
                  <c:v>1692.0</c:v>
                </c:pt>
                <c:pt idx="1607">
                  <c:v>1693.0</c:v>
                </c:pt>
                <c:pt idx="1608">
                  <c:v>1694.0</c:v>
                </c:pt>
                <c:pt idx="1609">
                  <c:v>1695.0</c:v>
                </c:pt>
                <c:pt idx="1610">
                  <c:v>1696.0</c:v>
                </c:pt>
                <c:pt idx="1611">
                  <c:v>1697.0</c:v>
                </c:pt>
                <c:pt idx="1612">
                  <c:v>1698.0</c:v>
                </c:pt>
                <c:pt idx="1613">
                  <c:v>1699.0</c:v>
                </c:pt>
                <c:pt idx="1614">
                  <c:v>1700.0</c:v>
                </c:pt>
                <c:pt idx="1615">
                  <c:v>1701.0</c:v>
                </c:pt>
                <c:pt idx="1616">
                  <c:v>1702.0</c:v>
                </c:pt>
                <c:pt idx="1617">
                  <c:v>1703.0</c:v>
                </c:pt>
                <c:pt idx="1618">
                  <c:v>1704.0</c:v>
                </c:pt>
                <c:pt idx="1619">
                  <c:v>1705.0</c:v>
                </c:pt>
                <c:pt idx="1620">
                  <c:v>1706.0</c:v>
                </c:pt>
                <c:pt idx="1621">
                  <c:v>1707.0</c:v>
                </c:pt>
                <c:pt idx="1622">
                  <c:v>1708.0</c:v>
                </c:pt>
                <c:pt idx="1623">
                  <c:v>1709.0</c:v>
                </c:pt>
                <c:pt idx="1624">
                  <c:v>1710.0</c:v>
                </c:pt>
                <c:pt idx="1625">
                  <c:v>1711.0</c:v>
                </c:pt>
                <c:pt idx="1626">
                  <c:v>1712.0</c:v>
                </c:pt>
                <c:pt idx="1627">
                  <c:v>1713.0</c:v>
                </c:pt>
                <c:pt idx="1628">
                  <c:v>1714.0</c:v>
                </c:pt>
                <c:pt idx="1629">
                  <c:v>1715.0</c:v>
                </c:pt>
                <c:pt idx="1630">
                  <c:v>1716.0</c:v>
                </c:pt>
                <c:pt idx="1631">
                  <c:v>1717.0</c:v>
                </c:pt>
                <c:pt idx="1632">
                  <c:v>1718.0</c:v>
                </c:pt>
                <c:pt idx="1633">
                  <c:v>1719.0</c:v>
                </c:pt>
                <c:pt idx="1634">
                  <c:v>1720.0</c:v>
                </c:pt>
                <c:pt idx="1635">
                  <c:v>1721.0</c:v>
                </c:pt>
                <c:pt idx="1636">
                  <c:v>1722.0</c:v>
                </c:pt>
                <c:pt idx="1637">
                  <c:v>1723.0</c:v>
                </c:pt>
                <c:pt idx="1638">
                  <c:v>1724.0</c:v>
                </c:pt>
                <c:pt idx="1639">
                  <c:v>1725.0</c:v>
                </c:pt>
                <c:pt idx="1640">
                  <c:v>1726.0</c:v>
                </c:pt>
                <c:pt idx="1641">
                  <c:v>1728.0</c:v>
                </c:pt>
                <c:pt idx="1642">
                  <c:v>1729.0</c:v>
                </c:pt>
                <c:pt idx="1643">
                  <c:v>1730.0</c:v>
                </c:pt>
                <c:pt idx="1644">
                  <c:v>1731.0</c:v>
                </c:pt>
                <c:pt idx="1645">
                  <c:v>1732.0</c:v>
                </c:pt>
                <c:pt idx="1646">
                  <c:v>1733.0</c:v>
                </c:pt>
                <c:pt idx="1647">
                  <c:v>1734.0</c:v>
                </c:pt>
                <c:pt idx="1648">
                  <c:v>1735.0</c:v>
                </c:pt>
                <c:pt idx="1649">
                  <c:v>1736.0</c:v>
                </c:pt>
                <c:pt idx="1650">
                  <c:v>1737.0</c:v>
                </c:pt>
                <c:pt idx="1651">
                  <c:v>1738.0</c:v>
                </c:pt>
                <c:pt idx="1652">
                  <c:v>1739.0</c:v>
                </c:pt>
                <c:pt idx="1653">
                  <c:v>1740.0</c:v>
                </c:pt>
                <c:pt idx="1654">
                  <c:v>1741.0</c:v>
                </c:pt>
                <c:pt idx="1655">
                  <c:v>1742.0</c:v>
                </c:pt>
                <c:pt idx="1656">
                  <c:v>1743.0</c:v>
                </c:pt>
                <c:pt idx="1657">
                  <c:v>1744.0</c:v>
                </c:pt>
                <c:pt idx="1658">
                  <c:v>1745.0</c:v>
                </c:pt>
                <c:pt idx="1659">
                  <c:v>1746.0</c:v>
                </c:pt>
              </c:numCache>
            </c:numRef>
          </c:xVal>
          <c:yVal>
            <c:numRef>
              <c:f>'L_Enroll (2)'!$L$7:$L$1752</c:f>
              <c:numCache>
                <c:formatCode>General</c:formatCode>
                <c:ptCount val="1660"/>
                <c:pt idx="675">
                  <c:v>4.2</c:v>
                </c:pt>
                <c:pt idx="676">
                  <c:v>6.9</c:v>
                </c:pt>
                <c:pt idx="677">
                  <c:v>2.67</c:v>
                </c:pt>
                <c:pt idx="678">
                  <c:v>3.7</c:v>
                </c:pt>
                <c:pt idx="679">
                  <c:v>4.243</c:v>
                </c:pt>
                <c:pt idx="680">
                  <c:v>4.149999999999999</c:v>
                </c:pt>
                <c:pt idx="681">
                  <c:v>5.133999999999999</c:v>
                </c:pt>
                <c:pt idx="682">
                  <c:v>2.0</c:v>
                </c:pt>
                <c:pt idx="683">
                  <c:v>4.6</c:v>
                </c:pt>
                <c:pt idx="684">
                  <c:v>3.321</c:v>
                </c:pt>
                <c:pt idx="685">
                  <c:v>1.915</c:v>
                </c:pt>
                <c:pt idx="686">
                  <c:v>7.26</c:v>
                </c:pt>
                <c:pt idx="687">
                  <c:v>4.25</c:v>
                </c:pt>
                <c:pt idx="688">
                  <c:v>3.84</c:v>
                </c:pt>
                <c:pt idx="689">
                  <c:v>3.2</c:v>
                </c:pt>
                <c:pt idx="690">
                  <c:v>4.134999999999994</c:v>
                </c:pt>
                <c:pt idx="691">
                  <c:v>2.24</c:v>
                </c:pt>
                <c:pt idx="692">
                  <c:v>3.0</c:v>
                </c:pt>
                <c:pt idx="693">
                  <c:v>5.13</c:v>
                </c:pt>
                <c:pt idx="694">
                  <c:v>2.108</c:v>
                </c:pt>
                <c:pt idx="695">
                  <c:v>8.1</c:v>
                </c:pt>
                <c:pt idx="696">
                  <c:v>5.027999999999994</c:v>
                </c:pt>
                <c:pt idx="697">
                  <c:v>1.15</c:v>
                </c:pt>
                <c:pt idx="698">
                  <c:v>2.972999999999999</c:v>
                </c:pt>
                <c:pt idx="699">
                  <c:v>1.82</c:v>
                </c:pt>
                <c:pt idx="700">
                  <c:v>4.183999999999997</c:v>
                </c:pt>
                <c:pt idx="701">
                  <c:v>3.304</c:v>
                </c:pt>
                <c:pt idx="702">
                  <c:v>2.69</c:v>
                </c:pt>
                <c:pt idx="703">
                  <c:v>2.646</c:v>
                </c:pt>
                <c:pt idx="704">
                  <c:v>3.87</c:v>
                </c:pt>
                <c:pt idx="705">
                  <c:v>4.146999999999998</c:v>
                </c:pt>
                <c:pt idx="706">
                  <c:v>4.43</c:v>
                </c:pt>
                <c:pt idx="707">
                  <c:v>7.151999999999997</c:v>
                </c:pt>
                <c:pt idx="708">
                  <c:v>5.620999999999994</c:v>
                </c:pt>
                <c:pt idx="709">
                  <c:v>5.25</c:v>
                </c:pt>
                <c:pt idx="710">
                  <c:v>6.18</c:v>
                </c:pt>
                <c:pt idx="711">
                  <c:v>3.237</c:v>
                </c:pt>
                <c:pt idx="712">
                  <c:v>3.99</c:v>
                </c:pt>
                <c:pt idx="713">
                  <c:v>4.3</c:v>
                </c:pt>
                <c:pt idx="714">
                  <c:v>5.2</c:v>
                </c:pt>
                <c:pt idx="715">
                  <c:v>5.2</c:v>
                </c:pt>
                <c:pt idx="716">
                  <c:v>3.83</c:v>
                </c:pt>
                <c:pt idx="717">
                  <c:v>3.561</c:v>
                </c:pt>
                <c:pt idx="718">
                  <c:v>3.76</c:v>
                </c:pt>
                <c:pt idx="719">
                  <c:v>3.741</c:v>
                </c:pt>
                <c:pt idx="720">
                  <c:v>6.3</c:v>
                </c:pt>
                <c:pt idx="721">
                  <c:v>3.17</c:v>
                </c:pt>
                <c:pt idx="722">
                  <c:v>4.307999999999994</c:v>
                </c:pt>
                <c:pt idx="723">
                  <c:v>3.8</c:v>
                </c:pt>
                <c:pt idx="724">
                  <c:v>6.4</c:v>
                </c:pt>
                <c:pt idx="725">
                  <c:v>4.3</c:v>
                </c:pt>
                <c:pt idx="726">
                  <c:v>3.81</c:v>
                </c:pt>
                <c:pt idx="727">
                  <c:v>3.233</c:v>
                </c:pt>
                <c:pt idx="728">
                  <c:v>3.3</c:v>
                </c:pt>
                <c:pt idx="729">
                  <c:v>3.271</c:v>
                </c:pt>
                <c:pt idx="730">
                  <c:v>2.058</c:v>
                </c:pt>
                <c:pt idx="731">
                  <c:v>5.5</c:v>
                </c:pt>
                <c:pt idx="732">
                  <c:v>7.2</c:v>
                </c:pt>
                <c:pt idx="733">
                  <c:v>4.13</c:v>
                </c:pt>
                <c:pt idx="734">
                  <c:v>4.18</c:v>
                </c:pt>
                <c:pt idx="735">
                  <c:v>3.521</c:v>
                </c:pt>
                <c:pt idx="736">
                  <c:v>3.17</c:v>
                </c:pt>
                <c:pt idx="737">
                  <c:v>2.58</c:v>
                </c:pt>
                <c:pt idx="738">
                  <c:v>4.097999999999995</c:v>
                </c:pt>
                <c:pt idx="739">
                  <c:v>1.682</c:v>
                </c:pt>
                <c:pt idx="740">
                  <c:v>2.71</c:v>
                </c:pt>
                <c:pt idx="741">
                  <c:v>3.24</c:v>
                </c:pt>
                <c:pt idx="742">
                  <c:v>3.07</c:v>
                </c:pt>
                <c:pt idx="743">
                  <c:v>4.804999999999994</c:v>
                </c:pt>
                <c:pt idx="744">
                  <c:v>1.15</c:v>
                </c:pt>
                <c:pt idx="745">
                  <c:v>3.8</c:v>
                </c:pt>
                <c:pt idx="746">
                  <c:v>2.79</c:v>
                </c:pt>
                <c:pt idx="747">
                  <c:v>4.261</c:v>
                </c:pt>
                <c:pt idx="748">
                  <c:v>3.31</c:v>
                </c:pt>
                <c:pt idx="749">
                  <c:v>5.251</c:v>
                </c:pt>
                <c:pt idx="750">
                  <c:v>4.6</c:v>
                </c:pt>
                <c:pt idx="751">
                  <c:v>3.092</c:v>
                </c:pt>
                <c:pt idx="752">
                  <c:v>8.049</c:v>
                </c:pt>
                <c:pt idx="753">
                  <c:v>3.534</c:v>
                </c:pt>
                <c:pt idx="754">
                  <c:v>3.93</c:v>
                </c:pt>
                <c:pt idx="755">
                  <c:v>4.125999999999994</c:v>
                </c:pt>
                <c:pt idx="756">
                  <c:v>3.7</c:v>
                </c:pt>
                <c:pt idx="757">
                  <c:v>5.73</c:v>
                </c:pt>
                <c:pt idx="758">
                  <c:v>5.072</c:v>
                </c:pt>
                <c:pt idx="759">
                  <c:v>7.554999999999994</c:v>
                </c:pt>
                <c:pt idx="760">
                  <c:v>5.783</c:v>
                </c:pt>
                <c:pt idx="761">
                  <c:v>3.186</c:v>
                </c:pt>
                <c:pt idx="762">
                  <c:v>4.394999999999994</c:v>
                </c:pt>
                <c:pt idx="763">
                  <c:v>2.594</c:v>
                </c:pt>
                <c:pt idx="764">
                  <c:v>2.47</c:v>
                </c:pt>
                <c:pt idx="765">
                  <c:v>3.02</c:v>
                </c:pt>
                <c:pt idx="766">
                  <c:v>5.165999999999994</c:v>
                </c:pt>
                <c:pt idx="767">
                  <c:v>2.254</c:v>
                </c:pt>
                <c:pt idx="768">
                  <c:v>2.73</c:v>
                </c:pt>
                <c:pt idx="769">
                  <c:v>2.86</c:v>
                </c:pt>
                <c:pt idx="770">
                  <c:v>6.429</c:v>
                </c:pt>
                <c:pt idx="771">
                  <c:v>5.2</c:v>
                </c:pt>
                <c:pt idx="772">
                  <c:v>3.049</c:v>
                </c:pt>
                <c:pt idx="773">
                  <c:v>2.72</c:v>
                </c:pt>
                <c:pt idx="774">
                  <c:v>5.879</c:v>
                </c:pt>
                <c:pt idx="775">
                  <c:v>3.559</c:v>
                </c:pt>
                <c:pt idx="776">
                  <c:v>4.749</c:v>
                </c:pt>
                <c:pt idx="777">
                  <c:v>4.117999999999994</c:v>
                </c:pt>
                <c:pt idx="778">
                  <c:v>3.78</c:v>
                </c:pt>
                <c:pt idx="779">
                  <c:v>2.331999999999998</c:v>
                </c:pt>
                <c:pt idx="780">
                  <c:v>3.695</c:v>
                </c:pt>
                <c:pt idx="781">
                  <c:v>6.91</c:v>
                </c:pt>
                <c:pt idx="782">
                  <c:v>4.96</c:v>
                </c:pt>
                <c:pt idx="783">
                  <c:v>3.87</c:v>
                </c:pt>
                <c:pt idx="784">
                  <c:v>3.39</c:v>
                </c:pt>
                <c:pt idx="785">
                  <c:v>4.405</c:v>
                </c:pt>
                <c:pt idx="786">
                  <c:v>4.677</c:v>
                </c:pt>
                <c:pt idx="787">
                  <c:v>2.47</c:v>
                </c:pt>
                <c:pt idx="788">
                  <c:v>2.552999999999999</c:v>
                </c:pt>
                <c:pt idx="789">
                  <c:v>3.9</c:v>
                </c:pt>
                <c:pt idx="790">
                  <c:v>6.288</c:v>
                </c:pt>
                <c:pt idx="791">
                  <c:v>3.1</c:v>
                </c:pt>
                <c:pt idx="792">
                  <c:v>2.48</c:v>
                </c:pt>
                <c:pt idx="793">
                  <c:v>5.541</c:v>
                </c:pt>
                <c:pt idx="794">
                  <c:v>3.809</c:v>
                </c:pt>
                <c:pt idx="795">
                  <c:v>3.36</c:v>
                </c:pt>
                <c:pt idx="796">
                  <c:v>5.1</c:v>
                </c:pt>
                <c:pt idx="797">
                  <c:v>2.871999999999999</c:v>
                </c:pt>
                <c:pt idx="798">
                  <c:v>4.5</c:v>
                </c:pt>
                <c:pt idx="799">
                  <c:v>4.55</c:v>
                </c:pt>
                <c:pt idx="800">
                  <c:v>3.79</c:v>
                </c:pt>
                <c:pt idx="801">
                  <c:v>2.88</c:v>
                </c:pt>
                <c:pt idx="802">
                  <c:v>3.866</c:v>
                </c:pt>
                <c:pt idx="803">
                  <c:v>4.442</c:v>
                </c:pt>
                <c:pt idx="804">
                  <c:v>2.57</c:v>
                </c:pt>
                <c:pt idx="805">
                  <c:v>3.2</c:v>
                </c:pt>
                <c:pt idx="806">
                  <c:v>4.359</c:v>
                </c:pt>
                <c:pt idx="807">
                  <c:v>5.91</c:v>
                </c:pt>
                <c:pt idx="808">
                  <c:v>5.521999999999998</c:v>
                </c:pt>
                <c:pt idx="809">
                  <c:v>4.0</c:v>
                </c:pt>
                <c:pt idx="810">
                  <c:v>4.4</c:v>
                </c:pt>
                <c:pt idx="811">
                  <c:v>4.8</c:v>
                </c:pt>
                <c:pt idx="812">
                  <c:v>3.326</c:v>
                </c:pt>
                <c:pt idx="813">
                  <c:v>2.023</c:v>
                </c:pt>
                <c:pt idx="814">
                  <c:v>5.6</c:v>
                </c:pt>
                <c:pt idx="815">
                  <c:v>3.81</c:v>
                </c:pt>
                <c:pt idx="816">
                  <c:v>4.282</c:v>
                </c:pt>
                <c:pt idx="817">
                  <c:v>4.3</c:v>
                </c:pt>
                <c:pt idx="818">
                  <c:v>3.148</c:v>
                </c:pt>
                <c:pt idx="819">
                  <c:v>5.09</c:v>
                </c:pt>
                <c:pt idx="820">
                  <c:v>4.114999999999994</c:v>
                </c:pt>
                <c:pt idx="821">
                  <c:v>3.418</c:v>
                </c:pt>
                <c:pt idx="822">
                  <c:v>3.5</c:v>
                </c:pt>
                <c:pt idx="823">
                  <c:v>4.0</c:v>
                </c:pt>
                <c:pt idx="824">
                  <c:v>6.3</c:v>
                </c:pt>
                <c:pt idx="825">
                  <c:v>5.33</c:v>
                </c:pt>
                <c:pt idx="826">
                  <c:v>3.2</c:v>
                </c:pt>
                <c:pt idx="827">
                  <c:v>3.45</c:v>
                </c:pt>
                <c:pt idx="828">
                  <c:v>3.532999999999999</c:v>
                </c:pt>
                <c:pt idx="829">
                  <c:v>3.045</c:v>
                </c:pt>
                <c:pt idx="830">
                  <c:v>2.26</c:v>
                </c:pt>
                <c:pt idx="831">
                  <c:v>5.33</c:v>
                </c:pt>
                <c:pt idx="832">
                  <c:v>6.55</c:v>
                </c:pt>
                <c:pt idx="833">
                  <c:v>4.365999999999994</c:v>
                </c:pt>
                <c:pt idx="834">
                  <c:v>3.043</c:v>
                </c:pt>
                <c:pt idx="835">
                  <c:v>3.563</c:v>
                </c:pt>
                <c:pt idx="836">
                  <c:v>4.072</c:v>
                </c:pt>
                <c:pt idx="837">
                  <c:v>6.07</c:v>
                </c:pt>
                <c:pt idx="838">
                  <c:v>3.6</c:v>
                </c:pt>
                <c:pt idx="839">
                  <c:v>3.532999999999999</c:v>
                </c:pt>
                <c:pt idx="840">
                  <c:v>6.503</c:v>
                </c:pt>
                <c:pt idx="841">
                  <c:v>2.88</c:v>
                </c:pt>
                <c:pt idx="842">
                  <c:v>3.77</c:v>
                </c:pt>
                <c:pt idx="843">
                  <c:v>3.13</c:v>
                </c:pt>
                <c:pt idx="844">
                  <c:v>5.368999999999994</c:v>
                </c:pt>
                <c:pt idx="845">
                  <c:v>1.875</c:v>
                </c:pt>
                <c:pt idx="846">
                  <c:v>3.3</c:v>
                </c:pt>
                <c:pt idx="847">
                  <c:v>3.4</c:v>
                </c:pt>
                <c:pt idx="848">
                  <c:v>4.082</c:v>
                </c:pt>
                <c:pt idx="849">
                  <c:v>4.647999999999994</c:v>
                </c:pt>
                <c:pt idx="850">
                  <c:v>4.281</c:v>
                </c:pt>
                <c:pt idx="851">
                  <c:v>2.718</c:v>
                </c:pt>
                <c:pt idx="852">
                  <c:v>3.482</c:v>
                </c:pt>
                <c:pt idx="853">
                  <c:v>3.056999999999999</c:v>
                </c:pt>
                <c:pt idx="854">
                  <c:v>2.191</c:v>
                </c:pt>
                <c:pt idx="855">
                  <c:v>4.0</c:v>
                </c:pt>
                <c:pt idx="856">
                  <c:v>3.575</c:v>
                </c:pt>
                <c:pt idx="857">
                  <c:v>2.4</c:v>
                </c:pt>
                <c:pt idx="858">
                  <c:v>4.101</c:v>
                </c:pt>
                <c:pt idx="859">
                  <c:v>4.41</c:v>
                </c:pt>
                <c:pt idx="860">
                  <c:v>3.4</c:v>
                </c:pt>
                <c:pt idx="861">
                  <c:v>2.879</c:v>
                </c:pt>
                <c:pt idx="862">
                  <c:v>3.45</c:v>
                </c:pt>
                <c:pt idx="863">
                  <c:v>2.85</c:v>
                </c:pt>
                <c:pt idx="864">
                  <c:v>3.039</c:v>
                </c:pt>
                <c:pt idx="865">
                  <c:v>3.048</c:v>
                </c:pt>
                <c:pt idx="866">
                  <c:v>4.9</c:v>
                </c:pt>
                <c:pt idx="867">
                  <c:v>4.044</c:v>
                </c:pt>
                <c:pt idx="868">
                  <c:v>3.552</c:v>
                </c:pt>
                <c:pt idx="869">
                  <c:v>3.292</c:v>
                </c:pt>
                <c:pt idx="870">
                  <c:v>3.0</c:v>
                </c:pt>
                <c:pt idx="871">
                  <c:v>4.975</c:v>
                </c:pt>
                <c:pt idx="872">
                  <c:v>3.16</c:v>
                </c:pt>
                <c:pt idx="873">
                  <c:v>3.33</c:v>
                </c:pt>
                <c:pt idx="874">
                  <c:v>3.2</c:v>
                </c:pt>
                <c:pt idx="875">
                  <c:v>3.099</c:v>
                </c:pt>
                <c:pt idx="876">
                  <c:v>4.07</c:v>
                </c:pt>
                <c:pt idx="877">
                  <c:v>4.2</c:v>
                </c:pt>
                <c:pt idx="878">
                  <c:v>3.8</c:v>
                </c:pt>
                <c:pt idx="879">
                  <c:v>4.536</c:v>
                </c:pt>
                <c:pt idx="880">
                  <c:v>4.025999999999994</c:v>
                </c:pt>
                <c:pt idx="881">
                  <c:v>3.7</c:v>
                </c:pt>
                <c:pt idx="882">
                  <c:v>4.109999999999999</c:v>
                </c:pt>
                <c:pt idx="883">
                  <c:v>6.266</c:v>
                </c:pt>
                <c:pt idx="884">
                  <c:v>5.319</c:v>
                </c:pt>
                <c:pt idx="885">
                  <c:v>3.019</c:v>
                </c:pt>
                <c:pt idx="886">
                  <c:v>2.7</c:v>
                </c:pt>
                <c:pt idx="887">
                  <c:v>1.656</c:v>
                </c:pt>
                <c:pt idx="888">
                  <c:v>4.254999999999995</c:v>
                </c:pt>
                <c:pt idx="889">
                  <c:v>1.6</c:v>
                </c:pt>
                <c:pt idx="890">
                  <c:v>4.769999999999999</c:v>
                </c:pt>
                <c:pt idx="891">
                  <c:v>3.064</c:v>
                </c:pt>
                <c:pt idx="892">
                  <c:v>6.4</c:v>
                </c:pt>
                <c:pt idx="893">
                  <c:v>4.13</c:v>
                </c:pt>
                <c:pt idx="894">
                  <c:v>0.994</c:v>
                </c:pt>
                <c:pt idx="895">
                  <c:v>3.168</c:v>
                </c:pt>
                <c:pt idx="896">
                  <c:v>2.91</c:v>
                </c:pt>
                <c:pt idx="897">
                  <c:v>3.789</c:v>
                </c:pt>
                <c:pt idx="898">
                  <c:v>4.374</c:v>
                </c:pt>
                <c:pt idx="899">
                  <c:v>4.5</c:v>
                </c:pt>
                <c:pt idx="900">
                  <c:v>4.855999999999994</c:v>
                </c:pt>
                <c:pt idx="901">
                  <c:v>5.1</c:v>
                </c:pt>
                <c:pt idx="902">
                  <c:v>3.027</c:v>
                </c:pt>
                <c:pt idx="903">
                  <c:v>3.538</c:v>
                </c:pt>
                <c:pt idx="904">
                  <c:v>4.6</c:v>
                </c:pt>
                <c:pt idx="905">
                  <c:v>2.996</c:v>
                </c:pt>
                <c:pt idx="906">
                  <c:v>4.02</c:v>
                </c:pt>
                <c:pt idx="907">
                  <c:v>5.026999999999997</c:v>
                </c:pt>
                <c:pt idx="908">
                  <c:v>3.9</c:v>
                </c:pt>
                <c:pt idx="909">
                  <c:v>4.5</c:v>
                </c:pt>
                <c:pt idx="910">
                  <c:v>4.0</c:v>
                </c:pt>
                <c:pt idx="911">
                  <c:v>3.5</c:v>
                </c:pt>
                <c:pt idx="912">
                  <c:v>1.526</c:v>
                </c:pt>
                <c:pt idx="913">
                  <c:v>3.345</c:v>
                </c:pt>
                <c:pt idx="914">
                  <c:v>2.2</c:v>
                </c:pt>
                <c:pt idx="915">
                  <c:v>5.424999999999994</c:v>
                </c:pt>
                <c:pt idx="916">
                  <c:v>4.731</c:v>
                </c:pt>
                <c:pt idx="917">
                  <c:v>3.6</c:v>
                </c:pt>
                <c:pt idx="918">
                  <c:v>6.073</c:v>
                </c:pt>
                <c:pt idx="919">
                  <c:v>3.158</c:v>
                </c:pt>
                <c:pt idx="920">
                  <c:v>6.788</c:v>
                </c:pt>
                <c:pt idx="921">
                  <c:v>4.593999999999999</c:v>
                </c:pt>
                <c:pt idx="922">
                  <c:v>4.067999999999994</c:v>
                </c:pt>
                <c:pt idx="923">
                  <c:v>3.21</c:v>
                </c:pt>
                <c:pt idx="924">
                  <c:v>6.8</c:v>
                </c:pt>
                <c:pt idx="925">
                  <c:v>3.53</c:v>
                </c:pt>
                <c:pt idx="926">
                  <c:v>6.064999999999994</c:v>
                </c:pt>
                <c:pt idx="927">
                  <c:v>3.494</c:v>
                </c:pt>
                <c:pt idx="928">
                  <c:v>3.501</c:v>
                </c:pt>
                <c:pt idx="929">
                  <c:v>2.442</c:v>
                </c:pt>
                <c:pt idx="930">
                  <c:v>3.01</c:v>
                </c:pt>
                <c:pt idx="931">
                  <c:v>4.921</c:v>
                </c:pt>
                <c:pt idx="932">
                  <c:v>3.284</c:v>
                </c:pt>
                <c:pt idx="933">
                  <c:v>3.343</c:v>
                </c:pt>
                <c:pt idx="934">
                  <c:v>8.1</c:v>
                </c:pt>
                <c:pt idx="935">
                  <c:v>4.91</c:v>
                </c:pt>
                <c:pt idx="936">
                  <c:v>4.64</c:v>
                </c:pt>
                <c:pt idx="937">
                  <c:v>1.33</c:v>
                </c:pt>
                <c:pt idx="938">
                  <c:v>3.489</c:v>
                </c:pt>
                <c:pt idx="939">
                  <c:v>4.049</c:v>
                </c:pt>
                <c:pt idx="940">
                  <c:v>3.06</c:v>
                </c:pt>
                <c:pt idx="941">
                  <c:v>3.34</c:v>
                </c:pt>
                <c:pt idx="942">
                  <c:v>1.75</c:v>
                </c:pt>
                <c:pt idx="943">
                  <c:v>3.389</c:v>
                </c:pt>
                <c:pt idx="944">
                  <c:v>3.7</c:v>
                </c:pt>
                <c:pt idx="945">
                  <c:v>3.502</c:v>
                </c:pt>
                <c:pt idx="946">
                  <c:v>6.346</c:v>
                </c:pt>
                <c:pt idx="947">
                  <c:v>5.820999999999994</c:v>
                </c:pt>
                <c:pt idx="948">
                  <c:v>7.092</c:v>
                </c:pt>
                <c:pt idx="949">
                  <c:v>3.827</c:v>
                </c:pt>
                <c:pt idx="950">
                  <c:v>3.2</c:v>
                </c:pt>
                <c:pt idx="951">
                  <c:v>4.7</c:v>
                </c:pt>
                <c:pt idx="952">
                  <c:v>2.46</c:v>
                </c:pt>
                <c:pt idx="953">
                  <c:v>4.57</c:v>
                </c:pt>
                <c:pt idx="954">
                  <c:v>3.05</c:v>
                </c:pt>
                <c:pt idx="955">
                  <c:v>4.91</c:v>
                </c:pt>
                <c:pt idx="956">
                  <c:v>3.89</c:v>
                </c:pt>
                <c:pt idx="957">
                  <c:v>3.464</c:v>
                </c:pt>
                <c:pt idx="958">
                  <c:v>6.21</c:v>
                </c:pt>
                <c:pt idx="959">
                  <c:v>3.001</c:v>
                </c:pt>
                <c:pt idx="960">
                  <c:v>4.032</c:v>
                </c:pt>
                <c:pt idx="961">
                  <c:v>3.7</c:v>
                </c:pt>
                <c:pt idx="962">
                  <c:v>3.1</c:v>
                </c:pt>
                <c:pt idx="963">
                  <c:v>4.588</c:v>
                </c:pt>
                <c:pt idx="964">
                  <c:v>7.004</c:v>
                </c:pt>
                <c:pt idx="965">
                  <c:v>3.5</c:v>
                </c:pt>
                <c:pt idx="966">
                  <c:v>2.7</c:v>
                </c:pt>
                <c:pt idx="967">
                  <c:v>2.729</c:v>
                </c:pt>
                <c:pt idx="968">
                  <c:v>5.119999999999997</c:v>
                </c:pt>
                <c:pt idx="969">
                  <c:v>6.1</c:v>
                </c:pt>
                <c:pt idx="970">
                  <c:v>4.294999999999995</c:v>
                </c:pt>
                <c:pt idx="971">
                  <c:v>5.391</c:v>
                </c:pt>
                <c:pt idx="972">
                  <c:v>5.052999999999995</c:v>
                </c:pt>
                <c:pt idx="973">
                  <c:v>6.37</c:v>
                </c:pt>
                <c:pt idx="974">
                  <c:v>3.4</c:v>
                </c:pt>
                <c:pt idx="975">
                  <c:v>2.519</c:v>
                </c:pt>
                <c:pt idx="976">
                  <c:v>3.2</c:v>
                </c:pt>
                <c:pt idx="977">
                  <c:v>4.141</c:v>
                </c:pt>
                <c:pt idx="978">
                  <c:v>4.37</c:v>
                </c:pt>
                <c:pt idx="979">
                  <c:v>3.293</c:v>
                </c:pt>
                <c:pt idx="980">
                  <c:v>6.1</c:v>
                </c:pt>
                <c:pt idx="981">
                  <c:v>4.0</c:v>
                </c:pt>
                <c:pt idx="982">
                  <c:v>3.684</c:v>
                </c:pt>
                <c:pt idx="983">
                  <c:v>5.448</c:v>
                </c:pt>
                <c:pt idx="984">
                  <c:v>2.44</c:v>
                </c:pt>
                <c:pt idx="985">
                  <c:v>1.882</c:v>
                </c:pt>
                <c:pt idx="986">
                  <c:v>5.83</c:v>
                </c:pt>
                <c:pt idx="987">
                  <c:v>1.4</c:v>
                </c:pt>
                <c:pt idx="988">
                  <c:v>3.8</c:v>
                </c:pt>
                <c:pt idx="989">
                  <c:v>3.181</c:v>
                </c:pt>
                <c:pt idx="990">
                  <c:v>4.3</c:v>
                </c:pt>
                <c:pt idx="991">
                  <c:v>4.7</c:v>
                </c:pt>
                <c:pt idx="992">
                  <c:v>4.609999999999998</c:v>
                </c:pt>
                <c:pt idx="993">
                  <c:v>1.45</c:v>
                </c:pt>
                <c:pt idx="994">
                  <c:v>4.513999999999998</c:v>
                </c:pt>
                <c:pt idx="995">
                  <c:v>4.8</c:v>
                </c:pt>
                <c:pt idx="996">
                  <c:v>2.268</c:v>
                </c:pt>
                <c:pt idx="997">
                  <c:v>2.6</c:v>
                </c:pt>
                <c:pt idx="998">
                  <c:v>3.29</c:v>
                </c:pt>
                <c:pt idx="999">
                  <c:v>3.55</c:v>
                </c:pt>
                <c:pt idx="1000">
                  <c:v>6.165999999999994</c:v>
                </c:pt>
                <c:pt idx="1001">
                  <c:v>1.369</c:v>
                </c:pt>
                <c:pt idx="1002">
                  <c:v>3.583</c:v>
                </c:pt>
                <c:pt idx="1003">
                  <c:v>3.805</c:v>
                </c:pt>
                <c:pt idx="1004">
                  <c:v>4.359</c:v>
                </c:pt>
                <c:pt idx="1005">
                  <c:v>3.83</c:v>
                </c:pt>
                <c:pt idx="1006">
                  <c:v>9.8</c:v>
                </c:pt>
                <c:pt idx="1007">
                  <c:v>3.64</c:v>
                </c:pt>
                <c:pt idx="1008">
                  <c:v>3.35</c:v>
                </c:pt>
                <c:pt idx="1009">
                  <c:v>2.5</c:v>
                </c:pt>
                <c:pt idx="1010">
                  <c:v>4.556</c:v>
                </c:pt>
                <c:pt idx="1011">
                  <c:v>3.14</c:v>
                </c:pt>
                <c:pt idx="1012">
                  <c:v>1.6</c:v>
                </c:pt>
                <c:pt idx="1013">
                  <c:v>1.615</c:v>
                </c:pt>
                <c:pt idx="1014">
                  <c:v>3.14</c:v>
                </c:pt>
                <c:pt idx="1015">
                  <c:v>2.415999999999999</c:v>
                </c:pt>
                <c:pt idx="1016">
                  <c:v>3.124</c:v>
                </c:pt>
                <c:pt idx="1017">
                  <c:v>4.2</c:v>
                </c:pt>
                <c:pt idx="1018">
                  <c:v>4.759</c:v>
                </c:pt>
                <c:pt idx="1019">
                  <c:v>3.669</c:v>
                </c:pt>
                <c:pt idx="1020">
                  <c:v>3.18</c:v>
                </c:pt>
                <c:pt idx="1021">
                  <c:v>5.5</c:v>
                </c:pt>
                <c:pt idx="1022">
                  <c:v>1.055</c:v>
                </c:pt>
                <c:pt idx="1023">
                  <c:v>2.083</c:v>
                </c:pt>
                <c:pt idx="1024">
                  <c:v>3.8</c:v>
                </c:pt>
                <c:pt idx="1025">
                  <c:v>4.052999999999995</c:v>
                </c:pt>
                <c:pt idx="1026">
                  <c:v>1.857</c:v>
                </c:pt>
                <c:pt idx="1027">
                  <c:v>3.067</c:v>
                </c:pt>
                <c:pt idx="1028">
                  <c:v>5.871</c:v>
                </c:pt>
                <c:pt idx="1029">
                  <c:v>2.995</c:v>
                </c:pt>
                <c:pt idx="1030">
                  <c:v>5.223999999999998</c:v>
                </c:pt>
                <c:pt idx="1031">
                  <c:v>4.0</c:v>
                </c:pt>
                <c:pt idx="1032">
                  <c:v>3.5</c:v>
                </c:pt>
                <c:pt idx="1033">
                  <c:v>3.595</c:v>
                </c:pt>
                <c:pt idx="1034">
                  <c:v>5.619999999999996</c:v>
                </c:pt>
                <c:pt idx="1035">
                  <c:v>3.903</c:v>
                </c:pt>
                <c:pt idx="1036">
                  <c:v>3.5</c:v>
                </c:pt>
                <c:pt idx="1037">
                  <c:v>2.404</c:v>
                </c:pt>
                <c:pt idx="1038">
                  <c:v>4.577</c:v>
                </c:pt>
                <c:pt idx="1039">
                  <c:v>3.025</c:v>
                </c:pt>
                <c:pt idx="1040">
                  <c:v>2.909</c:v>
                </c:pt>
                <c:pt idx="1041">
                  <c:v>2.136</c:v>
                </c:pt>
                <c:pt idx="1042">
                  <c:v>5.621999999999994</c:v>
                </c:pt>
                <c:pt idx="1043">
                  <c:v>3.4</c:v>
                </c:pt>
                <c:pt idx="1044">
                  <c:v>3.994</c:v>
                </c:pt>
                <c:pt idx="1045">
                  <c:v>3.488</c:v>
                </c:pt>
                <c:pt idx="1046">
                  <c:v>2.41</c:v>
                </c:pt>
                <c:pt idx="1047">
                  <c:v>2.054</c:v>
                </c:pt>
                <c:pt idx="1048">
                  <c:v>4.034</c:v>
                </c:pt>
                <c:pt idx="1049">
                  <c:v>1.743</c:v>
                </c:pt>
                <c:pt idx="1050">
                  <c:v>4.7</c:v>
                </c:pt>
                <c:pt idx="1051">
                  <c:v>5.168999999999994</c:v>
                </c:pt>
                <c:pt idx="1052">
                  <c:v>3.735</c:v>
                </c:pt>
                <c:pt idx="1053">
                  <c:v>7.191999999999997</c:v>
                </c:pt>
                <c:pt idx="1054">
                  <c:v>2.539</c:v>
                </c:pt>
                <c:pt idx="1055">
                  <c:v>4.48</c:v>
                </c:pt>
                <c:pt idx="1056">
                  <c:v>2.425</c:v>
                </c:pt>
                <c:pt idx="1057">
                  <c:v>3.243</c:v>
                </c:pt>
                <c:pt idx="1058">
                  <c:v>3.686</c:v>
                </c:pt>
                <c:pt idx="1059">
                  <c:v>5.2</c:v>
                </c:pt>
                <c:pt idx="1060">
                  <c:v>5.45</c:v>
                </c:pt>
                <c:pt idx="1061">
                  <c:v>5.01</c:v>
                </c:pt>
                <c:pt idx="1062">
                  <c:v>2.03</c:v>
                </c:pt>
                <c:pt idx="1063">
                  <c:v>3.844</c:v>
                </c:pt>
                <c:pt idx="1064">
                  <c:v>2.7</c:v>
                </c:pt>
                <c:pt idx="1065">
                  <c:v>1.223</c:v>
                </c:pt>
                <c:pt idx="1066">
                  <c:v>3.3</c:v>
                </c:pt>
                <c:pt idx="1067">
                  <c:v>3.5</c:v>
                </c:pt>
                <c:pt idx="1068">
                  <c:v>4.226999999999999</c:v>
                </c:pt>
                <c:pt idx="1069">
                  <c:v>7.2</c:v>
                </c:pt>
                <c:pt idx="1070">
                  <c:v>6.2</c:v>
                </c:pt>
                <c:pt idx="1071">
                  <c:v>4.393999999999997</c:v>
                </c:pt>
                <c:pt idx="1072">
                  <c:v>2.45</c:v>
                </c:pt>
                <c:pt idx="1073">
                  <c:v>2.2</c:v>
                </c:pt>
                <c:pt idx="1074">
                  <c:v>3.99</c:v>
                </c:pt>
                <c:pt idx="1075">
                  <c:v>3.409</c:v>
                </c:pt>
                <c:pt idx="1076">
                  <c:v>3.0</c:v>
                </c:pt>
                <c:pt idx="1077">
                  <c:v>3.1</c:v>
                </c:pt>
                <c:pt idx="1078">
                  <c:v>6.3</c:v>
                </c:pt>
                <c:pt idx="1079">
                  <c:v>4.313999999999996</c:v>
                </c:pt>
                <c:pt idx="1080">
                  <c:v>4.604999999999994</c:v>
                </c:pt>
                <c:pt idx="1081">
                  <c:v>3.41</c:v>
                </c:pt>
                <c:pt idx="1082">
                  <c:v>4.778</c:v>
                </c:pt>
                <c:pt idx="1083">
                  <c:v>3.57</c:v>
                </c:pt>
                <c:pt idx="1084">
                  <c:v>3.94</c:v>
                </c:pt>
                <c:pt idx="1085">
                  <c:v>2.84</c:v>
                </c:pt>
                <c:pt idx="1086">
                  <c:v>3.064</c:v>
                </c:pt>
                <c:pt idx="1087">
                  <c:v>4.8</c:v>
                </c:pt>
                <c:pt idx="1088">
                  <c:v>2.892999999999998</c:v>
                </c:pt>
                <c:pt idx="1089">
                  <c:v>1.806</c:v>
                </c:pt>
                <c:pt idx="1090">
                  <c:v>5.658999999999994</c:v>
                </c:pt>
                <c:pt idx="1091">
                  <c:v>5.269</c:v>
                </c:pt>
                <c:pt idx="1092">
                  <c:v>4.056999999999999</c:v>
                </c:pt>
                <c:pt idx="1093">
                  <c:v>4.351999999999998</c:v>
                </c:pt>
                <c:pt idx="1094">
                  <c:v>3.6</c:v>
                </c:pt>
                <c:pt idx="1095">
                  <c:v>2.2</c:v>
                </c:pt>
                <c:pt idx="1096">
                  <c:v>2.685</c:v>
                </c:pt>
                <c:pt idx="1097">
                  <c:v>6.6</c:v>
                </c:pt>
                <c:pt idx="1098">
                  <c:v>6.3</c:v>
                </c:pt>
                <c:pt idx="1099">
                  <c:v>4.9</c:v>
                </c:pt>
                <c:pt idx="1100">
                  <c:v>4.007</c:v>
                </c:pt>
                <c:pt idx="1101">
                  <c:v>1.448</c:v>
                </c:pt>
                <c:pt idx="1102">
                  <c:v>2.769</c:v>
                </c:pt>
                <c:pt idx="1103">
                  <c:v>4.941</c:v>
                </c:pt>
                <c:pt idx="1104">
                  <c:v>4.067999999999994</c:v>
                </c:pt>
                <c:pt idx="1105">
                  <c:v>3.148</c:v>
                </c:pt>
                <c:pt idx="1106">
                  <c:v>2.89</c:v>
                </c:pt>
                <c:pt idx="1107">
                  <c:v>4.5</c:v>
                </c:pt>
                <c:pt idx="1108">
                  <c:v>3.507</c:v>
                </c:pt>
                <c:pt idx="1109">
                  <c:v>4.29</c:v>
                </c:pt>
                <c:pt idx="1110">
                  <c:v>5.84</c:v>
                </c:pt>
                <c:pt idx="1111">
                  <c:v>3.664</c:v>
                </c:pt>
                <c:pt idx="1112">
                  <c:v>4.277</c:v>
                </c:pt>
                <c:pt idx="1113">
                  <c:v>4.37</c:v>
                </c:pt>
                <c:pt idx="1114">
                  <c:v>3.14</c:v>
                </c:pt>
                <c:pt idx="1115">
                  <c:v>3.8</c:v>
                </c:pt>
                <c:pt idx="1116">
                  <c:v>4.6</c:v>
                </c:pt>
                <c:pt idx="1117">
                  <c:v>2.967</c:v>
                </c:pt>
                <c:pt idx="1118">
                  <c:v>8.133000000000001</c:v>
                </c:pt>
                <c:pt idx="1119">
                  <c:v>2.447</c:v>
                </c:pt>
                <c:pt idx="1120">
                  <c:v>2.492</c:v>
                </c:pt>
                <c:pt idx="1121">
                  <c:v>3.33</c:v>
                </c:pt>
                <c:pt idx="1122">
                  <c:v>8.007000000000001</c:v>
                </c:pt>
                <c:pt idx="1123">
                  <c:v>4.563999999999996</c:v>
                </c:pt>
                <c:pt idx="1124">
                  <c:v>4.252</c:v>
                </c:pt>
                <c:pt idx="1125">
                  <c:v>2.787</c:v>
                </c:pt>
                <c:pt idx="1126">
                  <c:v>3.823</c:v>
                </c:pt>
                <c:pt idx="1127">
                  <c:v>3.32</c:v>
                </c:pt>
                <c:pt idx="1128">
                  <c:v>1.77</c:v>
                </c:pt>
                <c:pt idx="1129">
                  <c:v>2.215</c:v>
                </c:pt>
                <c:pt idx="1130">
                  <c:v>4.153999999999995</c:v>
                </c:pt>
                <c:pt idx="1131">
                  <c:v>3.6</c:v>
                </c:pt>
                <c:pt idx="1132">
                  <c:v>3.134</c:v>
                </c:pt>
                <c:pt idx="1133">
                  <c:v>4.5</c:v>
                </c:pt>
                <c:pt idx="1134">
                  <c:v>2.8</c:v>
                </c:pt>
                <c:pt idx="1135">
                  <c:v>3.783</c:v>
                </c:pt>
                <c:pt idx="1136">
                  <c:v>3.66</c:v>
                </c:pt>
                <c:pt idx="1137">
                  <c:v>3.711</c:v>
                </c:pt>
                <c:pt idx="1138">
                  <c:v>2.348</c:v>
                </c:pt>
                <c:pt idx="1139">
                  <c:v>4.534</c:v>
                </c:pt>
                <c:pt idx="1140">
                  <c:v>3.026</c:v>
                </c:pt>
                <c:pt idx="1141">
                  <c:v>4.79</c:v>
                </c:pt>
                <c:pt idx="1142">
                  <c:v>3.8</c:v>
                </c:pt>
                <c:pt idx="1143">
                  <c:v>3.448</c:v>
                </c:pt>
                <c:pt idx="1144">
                  <c:v>4.213</c:v>
                </c:pt>
                <c:pt idx="1145">
                  <c:v>4.81</c:v>
                </c:pt>
                <c:pt idx="1146">
                  <c:v>2.81</c:v>
                </c:pt>
                <c:pt idx="1147">
                  <c:v>5.616999999999995</c:v>
                </c:pt>
                <c:pt idx="1148">
                  <c:v>3.221</c:v>
                </c:pt>
                <c:pt idx="1149">
                  <c:v>4.619999999999996</c:v>
                </c:pt>
                <c:pt idx="1150">
                  <c:v>7.63</c:v>
                </c:pt>
                <c:pt idx="1151">
                  <c:v>4.968</c:v>
                </c:pt>
                <c:pt idx="1152">
                  <c:v>3.015</c:v>
                </c:pt>
                <c:pt idx="1153">
                  <c:v>1.63</c:v>
                </c:pt>
                <c:pt idx="1154">
                  <c:v>4.614999999999993</c:v>
                </c:pt>
                <c:pt idx="1155">
                  <c:v>6.41</c:v>
                </c:pt>
                <c:pt idx="1156">
                  <c:v>2.85</c:v>
                </c:pt>
                <c:pt idx="1157">
                  <c:v>2.554</c:v>
                </c:pt>
                <c:pt idx="1158">
                  <c:v>4.7</c:v>
                </c:pt>
                <c:pt idx="1159">
                  <c:v>2.116</c:v>
                </c:pt>
                <c:pt idx="1160">
                  <c:v>3.325</c:v>
                </c:pt>
                <c:pt idx="1161">
                  <c:v>1.834</c:v>
                </c:pt>
                <c:pt idx="1162">
                  <c:v>2.295</c:v>
                </c:pt>
                <c:pt idx="1163">
                  <c:v>3.29</c:v>
                </c:pt>
                <c:pt idx="1164">
                  <c:v>4.0</c:v>
                </c:pt>
                <c:pt idx="1165">
                  <c:v>4.4</c:v>
                </c:pt>
                <c:pt idx="1166">
                  <c:v>1.407</c:v>
                </c:pt>
                <c:pt idx="1167">
                  <c:v>3.7</c:v>
                </c:pt>
                <c:pt idx="1168">
                  <c:v>4.026999999999997</c:v>
                </c:pt>
                <c:pt idx="1169">
                  <c:v>3.271</c:v>
                </c:pt>
                <c:pt idx="1170">
                  <c:v>1.864</c:v>
                </c:pt>
                <c:pt idx="1171">
                  <c:v>2.161</c:v>
                </c:pt>
                <c:pt idx="1172">
                  <c:v>5.8</c:v>
                </c:pt>
                <c:pt idx="1173">
                  <c:v>3.17</c:v>
                </c:pt>
                <c:pt idx="1174">
                  <c:v>3.022</c:v>
                </c:pt>
                <c:pt idx="1175">
                  <c:v>3.343</c:v>
                </c:pt>
                <c:pt idx="1176">
                  <c:v>5.06</c:v>
                </c:pt>
                <c:pt idx="1177">
                  <c:v>3.06</c:v>
                </c:pt>
                <c:pt idx="1178">
                  <c:v>4.109999999999999</c:v>
                </c:pt>
                <c:pt idx="1179">
                  <c:v>2.438</c:v>
                </c:pt>
                <c:pt idx="1180">
                  <c:v>3.632</c:v>
                </c:pt>
                <c:pt idx="1181">
                  <c:v>6.794</c:v>
                </c:pt>
                <c:pt idx="1182">
                  <c:v>5.642999999999994</c:v>
                </c:pt>
                <c:pt idx="1183">
                  <c:v>6.5</c:v>
                </c:pt>
                <c:pt idx="1184">
                  <c:v>2.319999999999998</c:v>
                </c:pt>
                <c:pt idx="1185">
                  <c:v>2.489</c:v>
                </c:pt>
                <c:pt idx="1186">
                  <c:v>3.082</c:v>
                </c:pt>
                <c:pt idx="1187">
                  <c:v>3.36</c:v>
                </c:pt>
                <c:pt idx="1188">
                  <c:v>2.561</c:v>
                </c:pt>
                <c:pt idx="1189">
                  <c:v>4.1</c:v>
                </c:pt>
                <c:pt idx="1190">
                  <c:v>2.078</c:v>
                </c:pt>
                <c:pt idx="1191">
                  <c:v>2.77</c:v>
                </c:pt>
                <c:pt idx="1192">
                  <c:v>4.29</c:v>
                </c:pt>
                <c:pt idx="1193">
                  <c:v>4.0</c:v>
                </c:pt>
                <c:pt idx="1194">
                  <c:v>1.02</c:v>
                </c:pt>
                <c:pt idx="1195">
                  <c:v>4.3</c:v>
                </c:pt>
                <c:pt idx="1196">
                  <c:v>3.946</c:v>
                </c:pt>
                <c:pt idx="1197">
                  <c:v>2.221</c:v>
                </c:pt>
                <c:pt idx="1198">
                  <c:v>3.298</c:v>
                </c:pt>
                <c:pt idx="1199">
                  <c:v>3.5</c:v>
                </c:pt>
                <c:pt idx="1200">
                  <c:v>3.4</c:v>
                </c:pt>
                <c:pt idx="1201">
                  <c:v>6.4</c:v>
                </c:pt>
                <c:pt idx="1202">
                  <c:v>5.895999999999995</c:v>
                </c:pt>
                <c:pt idx="1203">
                  <c:v>3.587</c:v>
                </c:pt>
                <c:pt idx="1204">
                  <c:v>3.57</c:v>
                </c:pt>
                <c:pt idx="1205">
                  <c:v>4.5</c:v>
                </c:pt>
                <c:pt idx="1206">
                  <c:v>3.57</c:v>
                </c:pt>
                <c:pt idx="1207">
                  <c:v>3.051</c:v>
                </c:pt>
                <c:pt idx="1208">
                  <c:v>3.097</c:v>
                </c:pt>
                <c:pt idx="1209">
                  <c:v>6.609999999999998</c:v>
                </c:pt>
                <c:pt idx="1210">
                  <c:v>5.536</c:v>
                </c:pt>
                <c:pt idx="1211">
                  <c:v>2.57</c:v>
                </c:pt>
                <c:pt idx="1212">
                  <c:v>2.673</c:v>
                </c:pt>
                <c:pt idx="1213">
                  <c:v>2.086</c:v>
                </c:pt>
                <c:pt idx="1214">
                  <c:v>4.456</c:v>
                </c:pt>
                <c:pt idx="1215">
                  <c:v>1.995</c:v>
                </c:pt>
                <c:pt idx="1216">
                  <c:v>3.097</c:v>
                </c:pt>
                <c:pt idx="1217">
                  <c:v>2.6</c:v>
                </c:pt>
                <c:pt idx="1218">
                  <c:v>4.103999999999997</c:v>
                </c:pt>
                <c:pt idx="1219">
                  <c:v>3.411999999999999</c:v>
                </c:pt>
                <c:pt idx="1220">
                  <c:v>3.027</c:v>
                </c:pt>
                <c:pt idx="1221">
                  <c:v>3.283</c:v>
                </c:pt>
                <c:pt idx="1222">
                  <c:v>2.75</c:v>
                </c:pt>
                <c:pt idx="1223">
                  <c:v>5.854999999999994</c:v>
                </c:pt>
                <c:pt idx="1224">
                  <c:v>4.658999999999994</c:v>
                </c:pt>
                <c:pt idx="1225">
                  <c:v>2.19</c:v>
                </c:pt>
                <c:pt idx="1226">
                  <c:v>3.6</c:v>
                </c:pt>
                <c:pt idx="1227">
                  <c:v>5.726999999999998</c:v>
                </c:pt>
                <c:pt idx="1228">
                  <c:v>2.53</c:v>
                </c:pt>
                <c:pt idx="1229">
                  <c:v>2.354</c:v>
                </c:pt>
                <c:pt idx="1230">
                  <c:v>3.367</c:v>
                </c:pt>
                <c:pt idx="1231">
                  <c:v>2.925</c:v>
                </c:pt>
                <c:pt idx="1232">
                  <c:v>3.224</c:v>
                </c:pt>
                <c:pt idx="1233">
                  <c:v>2.797</c:v>
                </c:pt>
                <c:pt idx="1234">
                  <c:v>3.07</c:v>
                </c:pt>
                <c:pt idx="1235">
                  <c:v>3.06</c:v>
                </c:pt>
                <c:pt idx="1236">
                  <c:v>2.007</c:v>
                </c:pt>
                <c:pt idx="1237">
                  <c:v>3.569</c:v>
                </c:pt>
                <c:pt idx="1238">
                  <c:v>5.266</c:v>
                </c:pt>
                <c:pt idx="1239">
                  <c:v>2.209</c:v>
                </c:pt>
                <c:pt idx="1240">
                  <c:v>2.706</c:v>
                </c:pt>
                <c:pt idx="1241">
                  <c:v>5.134999999999994</c:v>
                </c:pt>
                <c:pt idx="1242">
                  <c:v>3.661</c:v>
                </c:pt>
                <c:pt idx="1243">
                  <c:v>3.215</c:v>
                </c:pt>
                <c:pt idx="1244">
                  <c:v>2.111</c:v>
                </c:pt>
                <c:pt idx="1245">
                  <c:v>3.628</c:v>
                </c:pt>
                <c:pt idx="1246">
                  <c:v>3.2</c:v>
                </c:pt>
                <c:pt idx="1247">
                  <c:v>2.2</c:v>
                </c:pt>
                <c:pt idx="1248">
                  <c:v>3.2</c:v>
                </c:pt>
                <c:pt idx="1249">
                  <c:v>3.29</c:v>
                </c:pt>
                <c:pt idx="1250">
                  <c:v>4.6</c:v>
                </c:pt>
                <c:pt idx="1251">
                  <c:v>2.0</c:v>
                </c:pt>
                <c:pt idx="1252">
                  <c:v>4.659999999999996</c:v>
                </c:pt>
                <c:pt idx="1253">
                  <c:v>3.05</c:v>
                </c:pt>
                <c:pt idx="1254">
                  <c:v>3.3</c:v>
                </c:pt>
                <c:pt idx="1255">
                  <c:v>2.247</c:v>
                </c:pt>
                <c:pt idx="1256">
                  <c:v>2.5</c:v>
                </c:pt>
                <c:pt idx="1257">
                  <c:v>2.151</c:v>
                </c:pt>
                <c:pt idx="1258">
                  <c:v>2.28</c:v>
                </c:pt>
                <c:pt idx="1259">
                  <c:v>1.82</c:v>
                </c:pt>
                <c:pt idx="1260">
                  <c:v>1.637</c:v>
                </c:pt>
                <c:pt idx="1261">
                  <c:v>4.7</c:v>
                </c:pt>
                <c:pt idx="1262">
                  <c:v>6.0</c:v>
                </c:pt>
                <c:pt idx="1263">
                  <c:v>5.011</c:v>
                </c:pt>
                <c:pt idx="1264">
                  <c:v>5.582</c:v>
                </c:pt>
                <c:pt idx="1265">
                  <c:v>5.125999999999994</c:v>
                </c:pt>
                <c:pt idx="1266">
                  <c:v>3.088</c:v>
                </c:pt>
                <c:pt idx="1267">
                  <c:v>1.756</c:v>
                </c:pt>
                <c:pt idx="1268">
                  <c:v>3.058</c:v>
                </c:pt>
                <c:pt idx="1269">
                  <c:v>4.26</c:v>
                </c:pt>
                <c:pt idx="1270">
                  <c:v>5.526999999999997</c:v>
                </c:pt>
                <c:pt idx="1271">
                  <c:v>1.5</c:v>
                </c:pt>
                <c:pt idx="1272">
                  <c:v>2.025</c:v>
                </c:pt>
                <c:pt idx="1273">
                  <c:v>2.751</c:v>
                </c:pt>
                <c:pt idx="1274">
                  <c:v>3.63</c:v>
                </c:pt>
                <c:pt idx="1275">
                  <c:v>5.54</c:v>
                </c:pt>
                <c:pt idx="1276">
                  <c:v>4.466</c:v>
                </c:pt>
                <c:pt idx="1277">
                  <c:v>3.7</c:v>
                </c:pt>
                <c:pt idx="1278">
                  <c:v>4.04</c:v>
                </c:pt>
                <c:pt idx="1279">
                  <c:v>3.964</c:v>
                </c:pt>
                <c:pt idx="1280">
                  <c:v>7.997</c:v>
                </c:pt>
                <c:pt idx="1281">
                  <c:v>2.817</c:v>
                </c:pt>
                <c:pt idx="1282">
                  <c:v>7.046</c:v>
                </c:pt>
                <c:pt idx="1283">
                  <c:v>5.587</c:v>
                </c:pt>
                <c:pt idx="1284">
                  <c:v>2.17</c:v>
                </c:pt>
                <c:pt idx="1285">
                  <c:v>3.7</c:v>
                </c:pt>
                <c:pt idx="1286">
                  <c:v>1.3</c:v>
                </c:pt>
                <c:pt idx="1287">
                  <c:v>3.92</c:v>
                </c:pt>
                <c:pt idx="1288">
                  <c:v>2.09</c:v>
                </c:pt>
                <c:pt idx="1289">
                  <c:v>3.15</c:v>
                </c:pt>
                <c:pt idx="1290">
                  <c:v>4.2</c:v>
                </c:pt>
                <c:pt idx="1291">
                  <c:v>2.8</c:v>
                </c:pt>
                <c:pt idx="1292">
                  <c:v>3.59</c:v>
                </c:pt>
                <c:pt idx="1293">
                  <c:v>1.972</c:v>
                </c:pt>
                <c:pt idx="1294">
                  <c:v>3.32</c:v>
                </c:pt>
                <c:pt idx="1295">
                  <c:v>2.965</c:v>
                </c:pt>
                <c:pt idx="1296">
                  <c:v>3.285</c:v>
                </c:pt>
                <c:pt idx="1297">
                  <c:v>3.83</c:v>
                </c:pt>
                <c:pt idx="1298">
                  <c:v>2.0</c:v>
                </c:pt>
                <c:pt idx="1299">
                  <c:v>2.628</c:v>
                </c:pt>
                <c:pt idx="1300">
                  <c:v>1.75</c:v>
                </c:pt>
                <c:pt idx="1301">
                  <c:v>5.88</c:v>
                </c:pt>
                <c:pt idx="1302">
                  <c:v>5.957</c:v>
                </c:pt>
                <c:pt idx="1303">
                  <c:v>2.3</c:v>
                </c:pt>
                <c:pt idx="1304">
                  <c:v>4.0</c:v>
                </c:pt>
                <c:pt idx="1305">
                  <c:v>3.465</c:v>
                </c:pt>
                <c:pt idx="1306">
                  <c:v>2.0</c:v>
                </c:pt>
                <c:pt idx="1307">
                  <c:v>1.98</c:v>
                </c:pt>
                <c:pt idx="1308">
                  <c:v>1.746</c:v>
                </c:pt>
                <c:pt idx="1309">
                  <c:v>3.18</c:v>
                </c:pt>
                <c:pt idx="1310">
                  <c:v>5.131</c:v>
                </c:pt>
                <c:pt idx="1311">
                  <c:v>3.2</c:v>
                </c:pt>
                <c:pt idx="1312">
                  <c:v>5.353999999999996</c:v>
                </c:pt>
                <c:pt idx="1313">
                  <c:v>6.572</c:v>
                </c:pt>
                <c:pt idx="1314">
                  <c:v>2.52</c:v>
                </c:pt>
                <c:pt idx="1315">
                  <c:v>2.75</c:v>
                </c:pt>
                <c:pt idx="1316">
                  <c:v>3.89</c:v>
                </c:pt>
                <c:pt idx="1317">
                  <c:v>2.05</c:v>
                </c:pt>
                <c:pt idx="1318">
                  <c:v>5.772</c:v>
                </c:pt>
                <c:pt idx="1319">
                  <c:v>2.436999999999998</c:v>
                </c:pt>
                <c:pt idx="1320">
                  <c:v>1.126</c:v>
                </c:pt>
                <c:pt idx="1321">
                  <c:v>4.71</c:v>
                </c:pt>
                <c:pt idx="1322">
                  <c:v>4.088</c:v>
                </c:pt>
                <c:pt idx="1323">
                  <c:v>2.7</c:v>
                </c:pt>
                <c:pt idx="1324">
                  <c:v>3.425</c:v>
                </c:pt>
                <c:pt idx="1325">
                  <c:v>4.2</c:v>
                </c:pt>
                <c:pt idx="1326">
                  <c:v>3.46</c:v>
                </c:pt>
                <c:pt idx="1327">
                  <c:v>4.63</c:v>
                </c:pt>
                <c:pt idx="1328">
                  <c:v>5.744</c:v>
                </c:pt>
                <c:pt idx="1329">
                  <c:v>6.7</c:v>
                </c:pt>
                <c:pt idx="1330">
                  <c:v>6.24</c:v>
                </c:pt>
                <c:pt idx="1331">
                  <c:v>3.432999999999998</c:v>
                </c:pt>
                <c:pt idx="1332">
                  <c:v>1.4</c:v>
                </c:pt>
                <c:pt idx="1333">
                  <c:v>5.5</c:v>
                </c:pt>
                <c:pt idx="1334">
                  <c:v>3.098</c:v>
                </c:pt>
                <c:pt idx="1335">
                  <c:v>3.9</c:v>
                </c:pt>
                <c:pt idx="1336">
                  <c:v>2.45</c:v>
                </c:pt>
                <c:pt idx="1337">
                  <c:v>2.4</c:v>
                </c:pt>
                <c:pt idx="1338">
                  <c:v>3.36</c:v>
                </c:pt>
                <c:pt idx="1339">
                  <c:v>1.265</c:v>
                </c:pt>
                <c:pt idx="1340">
                  <c:v>3.810999999999999</c:v>
                </c:pt>
                <c:pt idx="1341">
                  <c:v>3.17</c:v>
                </c:pt>
                <c:pt idx="1342">
                  <c:v>3.67</c:v>
                </c:pt>
                <c:pt idx="1343">
                  <c:v>1.919</c:v>
                </c:pt>
                <c:pt idx="1344">
                  <c:v>3.029</c:v>
                </c:pt>
                <c:pt idx="1345">
                  <c:v>2.41</c:v>
                </c:pt>
                <c:pt idx="1346">
                  <c:v>3.548</c:v>
                </c:pt>
                <c:pt idx="1347">
                  <c:v>4.374</c:v>
                </c:pt>
                <c:pt idx="1348">
                  <c:v>6.2</c:v>
                </c:pt>
                <c:pt idx="1349">
                  <c:v>2.825</c:v>
                </c:pt>
                <c:pt idx="1350">
                  <c:v>5.218</c:v>
                </c:pt>
                <c:pt idx="1351">
                  <c:v>3.551</c:v>
                </c:pt>
                <c:pt idx="1352">
                  <c:v>4.463999999999999</c:v>
                </c:pt>
                <c:pt idx="1353">
                  <c:v>6.84</c:v>
                </c:pt>
                <c:pt idx="1354">
                  <c:v>4.645999999999994</c:v>
                </c:pt>
                <c:pt idx="1355">
                  <c:v>3.23</c:v>
                </c:pt>
                <c:pt idx="1356">
                  <c:v>4.17</c:v>
                </c:pt>
                <c:pt idx="1357">
                  <c:v>3.9</c:v>
                </c:pt>
                <c:pt idx="1358">
                  <c:v>3.06</c:v>
                </c:pt>
                <c:pt idx="1359">
                  <c:v>3.382</c:v>
                </c:pt>
                <c:pt idx="1360">
                  <c:v>3.74</c:v>
                </c:pt>
                <c:pt idx="1361">
                  <c:v>6.293</c:v>
                </c:pt>
                <c:pt idx="1362">
                  <c:v>4.09</c:v>
                </c:pt>
                <c:pt idx="1363">
                  <c:v>3.986</c:v>
                </c:pt>
                <c:pt idx="1364">
                  <c:v>4.1</c:v>
                </c:pt>
                <c:pt idx="1365">
                  <c:v>5.91</c:v>
                </c:pt>
                <c:pt idx="1366">
                  <c:v>3.499</c:v>
                </c:pt>
                <c:pt idx="1367">
                  <c:v>4.649999999999998</c:v>
                </c:pt>
                <c:pt idx="1368">
                  <c:v>4.601</c:v>
                </c:pt>
                <c:pt idx="1369">
                  <c:v>2.826</c:v>
                </c:pt>
                <c:pt idx="1370">
                  <c:v>3.142</c:v>
                </c:pt>
                <c:pt idx="1371">
                  <c:v>4.989</c:v>
                </c:pt>
                <c:pt idx="1372">
                  <c:v>3.899</c:v>
                </c:pt>
                <c:pt idx="1373">
                  <c:v>3.125</c:v>
                </c:pt>
                <c:pt idx="1374">
                  <c:v>4.066999999999997</c:v>
                </c:pt>
                <c:pt idx="1375">
                  <c:v>2.5</c:v>
                </c:pt>
                <c:pt idx="1376">
                  <c:v>3.235</c:v>
                </c:pt>
                <c:pt idx="1377">
                  <c:v>5.91</c:v>
                </c:pt>
                <c:pt idx="1378">
                  <c:v>2.991</c:v>
                </c:pt>
                <c:pt idx="1379">
                  <c:v>2.612</c:v>
                </c:pt>
                <c:pt idx="1380">
                  <c:v>3.741</c:v>
                </c:pt>
                <c:pt idx="1381">
                  <c:v>2.765</c:v>
                </c:pt>
                <c:pt idx="1382">
                  <c:v>3.745</c:v>
                </c:pt>
                <c:pt idx="1383">
                  <c:v>4.226</c:v>
                </c:pt>
                <c:pt idx="1384">
                  <c:v>3.2</c:v>
                </c:pt>
                <c:pt idx="1385">
                  <c:v>3.3</c:v>
                </c:pt>
                <c:pt idx="1386">
                  <c:v>3.166</c:v>
                </c:pt>
                <c:pt idx="1387">
                  <c:v>3.57</c:v>
                </c:pt>
                <c:pt idx="1388">
                  <c:v>2.032999999999999</c:v>
                </c:pt>
                <c:pt idx="1389">
                  <c:v>1.923999999999999</c:v>
                </c:pt>
                <c:pt idx="1390">
                  <c:v>3.8</c:v>
                </c:pt>
                <c:pt idx="1391">
                  <c:v>3.322</c:v>
                </c:pt>
                <c:pt idx="1392">
                  <c:v>6.982</c:v>
                </c:pt>
                <c:pt idx="1393">
                  <c:v>1.19</c:v>
                </c:pt>
                <c:pt idx="1394">
                  <c:v>3.79</c:v>
                </c:pt>
                <c:pt idx="1395">
                  <c:v>5.301</c:v>
                </c:pt>
                <c:pt idx="1396">
                  <c:v>2.675</c:v>
                </c:pt>
                <c:pt idx="1397">
                  <c:v>3.29</c:v>
                </c:pt>
                <c:pt idx="1398">
                  <c:v>5.163999999999994</c:v>
                </c:pt>
                <c:pt idx="1399">
                  <c:v>1.975</c:v>
                </c:pt>
                <c:pt idx="1400">
                  <c:v>5.001</c:v>
                </c:pt>
                <c:pt idx="1401">
                  <c:v>2.931</c:v>
                </c:pt>
                <c:pt idx="1402">
                  <c:v>4.374</c:v>
                </c:pt>
                <c:pt idx="1403">
                  <c:v>2.619</c:v>
                </c:pt>
                <c:pt idx="1404">
                  <c:v>2.5</c:v>
                </c:pt>
                <c:pt idx="1405">
                  <c:v>3.166</c:v>
                </c:pt>
                <c:pt idx="1406">
                  <c:v>4.9</c:v>
                </c:pt>
                <c:pt idx="1407">
                  <c:v>4.5</c:v>
                </c:pt>
                <c:pt idx="1408">
                  <c:v>1.237</c:v>
                </c:pt>
                <c:pt idx="1409">
                  <c:v>3.1</c:v>
                </c:pt>
                <c:pt idx="1410">
                  <c:v>1.619</c:v>
                </c:pt>
                <c:pt idx="1411">
                  <c:v>3.274</c:v>
                </c:pt>
                <c:pt idx="1412">
                  <c:v>2.717</c:v>
                </c:pt>
                <c:pt idx="1413">
                  <c:v>3.289</c:v>
                </c:pt>
                <c:pt idx="1414">
                  <c:v>2.19</c:v>
                </c:pt>
                <c:pt idx="1415">
                  <c:v>2.627</c:v>
                </c:pt>
                <c:pt idx="1416">
                  <c:v>4.03</c:v>
                </c:pt>
                <c:pt idx="1417">
                  <c:v>3.1</c:v>
                </c:pt>
                <c:pt idx="1418">
                  <c:v>3.6</c:v>
                </c:pt>
                <c:pt idx="1419">
                  <c:v>4.9</c:v>
                </c:pt>
                <c:pt idx="1420">
                  <c:v>5.462</c:v>
                </c:pt>
                <c:pt idx="1421">
                  <c:v>1.8</c:v>
                </c:pt>
                <c:pt idx="1422">
                  <c:v>3.538</c:v>
                </c:pt>
                <c:pt idx="1423">
                  <c:v>1.59</c:v>
                </c:pt>
                <c:pt idx="1424">
                  <c:v>2.012999999999999</c:v>
                </c:pt>
                <c:pt idx="1425">
                  <c:v>1.744</c:v>
                </c:pt>
                <c:pt idx="1426">
                  <c:v>3.89</c:v>
                </c:pt>
                <c:pt idx="1427">
                  <c:v>2.1</c:v>
                </c:pt>
                <c:pt idx="1428">
                  <c:v>5.6</c:v>
                </c:pt>
                <c:pt idx="1429">
                  <c:v>3.011</c:v>
                </c:pt>
                <c:pt idx="1430">
                  <c:v>4.023999999999996</c:v>
                </c:pt>
                <c:pt idx="1431">
                  <c:v>2.73</c:v>
                </c:pt>
                <c:pt idx="1432">
                  <c:v>2.14</c:v>
                </c:pt>
                <c:pt idx="1433">
                  <c:v>4.5</c:v>
                </c:pt>
                <c:pt idx="1434">
                  <c:v>3.27</c:v>
                </c:pt>
                <c:pt idx="1435">
                  <c:v>5.032</c:v>
                </c:pt>
                <c:pt idx="1436">
                  <c:v>3.863</c:v>
                </c:pt>
                <c:pt idx="1437">
                  <c:v>3.924</c:v>
                </c:pt>
                <c:pt idx="1438">
                  <c:v>5.67</c:v>
                </c:pt>
                <c:pt idx="1439">
                  <c:v>4.5</c:v>
                </c:pt>
                <c:pt idx="1440">
                  <c:v>3.684</c:v>
                </c:pt>
                <c:pt idx="1441">
                  <c:v>3.79</c:v>
                </c:pt>
                <c:pt idx="1442">
                  <c:v>3.6</c:v>
                </c:pt>
                <c:pt idx="1443">
                  <c:v>2.667</c:v>
                </c:pt>
                <c:pt idx="1444">
                  <c:v>2.3</c:v>
                </c:pt>
                <c:pt idx="1445">
                  <c:v>4.7</c:v>
                </c:pt>
                <c:pt idx="1446">
                  <c:v>4.8</c:v>
                </c:pt>
                <c:pt idx="1447">
                  <c:v>2.885</c:v>
                </c:pt>
                <c:pt idx="1448">
                  <c:v>3.347</c:v>
                </c:pt>
                <c:pt idx="1449">
                  <c:v>4.42</c:v>
                </c:pt>
                <c:pt idx="1450">
                  <c:v>3.228</c:v>
                </c:pt>
                <c:pt idx="1451">
                  <c:v>2.17</c:v>
                </c:pt>
                <c:pt idx="1452">
                  <c:v>4.21</c:v>
                </c:pt>
                <c:pt idx="1453">
                  <c:v>3.98</c:v>
                </c:pt>
                <c:pt idx="1454">
                  <c:v>2.66</c:v>
                </c:pt>
                <c:pt idx="1455">
                  <c:v>1.996</c:v>
                </c:pt>
                <c:pt idx="1456">
                  <c:v>3.19</c:v>
                </c:pt>
                <c:pt idx="1457">
                  <c:v>3.279</c:v>
                </c:pt>
                <c:pt idx="1458">
                  <c:v>2.754</c:v>
                </c:pt>
                <c:pt idx="1459">
                  <c:v>5.611999999999996</c:v>
                </c:pt>
                <c:pt idx="1460">
                  <c:v>4.154999999999994</c:v>
                </c:pt>
                <c:pt idx="1461">
                  <c:v>3.3</c:v>
                </c:pt>
                <c:pt idx="1462">
                  <c:v>3.19</c:v>
                </c:pt>
                <c:pt idx="1463">
                  <c:v>3.742</c:v>
                </c:pt>
                <c:pt idx="1464">
                  <c:v>3.75</c:v>
                </c:pt>
                <c:pt idx="1465">
                  <c:v>2.83</c:v>
                </c:pt>
                <c:pt idx="1466">
                  <c:v>1.628</c:v>
                </c:pt>
                <c:pt idx="1467">
                  <c:v>1.2</c:v>
                </c:pt>
                <c:pt idx="1468">
                  <c:v>5.067999999999994</c:v>
                </c:pt>
                <c:pt idx="1469">
                  <c:v>3.618</c:v>
                </c:pt>
                <c:pt idx="1470">
                  <c:v>0.902</c:v>
                </c:pt>
                <c:pt idx="1471">
                  <c:v>2.4</c:v>
                </c:pt>
                <c:pt idx="1472">
                  <c:v>2.063</c:v>
                </c:pt>
                <c:pt idx="1473">
                  <c:v>5.076</c:v>
                </c:pt>
                <c:pt idx="1474">
                  <c:v>3.571</c:v>
                </c:pt>
                <c:pt idx="1475">
                  <c:v>3.055</c:v>
                </c:pt>
                <c:pt idx="1476">
                  <c:v>3.628</c:v>
                </c:pt>
                <c:pt idx="1477">
                  <c:v>4.866999999999995</c:v>
                </c:pt>
                <c:pt idx="1478">
                  <c:v>3.007</c:v>
                </c:pt>
                <c:pt idx="1479">
                  <c:v>3.045</c:v>
                </c:pt>
                <c:pt idx="1480">
                  <c:v>5.13</c:v>
                </c:pt>
                <c:pt idx="1481">
                  <c:v>3.823</c:v>
                </c:pt>
                <c:pt idx="1482">
                  <c:v>2.302999999999999</c:v>
                </c:pt>
                <c:pt idx="1483">
                  <c:v>3.597</c:v>
                </c:pt>
                <c:pt idx="1484">
                  <c:v>3.57</c:v>
                </c:pt>
                <c:pt idx="1485">
                  <c:v>4.189999999999999</c:v>
                </c:pt>
                <c:pt idx="1486">
                  <c:v>3.369</c:v>
                </c:pt>
                <c:pt idx="1487">
                  <c:v>3.492999999999999</c:v>
                </c:pt>
                <c:pt idx="1488">
                  <c:v>2.1</c:v>
                </c:pt>
                <c:pt idx="1489">
                  <c:v>3.13</c:v>
                </c:pt>
                <c:pt idx="1490">
                  <c:v>1.4</c:v>
                </c:pt>
                <c:pt idx="1491">
                  <c:v>3.596</c:v>
                </c:pt>
                <c:pt idx="1492">
                  <c:v>3.125</c:v>
                </c:pt>
                <c:pt idx="1493">
                  <c:v>3.24</c:v>
                </c:pt>
                <c:pt idx="1494">
                  <c:v>4.5</c:v>
                </c:pt>
                <c:pt idx="1495">
                  <c:v>3.619</c:v>
                </c:pt>
                <c:pt idx="1496">
                  <c:v>3.183</c:v>
                </c:pt>
                <c:pt idx="1497">
                  <c:v>3.273</c:v>
                </c:pt>
                <c:pt idx="1498">
                  <c:v>6.3</c:v>
                </c:pt>
                <c:pt idx="1499">
                  <c:v>4.5</c:v>
                </c:pt>
                <c:pt idx="1500">
                  <c:v>3.5</c:v>
                </c:pt>
                <c:pt idx="1501">
                  <c:v>2.92</c:v>
                </c:pt>
                <c:pt idx="1502">
                  <c:v>1.84</c:v>
                </c:pt>
                <c:pt idx="1503">
                  <c:v>2.568</c:v>
                </c:pt>
                <c:pt idx="1504">
                  <c:v>3.7</c:v>
                </c:pt>
                <c:pt idx="1505">
                  <c:v>2.887</c:v>
                </c:pt>
                <c:pt idx="1506">
                  <c:v>6.77</c:v>
                </c:pt>
                <c:pt idx="1507">
                  <c:v>3.7</c:v>
                </c:pt>
                <c:pt idx="1508">
                  <c:v>1.753</c:v>
                </c:pt>
                <c:pt idx="1509">
                  <c:v>2.007</c:v>
                </c:pt>
                <c:pt idx="1510">
                  <c:v>3.718</c:v>
                </c:pt>
                <c:pt idx="1511">
                  <c:v>4.6</c:v>
                </c:pt>
                <c:pt idx="1512">
                  <c:v>2.26</c:v>
                </c:pt>
                <c:pt idx="1513">
                  <c:v>3.44</c:v>
                </c:pt>
                <c:pt idx="1514">
                  <c:v>2.1</c:v>
                </c:pt>
                <c:pt idx="1515">
                  <c:v>3.9</c:v>
                </c:pt>
                <c:pt idx="1516">
                  <c:v>2.222</c:v>
                </c:pt>
                <c:pt idx="1517">
                  <c:v>3.126</c:v>
                </c:pt>
                <c:pt idx="1518">
                  <c:v>4.28</c:v>
                </c:pt>
                <c:pt idx="1519">
                  <c:v>4.665999999999994</c:v>
                </c:pt>
                <c:pt idx="1520">
                  <c:v>3.4</c:v>
                </c:pt>
                <c:pt idx="1521">
                  <c:v>3.3</c:v>
                </c:pt>
                <c:pt idx="1522">
                  <c:v>4.1</c:v>
                </c:pt>
                <c:pt idx="1523">
                  <c:v>2.26</c:v>
                </c:pt>
                <c:pt idx="1524">
                  <c:v>6.2</c:v>
                </c:pt>
                <c:pt idx="1525">
                  <c:v>3.238</c:v>
                </c:pt>
                <c:pt idx="1526">
                  <c:v>4.9</c:v>
                </c:pt>
                <c:pt idx="1527">
                  <c:v>3.5</c:v>
                </c:pt>
                <c:pt idx="1528">
                  <c:v>2.1</c:v>
                </c:pt>
                <c:pt idx="1529">
                  <c:v>3.333</c:v>
                </c:pt>
                <c:pt idx="1530">
                  <c:v>3.735</c:v>
                </c:pt>
                <c:pt idx="1531">
                  <c:v>3.14</c:v>
                </c:pt>
                <c:pt idx="1532">
                  <c:v>5.28</c:v>
                </c:pt>
                <c:pt idx="1533">
                  <c:v>4.538</c:v>
                </c:pt>
                <c:pt idx="1534">
                  <c:v>3.915</c:v>
                </c:pt>
                <c:pt idx="1535">
                  <c:v>3.09</c:v>
                </c:pt>
                <c:pt idx="1536">
                  <c:v>4.2</c:v>
                </c:pt>
                <c:pt idx="1537">
                  <c:v>4.859999999999998</c:v>
                </c:pt>
                <c:pt idx="1538">
                  <c:v>3.8</c:v>
                </c:pt>
                <c:pt idx="1539">
                  <c:v>3.123</c:v>
                </c:pt>
                <c:pt idx="1540">
                  <c:v>5.548</c:v>
                </c:pt>
                <c:pt idx="1541">
                  <c:v>5.218</c:v>
                </c:pt>
                <c:pt idx="1542">
                  <c:v>3.5</c:v>
                </c:pt>
                <c:pt idx="1543">
                  <c:v>3.37</c:v>
                </c:pt>
                <c:pt idx="1544">
                  <c:v>3.23</c:v>
                </c:pt>
                <c:pt idx="1545">
                  <c:v>3.843</c:v>
                </c:pt>
                <c:pt idx="1546">
                  <c:v>0.91</c:v>
                </c:pt>
                <c:pt idx="1547">
                  <c:v>2.702</c:v>
                </c:pt>
                <c:pt idx="1548">
                  <c:v>3.059</c:v>
                </c:pt>
                <c:pt idx="1549">
                  <c:v>3.035</c:v>
                </c:pt>
                <c:pt idx="1550">
                  <c:v>3.8</c:v>
                </c:pt>
                <c:pt idx="1551">
                  <c:v>3.5</c:v>
                </c:pt>
                <c:pt idx="1552">
                  <c:v>3.7</c:v>
                </c:pt>
                <c:pt idx="1553">
                  <c:v>3.527</c:v>
                </c:pt>
                <c:pt idx="1554">
                  <c:v>4.782</c:v>
                </c:pt>
                <c:pt idx="1555">
                  <c:v>3.43</c:v>
                </c:pt>
                <c:pt idx="1556">
                  <c:v>3.992999999999999</c:v>
                </c:pt>
                <c:pt idx="1557">
                  <c:v>3.91</c:v>
                </c:pt>
                <c:pt idx="1558">
                  <c:v>2.027</c:v>
                </c:pt>
                <c:pt idx="1559">
                  <c:v>3.668</c:v>
                </c:pt>
                <c:pt idx="1560">
                  <c:v>3.04</c:v>
                </c:pt>
                <c:pt idx="1561">
                  <c:v>2.911</c:v>
                </c:pt>
                <c:pt idx="1562">
                  <c:v>4.47</c:v>
                </c:pt>
                <c:pt idx="1563">
                  <c:v>4.83</c:v>
                </c:pt>
                <c:pt idx="1564">
                  <c:v>2.081</c:v>
                </c:pt>
                <c:pt idx="1565">
                  <c:v>4.3</c:v>
                </c:pt>
                <c:pt idx="1566">
                  <c:v>3.272</c:v>
                </c:pt>
                <c:pt idx="1567">
                  <c:v>3.486</c:v>
                </c:pt>
                <c:pt idx="1568">
                  <c:v>3.19</c:v>
                </c:pt>
                <c:pt idx="1569">
                  <c:v>5.383</c:v>
                </c:pt>
                <c:pt idx="1570">
                  <c:v>1.958</c:v>
                </c:pt>
                <c:pt idx="1571">
                  <c:v>3.03</c:v>
                </c:pt>
                <c:pt idx="1572">
                  <c:v>3.95</c:v>
                </c:pt>
                <c:pt idx="1573">
                  <c:v>4.1</c:v>
                </c:pt>
                <c:pt idx="1574">
                  <c:v>2.86</c:v>
                </c:pt>
                <c:pt idx="1575">
                  <c:v>4.7</c:v>
                </c:pt>
                <c:pt idx="1576">
                  <c:v>4.0</c:v>
                </c:pt>
                <c:pt idx="1577">
                  <c:v>2.6</c:v>
                </c:pt>
                <c:pt idx="1578">
                  <c:v>3.76</c:v>
                </c:pt>
                <c:pt idx="1579">
                  <c:v>2.78</c:v>
                </c:pt>
                <c:pt idx="1580">
                  <c:v>3.37</c:v>
                </c:pt>
                <c:pt idx="1581">
                  <c:v>4.835</c:v>
                </c:pt>
                <c:pt idx="1582">
                  <c:v>1.7</c:v>
                </c:pt>
                <c:pt idx="1583">
                  <c:v>2.201</c:v>
                </c:pt>
                <c:pt idx="1584">
                  <c:v>4.3</c:v>
                </c:pt>
                <c:pt idx="1585">
                  <c:v>2.414</c:v>
                </c:pt>
                <c:pt idx="1586">
                  <c:v>3.23</c:v>
                </c:pt>
                <c:pt idx="1587">
                  <c:v>0.72</c:v>
                </c:pt>
                <c:pt idx="1588">
                  <c:v>5.0</c:v>
                </c:pt>
                <c:pt idx="1589">
                  <c:v>3.8</c:v>
                </c:pt>
                <c:pt idx="1590">
                  <c:v>5.5</c:v>
                </c:pt>
                <c:pt idx="1591">
                  <c:v>3.13</c:v>
                </c:pt>
                <c:pt idx="1592">
                  <c:v>4.2</c:v>
                </c:pt>
                <c:pt idx="1593">
                  <c:v>6.07</c:v>
                </c:pt>
                <c:pt idx="1594">
                  <c:v>2.158</c:v>
                </c:pt>
                <c:pt idx="1595">
                  <c:v>3.262</c:v>
                </c:pt>
                <c:pt idx="1596">
                  <c:v>1.304</c:v>
                </c:pt>
                <c:pt idx="1597">
                  <c:v>4.484</c:v>
                </c:pt>
                <c:pt idx="1598">
                  <c:v>2.61</c:v>
                </c:pt>
                <c:pt idx="1599">
                  <c:v>4.073</c:v>
                </c:pt>
                <c:pt idx="1600">
                  <c:v>3.158</c:v>
                </c:pt>
                <c:pt idx="1601">
                  <c:v>3.8</c:v>
                </c:pt>
                <c:pt idx="1602">
                  <c:v>3.9</c:v>
                </c:pt>
                <c:pt idx="1603">
                  <c:v>4.24</c:v>
                </c:pt>
                <c:pt idx="1604">
                  <c:v>3.1</c:v>
                </c:pt>
                <c:pt idx="1605">
                  <c:v>2.27</c:v>
                </c:pt>
                <c:pt idx="1606">
                  <c:v>2.981</c:v>
                </c:pt>
                <c:pt idx="1607">
                  <c:v>1.524</c:v>
                </c:pt>
                <c:pt idx="1608">
                  <c:v>3.538</c:v>
                </c:pt>
                <c:pt idx="1609">
                  <c:v>3.84</c:v>
                </c:pt>
                <c:pt idx="1610">
                  <c:v>3.78</c:v>
                </c:pt>
                <c:pt idx="1611">
                  <c:v>2.202</c:v>
                </c:pt>
                <c:pt idx="1612">
                  <c:v>3.286</c:v>
                </c:pt>
                <c:pt idx="1613">
                  <c:v>3.6</c:v>
                </c:pt>
                <c:pt idx="1614">
                  <c:v>3.89</c:v>
                </c:pt>
                <c:pt idx="1615">
                  <c:v>5.149999999999999</c:v>
                </c:pt>
                <c:pt idx="1616">
                  <c:v>3.447</c:v>
                </c:pt>
                <c:pt idx="1617">
                  <c:v>3.35</c:v>
                </c:pt>
                <c:pt idx="1618">
                  <c:v>4.91</c:v>
                </c:pt>
                <c:pt idx="1619">
                  <c:v>3.3</c:v>
                </c:pt>
                <c:pt idx="1620">
                  <c:v>4.23</c:v>
                </c:pt>
                <c:pt idx="1621">
                  <c:v>3.734</c:v>
                </c:pt>
                <c:pt idx="1622">
                  <c:v>3.605</c:v>
                </c:pt>
                <c:pt idx="1623">
                  <c:v>4.88</c:v>
                </c:pt>
                <c:pt idx="1624">
                  <c:v>2.536</c:v>
                </c:pt>
                <c:pt idx="1625">
                  <c:v>4.659999999999996</c:v>
                </c:pt>
                <c:pt idx="1626">
                  <c:v>4.47</c:v>
                </c:pt>
                <c:pt idx="1627">
                  <c:v>3.3</c:v>
                </c:pt>
                <c:pt idx="1628">
                  <c:v>2.569</c:v>
                </c:pt>
                <c:pt idx="1629">
                  <c:v>3.7</c:v>
                </c:pt>
                <c:pt idx="1630">
                  <c:v>2.789</c:v>
                </c:pt>
                <c:pt idx="1631">
                  <c:v>2.29</c:v>
                </c:pt>
                <c:pt idx="1632">
                  <c:v>2.5</c:v>
                </c:pt>
                <c:pt idx="1633">
                  <c:v>3.47</c:v>
                </c:pt>
                <c:pt idx="1634">
                  <c:v>3.1</c:v>
                </c:pt>
                <c:pt idx="1635">
                  <c:v>1.6</c:v>
                </c:pt>
                <c:pt idx="1636">
                  <c:v>3.618</c:v>
                </c:pt>
                <c:pt idx="1637">
                  <c:v>3.01</c:v>
                </c:pt>
                <c:pt idx="1638">
                  <c:v>4.17</c:v>
                </c:pt>
                <c:pt idx="1639">
                  <c:v>4.75</c:v>
                </c:pt>
                <c:pt idx="1640">
                  <c:v>4.1</c:v>
                </c:pt>
                <c:pt idx="1641">
                  <c:v>2.77</c:v>
                </c:pt>
                <c:pt idx="1642">
                  <c:v>5.72</c:v>
                </c:pt>
                <c:pt idx="1643">
                  <c:v>3.3</c:v>
                </c:pt>
                <c:pt idx="1644">
                  <c:v>5.22</c:v>
                </c:pt>
                <c:pt idx="1645">
                  <c:v>2.35</c:v>
                </c:pt>
                <c:pt idx="1646">
                  <c:v>3.532999999999999</c:v>
                </c:pt>
                <c:pt idx="1647">
                  <c:v>3.813</c:v>
                </c:pt>
                <c:pt idx="1648">
                  <c:v>2.51</c:v>
                </c:pt>
                <c:pt idx="1649">
                  <c:v>4.186999999999998</c:v>
                </c:pt>
                <c:pt idx="1650">
                  <c:v>4.489</c:v>
                </c:pt>
                <c:pt idx="1651">
                  <c:v>2.95</c:v>
                </c:pt>
                <c:pt idx="1652">
                  <c:v>5.0</c:v>
                </c:pt>
                <c:pt idx="1653">
                  <c:v>2.847</c:v>
                </c:pt>
                <c:pt idx="1654">
                  <c:v>4.859999999999998</c:v>
                </c:pt>
                <c:pt idx="1655">
                  <c:v>4.18</c:v>
                </c:pt>
                <c:pt idx="1656">
                  <c:v>5.23</c:v>
                </c:pt>
                <c:pt idx="1657">
                  <c:v>2.9</c:v>
                </c:pt>
                <c:pt idx="1658">
                  <c:v>3.57</c:v>
                </c:pt>
                <c:pt idx="1659">
                  <c:v>4.487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39-42A2-9E86-BA3796BA7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692232"/>
        <c:axId val="2124697320"/>
      </c:scatterChart>
      <c:valAx>
        <c:axId val="2124692232"/>
        <c:scaling>
          <c:orientation val="minMax"/>
          <c:max val="1746.0"/>
          <c:min val="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Patient Enrollment Number</a:t>
                </a:r>
              </a:p>
            </c:rich>
          </c:tx>
          <c:layout>
            <c:manualLayout>
              <c:xMode val="edge"/>
              <c:yMode val="edge"/>
              <c:x val="0.366816930761269"/>
              <c:y val="0.9184447235087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97320"/>
        <c:crosses val="autoZero"/>
        <c:crossBetween val="midCat"/>
      </c:valAx>
      <c:valAx>
        <c:axId val="2124697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STS-PROM (%)</a:t>
                </a:r>
              </a:p>
            </c:rich>
          </c:tx>
          <c:layout>
            <c:manualLayout>
              <c:xMode val="edge"/>
              <c:yMode val="edge"/>
              <c:x val="0.00560056366916054"/>
              <c:y val="0.3367175036042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92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069962757049"/>
          <c:y val="0.0166814662001187"/>
          <c:w val="0.247839017584218"/>
          <c:h val="0.125891097038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549976070941"/>
          <c:y val="0.0411043126114957"/>
          <c:w val="0.826904642522686"/>
          <c:h val="0.759523758197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'T_08.4_DTHSTRO_V8_MATCH_STSD'!$C$3</c:f>
              <c:strCache>
                <c:ptCount val="1"/>
                <c:pt idx="0">
                  <c:v>Evolut 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'T_08.4_DTHSTRO_V8_MATCH_STSD'!$B$4:$B$453</c:f>
              <c:numCache>
                <c:formatCode>General</c:formatCode>
                <c:ptCount val="450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0.3306</c:v>
                </c:pt>
                <c:pt idx="16">
                  <c:v>0.3636</c:v>
                </c:pt>
                <c:pt idx="17">
                  <c:v>0.3967</c:v>
                </c:pt>
                <c:pt idx="18">
                  <c:v>0.4298</c:v>
                </c:pt>
                <c:pt idx="19">
                  <c:v>0.4628</c:v>
                </c:pt>
                <c:pt idx="20">
                  <c:v>0.4628</c:v>
                </c:pt>
                <c:pt idx="21">
                  <c:v>0.4959</c:v>
                </c:pt>
                <c:pt idx="22">
                  <c:v>0.5289</c:v>
                </c:pt>
                <c:pt idx="23">
                  <c:v>0.562</c:v>
                </c:pt>
                <c:pt idx="24">
                  <c:v>0.595</c:v>
                </c:pt>
                <c:pt idx="25">
                  <c:v>0.6281</c:v>
                </c:pt>
                <c:pt idx="26">
                  <c:v>0.6612</c:v>
                </c:pt>
                <c:pt idx="27">
                  <c:v>0.6942</c:v>
                </c:pt>
                <c:pt idx="28">
                  <c:v>0.7273</c:v>
                </c:pt>
                <c:pt idx="29">
                  <c:v>0.7603</c:v>
                </c:pt>
                <c:pt idx="30">
                  <c:v>0.7934</c:v>
                </c:pt>
                <c:pt idx="31">
                  <c:v>0.8264</c:v>
                </c:pt>
                <c:pt idx="32">
                  <c:v>0.8595</c:v>
                </c:pt>
                <c:pt idx="33">
                  <c:v>0.8595</c:v>
                </c:pt>
                <c:pt idx="34">
                  <c:v>0.8926</c:v>
                </c:pt>
                <c:pt idx="35">
                  <c:v>0.9256</c:v>
                </c:pt>
                <c:pt idx="36">
                  <c:v>0.9587</c:v>
                </c:pt>
                <c:pt idx="37">
                  <c:v>0.9917</c:v>
                </c:pt>
                <c:pt idx="38">
                  <c:v>1.0248</c:v>
                </c:pt>
                <c:pt idx="39">
                  <c:v>1.0579</c:v>
                </c:pt>
                <c:pt idx="40">
                  <c:v>1.0909</c:v>
                </c:pt>
                <c:pt idx="41">
                  <c:v>1.124</c:v>
                </c:pt>
                <c:pt idx="42">
                  <c:v>1.157</c:v>
                </c:pt>
                <c:pt idx="43">
                  <c:v>1.1901</c:v>
                </c:pt>
                <c:pt idx="44">
                  <c:v>1.2231</c:v>
                </c:pt>
                <c:pt idx="45">
                  <c:v>1.2562</c:v>
                </c:pt>
                <c:pt idx="46">
                  <c:v>1.2893</c:v>
                </c:pt>
                <c:pt idx="47">
                  <c:v>1.3223</c:v>
                </c:pt>
                <c:pt idx="48">
                  <c:v>1.3223</c:v>
                </c:pt>
                <c:pt idx="49">
                  <c:v>1.3554</c:v>
                </c:pt>
                <c:pt idx="50">
                  <c:v>1.3884</c:v>
                </c:pt>
                <c:pt idx="51">
                  <c:v>1.4215</c:v>
                </c:pt>
                <c:pt idx="52">
                  <c:v>1.4545</c:v>
                </c:pt>
                <c:pt idx="53">
                  <c:v>1.4876</c:v>
                </c:pt>
                <c:pt idx="54">
                  <c:v>1.5207</c:v>
                </c:pt>
                <c:pt idx="55">
                  <c:v>1.5537</c:v>
                </c:pt>
                <c:pt idx="56">
                  <c:v>1.5868</c:v>
                </c:pt>
                <c:pt idx="57">
                  <c:v>1.6198</c:v>
                </c:pt>
                <c:pt idx="58">
                  <c:v>1.6529</c:v>
                </c:pt>
                <c:pt idx="59">
                  <c:v>1.6529</c:v>
                </c:pt>
                <c:pt idx="60">
                  <c:v>1.686</c:v>
                </c:pt>
                <c:pt idx="61">
                  <c:v>1.719</c:v>
                </c:pt>
                <c:pt idx="62">
                  <c:v>1.7521</c:v>
                </c:pt>
                <c:pt idx="63">
                  <c:v>1.7851</c:v>
                </c:pt>
                <c:pt idx="64">
                  <c:v>1.8182</c:v>
                </c:pt>
                <c:pt idx="65">
                  <c:v>1.8512</c:v>
                </c:pt>
                <c:pt idx="66">
                  <c:v>1.8843</c:v>
                </c:pt>
                <c:pt idx="67">
                  <c:v>1.9174</c:v>
                </c:pt>
                <c:pt idx="68">
                  <c:v>1.9504</c:v>
                </c:pt>
                <c:pt idx="69">
                  <c:v>1.9835</c:v>
                </c:pt>
                <c:pt idx="70">
                  <c:v>2.0165</c:v>
                </c:pt>
                <c:pt idx="71">
                  <c:v>2.0496</c:v>
                </c:pt>
                <c:pt idx="72">
                  <c:v>2.0826</c:v>
                </c:pt>
                <c:pt idx="73">
                  <c:v>2.0826</c:v>
                </c:pt>
                <c:pt idx="74">
                  <c:v>2.115699999999999</c:v>
                </c:pt>
                <c:pt idx="75">
                  <c:v>2.1488</c:v>
                </c:pt>
                <c:pt idx="76">
                  <c:v>2.1818</c:v>
                </c:pt>
                <c:pt idx="77">
                  <c:v>2.2149</c:v>
                </c:pt>
                <c:pt idx="78">
                  <c:v>2.2479</c:v>
                </c:pt>
                <c:pt idx="79">
                  <c:v>2.281</c:v>
                </c:pt>
                <c:pt idx="80">
                  <c:v>2.314</c:v>
                </c:pt>
                <c:pt idx="81">
                  <c:v>2.3471</c:v>
                </c:pt>
                <c:pt idx="82">
                  <c:v>2.3802</c:v>
                </c:pt>
                <c:pt idx="83">
                  <c:v>2.4132</c:v>
                </c:pt>
                <c:pt idx="84">
                  <c:v>2.446299999999999</c:v>
                </c:pt>
                <c:pt idx="85">
                  <c:v>2.479299999999998</c:v>
                </c:pt>
                <c:pt idx="86">
                  <c:v>2.5124</c:v>
                </c:pt>
                <c:pt idx="87">
                  <c:v>2.5455</c:v>
                </c:pt>
                <c:pt idx="88">
                  <c:v>2.5785</c:v>
                </c:pt>
                <c:pt idx="89">
                  <c:v>2.6116</c:v>
                </c:pt>
                <c:pt idx="90">
                  <c:v>2.6446</c:v>
                </c:pt>
                <c:pt idx="91">
                  <c:v>2.6777</c:v>
                </c:pt>
                <c:pt idx="92">
                  <c:v>2.7107</c:v>
                </c:pt>
                <c:pt idx="93">
                  <c:v>2.7438</c:v>
                </c:pt>
                <c:pt idx="94">
                  <c:v>2.776899999999999</c:v>
                </c:pt>
                <c:pt idx="95">
                  <c:v>2.809899999999998</c:v>
                </c:pt>
                <c:pt idx="96">
                  <c:v>2.843</c:v>
                </c:pt>
                <c:pt idx="97">
                  <c:v>2.875999999999999</c:v>
                </c:pt>
                <c:pt idx="98">
                  <c:v>2.9091</c:v>
                </c:pt>
                <c:pt idx="99">
                  <c:v>2.942099999999999</c:v>
                </c:pt>
                <c:pt idx="100">
                  <c:v>2.9752</c:v>
                </c:pt>
                <c:pt idx="101">
                  <c:v>3.0083</c:v>
                </c:pt>
                <c:pt idx="102">
                  <c:v>3.0413</c:v>
                </c:pt>
                <c:pt idx="103">
                  <c:v>3.0744</c:v>
                </c:pt>
                <c:pt idx="104">
                  <c:v>3.1074</c:v>
                </c:pt>
                <c:pt idx="105">
                  <c:v>3.1405</c:v>
                </c:pt>
                <c:pt idx="106">
                  <c:v>3.1736</c:v>
                </c:pt>
                <c:pt idx="107">
                  <c:v>3.2066</c:v>
                </c:pt>
                <c:pt idx="108">
                  <c:v>3.2397</c:v>
                </c:pt>
                <c:pt idx="109">
                  <c:v>3.272699999999999</c:v>
                </c:pt>
                <c:pt idx="110">
                  <c:v>3.3058</c:v>
                </c:pt>
                <c:pt idx="111">
                  <c:v>3.338799999999999</c:v>
                </c:pt>
                <c:pt idx="112">
                  <c:v>3.3719</c:v>
                </c:pt>
                <c:pt idx="113">
                  <c:v>3.405</c:v>
                </c:pt>
                <c:pt idx="114">
                  <c:v>3.438</c:v>
                </c:pt>
                <c:pt idx="115">
                  <c:v>3.471099999999998</c:v>
                </c:pt>
                <c:pt idx="116">
                  <c:v>3.5041</c:v>
                </c:pt>
                <c:pt idx="117">
                  <c:v>3.5372</c:v>
                </c:pt>
                <c:pt idx="118">
                  <c:v>3.5702</c:v>
                </c:pt>
                <c:pt idx="119">
                  <c:v>3.6033</c:v>
                </c:pt>
                <c:pt idx="120">
                  <c:v>3.6033</c:v>
                </c:pt>
                <c:pt idx="121">
                  <c:v>3.6364</c:v>
                </c:pt>
                <c:pt idx="122">
                  <c:v>3.6694</c:v>
                </c:pt>
                <c:pt idx="123">
                  <c:v>3.7025</c:v>
                </c:pt>
                <c:pt idx="124">
                  <c:v>3.7355</c:v>
                </c:pt>
                <c:pt idx="125">
                  <c:v>3.7686</c:v>
                </c:pt>
                <c:pt idx="126">
                  <c:v>3.801699999999998</c:v>
                </c:pt>
                <c:pt idx="127">
                  <c:v>3.8347</c:v>
                </c:pt>
                <c:pt idx="128">
                  <c:v>3.8347</c:v>
                </c:pt>
                <c:pt idx="129">
                  <c:v>3.8678</c:v>
                </c:pt>
                <c:pt idx="130">
                  <c:v>3.9008</c:v>
                </c:pt>
                <c:pt idx="131">
                  <c:v>3.9339</c:v>
                </c:pt>
                <c:pt idx="132">
                  <c:v>3.966899999999999</c:v>
                </c:pt>
                <c:pt idx="133">
                  <c:v>4.0</c:v>
                </c:pt>
                <c:pt idx="134">
                  <c:v>4.0331</c:v>
                </c:pt>
                <c:pt idx="135">
                  <c:v>4.0661</c:v>
                </c:pt>
                <c:pt idx="136">
                  <c:v>4.0992</c:v>
                </c:pt>
                <c:pt idx="137">
                  <c:v>4.1322</c:v>
                </c:pt>
                <c:pt idx="138">
                  <c:v>4.165299999999998</c:v>
                </c:pt>
                <c:pt idx="139">
                  <c:v>4.1983</c:v>
                </c:pt>
                <c:pt idx="140">
                  <c:v>4.2314</c:v>
                </c:pt>
                <c:pt idx="141">
                  <c:v>4.264499999999995</c:v>
                </c:pt>
                <c:pt idx="142">
                  <c:v>4.297499999999999</c:v>
                </c:pt>
                <c:pt idx="143">
                  <c:v>4.3306</c:v>
                </c:pt>
                <c:pt idx="144">
                  <c:v>4.363599999999995</c:v>
                </c:pt>
                <c:pt idx="145">
                  <c:v>4.3967</c:v>
                </c:pt>
                <c:pt idx="146">
                  <c:v>4.4298</c:v>
                </c:pt>
                <c:pt idx="147">
                  <c:v>4.4628</c:v>
                </c:pt>
                <c:pt idx="148">
                  <c:v>4.4959</c:v>
                </c:pt>
                <c:pt idx="149">
                  <c:v>4.528899999999997</c:v>
                </c:pt>
                <c:pt idx="150">
                  <c:v>4.561999999999998</c:v>
                </c:pt>
                <c:pt idx="151">
                  <c:v>4.594999999999994</c:v>
                </c:pt>
                <c:pt idx="152">
                  <c:v>4.628099999999994</c:v>
                </c:pt>
                <c:pt idx="153">
                  <c:v>4.6612</c:v>
                </c:pt>
                <c:pt idx="154">
                  <c:v>4.694199999999994</c:v>
                </c:pt>
                <c:pt idx="155">
                  <c:v>4.7273</c:v>
                </c:pt>
                <c:pt idx="156">
                  <c:v>4.7603</c:v>
                </c:pt>
                <c:pt idx="157">
                  <c:v>4.7934</c:v>
                </c:pt>
                <c:pt idx="158">
                  <c:v>4.8264</c:v>
                </c:pt>
                <c:pt idx="159">
                  <c:v>4.8595</c:v>
                </c:pt>
                <c:pt idx="160">
                  <c:v>4.892599999999994</c:v>
                </c:pt>
                <c:pt idx="161">
                  <c:v>4.9256</c:v>
                </c:pt>
                <c:pt idx="162">
                  <c:v>4.9587</c:v>
                </c:pt>
                <c:pt idx="163">
                  <c:v>4.9917</c:v>
                </c:pt>
                <c:pt idx="164">
                  <c:v>5.024799999999995</c:v>
                </c:pt>
                <c:pt idx="165">
                  <c:v>5.057899999999996</c:v>
                </c:pt>
                <c:pt idx="166">
                  <c:v>5.0909</c:v>
                </c:pt>
                <c:pt idx="167">
                  <c:v>5.123999999999994</c:v>
                </c:pt>
                <c:pt idx="168">
                  <c:v>5.156999999999996</c:v>
                </c:pt>
                <c:pt idx="169">
                  <c:v>5.190099999999997</c:v>
                </c:pt>
                <c:pt idx="170">
                  <c:v>5.2231</c:v>
                </c:pt>
                <c:pt idx="171">
                  <c:v>5.2562</c:v>
                </c:pt>
                <c:pt idx="172">
                  <c:v>5.2893</c:v>
                </c:pt>
                <c:pt idx="173">
                  <c:v>5.322299999999998</c:v>
                </c:pt>
                <c:pt idx="174">
                  <c:v>5.355399999999999</c:v>
                </c:pt>
                <c:pt idx="175">
                  <c:v>5.3884</c:v>
                </c:pt>
                <c:pt idx="176">
                  <c:v>5.4215</c:v>
                </c:pt>
                <c:pt idx="177">
                  <c:v>5.454499999999999</c:v>
                </c:pt>
                <c:pt idx="178">
                  <c:v>5.4876</c:v>
                </c:pt>
                <c:pt idx="179">
                  <c:v>5.5207</c:v>
                </c:pt>
                <c:pt idx="180">
                  <c:v>5.5537</c:v>
                </c:pt>
                <c:pt idx="181">
                  <c:v>5.5868</c:v>
                </c:pt>
                <c:pt idx="182">
                  <c:v>5.6198</c:v>
                </c:pt>
                <c:pt idx="183">
                  <c:v>5.652899999999994</c:v>
                </c:pt>
                <c:pt idx="184">
                  <c:v>5.685999999999995</c:v>
                </c:pt>
                <c:pt idx="185">
                  <c:v>5.719</c:v>
                </c:pt>
                <c:pt idx="186">
                  <c:v>5.752099999999999</c:v>
                </c:pt>
                <c:pt idx="187">
                  <c:v>5.7851</c:v>
                </c:pt>
                <c:pt idx="188">
                  <c:v>5.8182</c:v>
                </c:pt>
                <c:pt idx="189">
                  <c:v>5.8512</c:v>
                </c:pt>
                <c:pt idx="190">
                  <c:v>5.8843</c:v>
                </c:pt>
                <c:pt idx="191">
                  <c:v>5.9174</c:v>
                </c:pt>
                <c:pt idx="192">
                  <c:v>5.9504</c:v>
                </c:pt>
                <c:pt idx="193">
                  <c:v>5.9835</c:v>
                </c:pt>
                <c:pt idx="194">
                  <c:v>6.0165</c:v>
                </c:pt>
                <c:pt idx="195">
                  <c:v>6.0496</c:v>
                </c:pt>
                <c:pt idx="196">
                  <c:v>6.0826</c:v>
                </c:pt>
                <c:pt idx="197">
                  <c:v>6.115699999999999</c:v>
                </c:pt>
                <c:pt idx="198">
                  <c:v>6.115699999999999</c:v>
                </c:pt>
                <c:pt idx="199">
                  <c:v>6.1488</c:v>
                </c:pt>
                <c:pt idx="200">
                  <c:v>6.1818</c:v>
                </c:pt>
                <c:pt idx="201">
                  <c:v>6.214899999999997</c:v>
                </c:pt>
                <c:pt idx="202">
                  <c:v>6.2479</c:v>
                </c:pt>
                <c:pt idx="203">
                  <c:v>6.281</c:v>
                </c:pt>
                <c:pt idx="204">
                  <c:v>6.313999999999996</c:v>
                </c:pt>
                <c:pt idx="205">
                  <c:v>6.347099999999997</c:v>
                </c:pt>
                <c:pt idx="206">
                  <c:v>6.3802</c:v>
                </c:pt>
                <c:pt idx="207">
                  <c:v>6.4132</c:v>
                </c:pt>
                <c:pt idx="208">
                  <c:v>6.4463</c:v>
                </c:pt>
                <c:pt idx="209">
                  <c:v>6.4793</c:v>
                </c:pt>
                <c:pt idx="210">
                  <c:v>6.5124</c:v>
                </c:pt>
                <c:pt idx="211">
                  <c:v>6.5455</c:v>
                </c:pt>
                <c:pt idx="212">
                  <c:v>6.5785</c:v>
                </c:pt>
                <c:pt idx="213">
                  <c:v>6.6116</c:v>
                </c:pt>
                <c:pt idx="214">
                  <c:v>6.644599999999994</c:v>
                </c:pt>
                <c:pt idx="215">
                  <c:v>6.6777</c:v>
                </c:pt>
                <c:pt idx="216">
                  <c:v>6.7107</c:v>
                </c:pt>
                <c:pt idx="217">
                  <c:v>6.7438</c:v>
                </c:pt>
                <c:pt idx="218">
                  <c:v>6.7769</c:v>
                </c:pt>
                <c:pt idx="219">
                  <c:v>6.8099</c:v>
                </c:pt>
                <c:pt idx="220">
                  <c:v>6.843</c:v>
                </c:pt>
                <c:pt idx="221">
                  <c:v>6.876</c:v>
                </c:pt>
                <c:pt idx="222">
                  <c:v>6.9091</c:v>
                </c:pt>
                <c:pt idx="223">
                  <c:v>6.9421</c:v>
                </c:pt>
                <c:pt idx="224">
                  <c:v>6.9752</c:v>
                </c:pt>
                <c:pt idx="225">
                  <c:v>7.0083</c:v>
                </c:pt>
                <c:pt idx="226">
                  <c:v>7.0413</c:v>
                </c:pt>
                <c:pt idx="227">
                  <c:v>7.0744</c:v>
                </c:pt>
                <c:pt idx="228">
                  <c:v>7.107399999999997</c:v>
                </c:pt>
                <c:pt idx="229">
                  <c:v>7.140499999999999</c:v>
                </c:pt>
                <c:pt idx="230">
                  <c:v>7.1736</c:v>
                </c:pt>
                <c:pt idx="231">
                  <c:v>7.2066</c:v>
                </c:pt>
                <c:pt idx="232">
                  <c:v>7.2397</c:v>
                </c:pt>
                <c:pt idx="233">
                  <c:v>7.2727</c:v>
                </c:pt>
                <c:pt idx="234">
                  <c:v>7.3058</c:v>
                </c:pt>
                <c:pt idx="235">
                  <c:v>7.3388</c:v>
                </c:pt>
                <c:pt idx="236">
                  <c:v>7.3719</c:v>
                </c:pt>
                <c:pt idx="237">
                  <c:v>7.405</c:v>
                </c:pt>
                <c:pt idx="238">
                  <c:v>7.438</c:v>
                </c:pt>
                <c:pt idx="239">
                  <c:v>7.4711</c:v>
                </c:pt>
                <c:pt idx="240">
                  <c:v>7.504099999999998</c:v>
                </c:pt>
                <c:pt idx="241">
                  <c:v>7.5372</c:v>
                </c:pt>
                <c:pt idx="242">
                  <c:v>7.5702</c:v>
                </c:pt>
                <c:pt idx="243">
                  <c:v>7.6033</c:v>
                </c:pt>
                <c:pt idx="244">
                  <c:v>7.6364</c:v>
                </c:pt>
                <c:pt idx="245">
                  <c:v>7.669399999999999</c:v>
                </c:pt>
                <c:pt idx="246">
                  <c:v>7.7025</c:v>
                </c:pt>
                <c:pt idx="247">
                  <c:v>7.7025</c:v>
                </c:pt>
                <c:pt idx="248">
                  <c:v>7.7355</c:v>
                </c:pt>
                <c:pt idx="249">
                  <c:v>7.7686</c:v>
                </c:pt>
                <c:pt idx="250">
                  <c:v>7.7686</c:v>
                </c:pt>
                <c:pt idx="251">
                  <c:v>7.8017</c:v>
                </c:pt>
                <c:pt idx="252">
                  <c:v>7.8347</c:v>
                </c:pt>
                <c:pt idx="253">
                  <c:v>7.867799999999995</c:v>
                </c:pt>
                <c:pt idx="254">
                  <c:v>7.9008</c:v>
                </c:pt>
                <c:pt idx="255">
                  <c:v>7.9339</c:v>
                </c:pt>
                <c:pt idx="256">
                  <c:v>7.9669</c:v>
                </c:pt>
                <c:pt idx="257">
                  <c:v>8.0</c:v>
                </c:pt>
                <c:pt idx="258">
                  <c:v>8.033100000000001</c:v>
                </c:pt>
                <c:pt idx="259">
                  <c:v>8.0661</c:v>
                </c:pt>
                <c:pt idx="260">
                  <c:v>8.099200000000001</c:v>
                </c:pt>
                <c:pt idx="261">
                  <c:v>8.132200000000001</c:v>
                </c:pt>
                <c:pt idx="262">
                  <c:v>8.1653</c:v>
                </c:pt>
                <c:pt idx="263">
                  <c:v>8.198299999999997</c:v>
                </c:pt>
                <c:pt idx="264">
                  <c:v>8.231399999999998</c:v>
                </c:pt>
                <c:pt idx="265">
                  <c:v>8.2645</c:v>
                </c:pt>
                <c:pt idx="266">
                  <c:v>8.297500000000001</c:v>
                </c:pt>
                <c:pt idx="267">
                  <c:v>8.3306</c:v>
                </c:pt>
                <c:pt idx="268">
                  <c:v>8.363600000000006</c:v>
                </c:pt>
                <c:pt idx="269">
                  <c:v>8.396700000000002</c:v>
                </c:pt>
                <c:pt idx="270">
                  <c:v>8.4298</c:v>
                </c:pt>
                <c:pt idx="271">
                  <c:v>8.462800000000004</c:v>
                </c:pt>
                <c:pt idx="272">
                  <c:v>8.4959</c:v>
                </c:pt>
                <c:pt idx="273">
                  <c:v>8.5289</c:v>
                </c:pt>
                <c:pt idx="274">
                  <c:v>8.562</c:v>
                </c:pt>
                <c:pt idx="275">
                  <c:v>8.595</c:v>
                </c:pt>
                <c:pt idx="276">
                  <c:v>8.6281</c:v>
                </c:pt>
                <c:pt idx="277">
                  <c:v>8.661200000000001</c:v>
                </c:pt>
                <c:pt idx="278">
                  <c:v>8.6942</c:v>
                </c:pt>
                <c:pt idx="279">
                  <c:v>8.727299999999997</c:v>
                </c:pt>
                <c:pt idx="280">
                  <c:v>8.760300000000001</c:v>
                </c:pt>
                <c:pt idx="281">
                  <c:v>8.7934</c:v>
                </c:pt>
                <c:pt idx="282">
                  <c:v>8.8264</c:v>
                </c:pt>
                <c:pt idx="283">
                  <c:v>8.8595</c:v>
                </c:pt>
                <c:pt idx="284">
                  <c:v>8.892600000000006</c:v>
                </c:pt>
                <c:pt idx="285">
                  <c:v>8.925600000000002</c:v>
                </c:pt>
                <c:pt idx="286">
                  <c:v>8.9587</c:v>
                </c:pt>
                <c:pt idx="287">
                  <c:v>8.991700000000001</c:v>
                </c:pt>
                <c:pt idx="288">
                  <c:v>9.0248</c:v>
                </c:pt>
                <c:pt idx="289">
                  <c:v>9.0579</c:v>
                </c:pt>
                <c:pt idx="290">
                  <c:v>9.090900000000001</c:v>
                </c:pt>
                <c:pt idx="291">
                  <c:v>9.124000000000001</c:v>
                </c:pt>
                <c:pt idx="292">
                  <c:v>9.157</c:v>
                </c:pt>
                <c:pt idx="293">
                  <c:v>9.190100000000001</c:v>
                </c:pt>
                <c:pt idx="294">
                  <c:v>9.223100000000001</c:v>
                </c:pt>
                <c:pt idx="295">
                  <c:v>9.256200000000001</c:v>
                </c:pt>
                <c:pt idx="296">
                  <c:v>9.289300000000001</c:v>
                </c:pt>
                <c:pt idx="297">
                  <c:v>9.3223</c:v>
                </c:pt>
                <c:pt idx="298">
                  <c:v>9.3554</c:v>
                </c:pt>
                <c:pt idx="299">
                  <c:v>9.3884</c:v>
                </c:pt>
                <c:pt idx="300">
                  <c:v>9.4215</c:v>
                </c:pt>
                <c:pt idx="301">
                  <c:v>9.454500000000002</c:v>
                </c:pt>
                <c:pt idx="302">
                  <c:v>9.4876</c:v>
                </c:pt>
                <c:pt idx="303">
                  <c:v>9.520700000000001</c:v>
                </c:pt>
                <c:pt idx="304">
                  <c:v>9.553700000000002</c:v>
                </c:pt>
                <c:pt idx="305">
                  <c:v>9.5868</c:v>
                </c:pt>
                <c:pt idx="306">
                  <c:v>9.619800000000001</c:v>
                </c:pt>
                <c:pt idx="307">
                  <c:v>9.6529</c:v>
                </c:pt>
                <c:pt idx="308">
                  <c:v>9.686000000000003</c:v>
                </c:pt>
                <c:pt idx="309">
                  <c:v>9.719</c:v>
                </c:pt>
                <c:pt idx="310">
                  <c:v>9.7521</c:v>
                </c:pt>
                <c:pt idx="311">
                  <c:v>9.785100000000003</c:v>
                </c:pt>
                <c:pt idx="312">
                  <c:v>9.818200000000001</c:v>
                </c:pt>
                <c:pt idx="313">
                  <c:v>9.8512</c:v>
                </c:pt>
                <c:pt idx="314">
                  <c:v>9.884300000000001</c:v>
                </c:pt>
                <c:pt idx="315">
                  <c:v>9.9174</c:v>
                </c:pt>
                <c:pt idx="316">
                  <c:v>9.9504</c:v>
                </c:pt>
                <c:pt idx="317">
                  <c:v>9.9504</c:v>
                </c:pt>
                <c:pt idx="318">
                  <c:v>9.983500000000002</c:v>
                </c:pt>
                <c:pt idx="319">
                  <c:v>10.0165</c:v>
                </c:pt>
                <c:pt idx="320">
                  <c:v>10.0165</c:v>
                </c:pt>
                <c:pt idx="321">
                  <c:v>10.0496</c:v>
                </c:pt>
                <c:pt idx="322">
                  <c:v>10.0826</c:v>
                </c:pt>
                <c:pt idx="323">
                  <c:v>10.1157</c:v>
                </c:pt>
                <c:pt idx="324">
                  <c:v>10.1488</c:v>
                </c:pt>
                <c:pt idx="325">
                  <c:v>10.1818</c:v>
                </c:pt>
                <c:pt idx="326">
                  <c:v>10.2149</c:v>
                </c:pt>
                <c:pt idx="327">
                  <c:v>10.2479</c:v>
                </c:pt>
                <c:pt idx="328">
                  <c:v>10.281</c:v>
                </c:pt>
                <c:pt idx="329">
                  <c:v>10.314</c:v>
                </c:pt>
                <c:pt idx="330">
                  <c:v>10.3471</c:v>
                </c:pt>
                <c:pt idx="331">
                  <c:v>10.3802</c:v>
                </c:pt>
                <c:pt idx="332">
                  <c:v>10.4132</c:v>
                </c:pt>
                <c:pt idx="333">
                  <c:v>10.4463</c:v>
                </c:pt>
                <c:pt idx="334">
                  <c:v>10.4793</c:v>
                </c:pt>
                <c:pt idx="335">
                  <c:v>10.5124</c:v>
                </c:pt>
                <c:pt idx="336">
                  <c:v>10.5455</c:v>
                </c:pt>
                <c:pt idx="337">
                  <c:v>10.5785</c:v>
                </c:pt>
                <c:pt idx="338">
                  <c:v>10.6116</c:v>
                </c:pt>
                <c:pt idx="339">
                  <c:v>10.6446</c:v>
                </c:pt>
                <c:pt idx="340">
                  <c:v>10.6777</c:v>
                </c:pt>
                <c:pt idx="341">
                  <c:v>10.7107</c:v>
                </c:pt>
                <c:pt idx="342">
                  <c:v>10.7438</c:v>
                </c:pt>
                <c:pt idx="343">
                  <c:v>10.7769</c:v>
                </c:pt>
                <c:pt idx="344">
                  <c:v>10.8099</c:v>
                </c:pt>
                <c:pt idx="345">
                  <c:v>10.843</c:v>
                </c:pt>
                <c:pt idx="346">
                  <c:v>10.876</c:v>
                </c:pt>
                <c:pt idx="347">
                  <c:v>10.9091</c:v>
                </c:pt>
                <c:pt idx="348">
                  <c:v>10.9421</c:v>
                </c:pt>
                <c:pt idx="349">
                  <c:v>10.9752</c:v>
                </c:pt>
                <c:pt idx="350">
                  <c:v>11.0083</c:v>
                </c:pt>
                <c:pt idx="351">
                  <c:v>11.0413</c:v>
                </c:pt>
                <c:pt idx="352">
                  <c:v>11.0744</c:v>
                </c:pt>
                <c:pt idx="353">
                  <c:v>11.0744</c:v>
                </c:pt>
                <c:pt idx="354">
                  <c:v>11.1074</c:v>
                </c:pt>
                <c:pt idx="355">
                  <c:v>11.1074</c:v>
                </c:pt>
                <c:pt idx="356">
                  <c:v>11.1405</c:v>
                </c:pt>
                <c:pt idx="357">
                  <c:v>11.1736</c:v>
                </c:pt>
                <c:pt idx="358">
                  <c:v>11.2066</c:v>
                </c:pt>
                <c:pt idx="359">
                  <c:v>11.2397</c:v>
                </c:pt>
                <c:pt idx="360">
                  <c:v>11.2727</c:v>
                </c:pt>
                <c:pt idx="361">
                  <c:v>11.2727</c:v>
                </c:pt>
                <c:pt idx="362">
                  <c:v>11.3058</c:v>
                </c:pt>
                <c:pt idx="363">
                  <c:v>11.3388</c:v>
                </c:pt>
                <c:pt idx="364">
                  <c:v>11.3719</c:v>
                </c:pt>
                <c:pt idx="365">
                  <c:v>11.405</c:v>
                </c:pt>
                <c:pt idx="366">
                  <c:v>11.438</c:v>
                </c:pt>
                <c:pt idx="367">
                  <c:v>11.4711</c:v>
                </c:pt>
                <c:pt idx="368">
                  <c:v>11.5041</c:v>
                </c:pt>
                <c:pt idx="369">
                  <c:v>11.5372</c:v>
                </c:pt>
                <c:pt idx="370">
                  <c:v>11.5702</c:v>
                </c:pt>
                <c:pt idx="371">
                  <c:v>11.6033</c:v>
                </c:pt>
                <c:pt idx="372">
                  <c:v>11.6364</c:v>
                </c:pt>
                <c:pt idx="373">
                  <c:v>11.6694</c:v>
                </c:pt>
                <c:pt idx="374">
                  <c:v>11.7025</c:v>
                </c:pt>
                <c:pt idx="375">
                  <c:v>11.7355</c:v>
                </c:pt>
                <c:pt idx="376">
                  <c:v>11.7686</c:v>
                </c:pt>
                <c:pt idx="377">
                  <c:v>11.8017</c:v>
                </c:pt>
                <c:pt idx="378">
                  <c:v>11.8347</c:v>
                </c:pt>
                <c:pt idx="379">
                  <c:v>11.8678</c:v>
                </c:pt>
                <c:pt idx="380">
                  <c:v>11.9008</c:v>
                </c:pt>
                <c:pt idx="381">
                  <c:v>11.9339</c:v>
                </c:pt>
                <c:pt idx="382">
                  <c:v>11.9669</c:v>
                </c:pt>
                <c:pt idx="383">
                  <c:v>12.0</c:v>
                </c:pt>
                <c:pt idx="384">
                  <c:v>12.0331</c:v>
                </c:pt>
                <c:pt idx="385">
                  <c:v>12.0661</c:v>
                </c:pt>
                <c:pt idx="386">
                  <c:v>12.0992</c:v>
                </c:pt>
                <c:pt idx="387">
                  <c:v>12.1322</c:v>
                </c:pt>
                <c:pt idx="388">
                  <c:v>12.1653</c:v>
                </c:pt>
                <c:pt idx="389">
                  <c:v>12.1983</c:v>
                </c:pt>
                <c:pt idx="390">
                  <c:v>12.2314</c:v>
                </c:pt>
                <c:pt idx="391">
                  <c:v>12.2645</c:v>
                </c:pt>
                <c:pt idx="392">
                  <c:v>12.2975</c:v>
                </c:pt>
                <c:pt idx="393">
                  <c:v>12.3306</c:v>
                </c:pt>
                <c:pt idx="394">
                  <c:v>12.3636</c:v>
                </c:pt>
                <c:pt idx="395">
                  <c:v>12.3967</c:v>
                </c:pt>
                <c:pt idx="396">
                  <c:v>12.4298</c:v>
                </c:pt>
                <c:pt idx="397">
                  <c:v>12.4628</c:v>
                </c:pt>
                <c:pt idx="398">
                  <c:v>12.4959</c:v>
                </c:pt>
                <c:pt idx="399">
                  <c:v>12.5289</c:v>
                </c:pt>
                <c:pt idx="400">
                  <c:v>12.5289</c:v>
                </c:pt>
                <c:pt idx="401">
                  <c:v>12.562</c:v>
                </c:pt>
                <c:pt idx="402">
                  <c:v>12.595</c:v>
                </c:pt>
                <c:pt idx="403">
                  <c:v>12.6281</c:v>
                </c:pt>
                <c:pt idx="404">
                  <c:v>12.6612</c:v>
                </c:pt>
                <c:pt idx="405">
                  <c:v>12.6942</c:v>
                </c:pt>
                <c:pt idx="406">
                  <c:v>12.7273</c:v>
                </c:pt>
                <c:pt idx="407">
                  <c:v>12.7603</c:v>
                </c:pt>
                <c:pt idx="408">
                  <c:v>12.7934</c:v>
                </c:pt>
                <c:pt idx="409">
                  <c:v>12.8264</c:v>
                </c:pt>
                <c:pt idx="410">
                  <c:v>12.8595</c:v>
                </c:pt>
                <c:pt idx="411">
                  <c:v>12.8926</c:v>
                </c:pt>
                <c:pt idx="412">
                  <c:v>12.9256</c:v>
                </c:pt>
                <c:pt idx="413">
                  <c:v>12.9587</c:v>
                </c:pt>
                <c:pt idx="414">
                  <c:v>12.9917</c:v>
                </c:pt>
                <c:pt idx="415">
                  <c:v>13.0248</c:v>
                </c:pt>
                <c:pt idx="416">
                  <c:v>13.0579</c:v>
                </c:pt>
                <c:pt idx="417">
                  <c:v>13.0909</c:v>
                </c:pt>
                <c:pt idx="418">
                  <c:v>13.124</c:v>
                </c:pt>
                <c:pt idx="419">
                  <c:v>13.157</c:v>
                </c:pt>
                <c:pt idx="420">
                  <c:v>13.1901</c:v>
                </c:pt>
                <c:pt idx="421">
                  <c:v>13.2231</c:v>
                </c:pt>
                <c:pt idx="422">
                  <c:v>13.2562</c:v>
                </c:pt>
                <c:pt idx="423">
                  <c:v>13.2893</c:v>
                </c:pt>
                <c:pt idx="424">
                  <c:v>13.3223</c:v>
                </c:pt>
                <c:pt idx="425">
                  <c:v>13.3554</c:v>
                </c:pt>
                <c:pt idx="426">
                  <c:v>13.3884</c:v>
                </c:pt>
                <c:pt idx="427">
                  <c:v>13.4215</c:v>
                </c:pt>
                <c:pt idx="428">
                  <c:v>13.4545</c:v>
                </c:pt>
                <c:pt idx="429">
                  <c:v>13.4876</c:v>
                </c:pt>
                <c:pt idx="430">
                  <c:v>13.5207</c:v>
                </c:pt>
                <c:pt idx="431">
                  <c:v>13.5537</c:v>
                </c:pt>
                <c:pt idx="432">
                  <c:v>13.5868</c:v>
                </c:pt>
                <c:pt idx="433">
                  <c:v>13.6198</c:v>
                </c:pt>
                <c:pt idx="434">
                  <c:v>13.6529</c:v>
                </c:pt>
                <c:pt idx="435">
                  <c:v>13.686</c:v>
                </c:pt>
                <c:pt idx="436">
                  <c:v>13.719</c:v>
                </c:pt>
                <c:pt idx="437">
                  <c:v>13.7521</c:v>
                </c:pt>
                <c:pt idx="438">
                  <c:v>13.7851</c:v>
                </c:pt>
                <c:pt idx="439">
                  <c:v>13.8182</c:v>
                </c:pt>
                <c:pt idx="440">
                  <c:v>13.8512</c:v>
                </c:pt>
                <c:pt idx="441">
                  <c:v>13.8843</c:v>
                </c:pt>
                <c:pt idx="442">
                  <c:v>13.9174</c:v>
                </c:pt>
                <c:pt idx="443">
                  <c:v>13.9504</c:v>
                </c:pt>
                <c:pt idx="444">
                  <c:v>13.9835</c:v>
                </c:pt>
                <c:pt idx="445">
                  <c:v>14.0165</c:v>
                </c:pt>
                <c:pt idx="446">
                  <c:v>14.0496</c:v>
                </c:pt>
                <c:pt idx="447">
                  <c:v>14.0826</c:v>
                </c:pt>
                <c:pt idx="448">
                  <c:v>14.1157</c:v>
                </c:pt>
                <c:pt idx="449">
                  <c:v>14.1488</c:v>
                </c:pt>
              </c:numCache>
            </c:numRef>
          </c:xVal>
          <c:yVal>
            <c:numRef>
              <c:f>'T_08.4_DTHSTRO_V8_MATCH_STSD'!$C$4:$C$453</c:f>
              <c:numCache>
                <c:formatCode>General</c:formatCode>
                <c:ptCount val="450"/>
                <c:pt idx="0">
                  <c:v>0.005076</c:v>
                </c:pt>
                <c:pt idx="1">
                  <c:v>0.005076</c:v>
                </c:pt>
                <c:pt idx="2">
                  <c:v>0.005076</c:v>
                </c:pt>
                <c:pt idx="3">
                  <c:v>0.005076</c:v>
                </c:pt>
                <c:pt idx="4">
                  <c:v>0.005076</c:v>
                </c:pt>
                <c:pt idx="5">
                  <c:v>0.005076</c:v>
                </c:pt>
                <c:pt idx="6">
                  <c:v>0.005076</c:v>
                </c:pt>
                <c:pt idx="7">
                  <c:v>0.005076</c:v>
                </c:pt>
                <c:pt idx="8">
                  <c:v>0.005076</c:v>
                </c:pt>
                <c:pt idx="9">
                  <c:v>0.005076</c:v>
                </c:pt>
                <c:pt idx="10">
                  <c:v>0.005076</c:v>
                </c:pt>
                <c:pt idx="11">
                  <c:v>0.005076</c:v>
                </c:pt>
                <c:pt idx="12">
                  <c:v>0.005076</c:v>
                </c:pt>
                <c:pt idx="13">
                  <c:v>0.005076</c:v>
                </c:pt>
                <c:pt idx="14">
                  <c:v>0.005076</c:v>
                </c:pt>
                <c:pt idx="15">
                  <c:v>0.005076</c:v>
                </c:pt>
                <c:pt idx="16">
                  <c:v>0.005076</c:v>
                </c:pt>
                <c:pt idx="17">
                  <c:v>0.005076</c:v>
                </c:pt>
                <c:pt idx="18">
                  <c:v>0.005076</c:v>
                </c:pt>
                <c:pt idx="19">
                  <c:v>0.005076</c:v>
                </c:pt>
                <c:pt idx="20">
                  <c:v>0.005076</c:v>
                </c:pt>
                <c:pt idx="21">
                  <c:v>0.005076</c:v>
                </c:pt>
                <c:pt idx="22">
                  <c:v>0.005076</c:v>
                </c:pt>
                <c:pt idx="23">
                  <c:v>0.005076</c:v>
                </c:pt>
                <c:pt idx="24">
                  <c:v>0.005076</c:v>
                </c:pt>
                <c:pt idx="25">
                  <c:v>0.005076</c:v>
                </c:pt>
                <c:pt idx="26">
                  <c:v>0.005076</c:v>
                </c:pt>
                <c:pt idx="27">
                  <c:v>0.005076</c:v>
                </c:pt>
                <c:pt idx="28">
                  <c:v>0.005076</c:v>
                </c:pt>
                <c:pt idx="29">
                  <c:v>0.005076</c:v>
                </c:pt>
                <c:pt idx="30">
                  <c:v>0.005076</c:v>
                </c:pt>
                <c:pt idx="31">
                  <c:v>0.005076</c:v>
                </c:pt>
                <c:pt idx="32">
                  <c:v>0.005076</c:v>
                </c:pt>
                <c:pt idx="33">
                  <c:v>0.005076</c:v>
                </c:pt>
                <c:pt idx="34">
                  <c:v>0.005076</c:v>
                </c:pt>
                <c:pt idx="35">
                  <c:v>0.005076</c:v>
                </c:pt>
                <c:pt idx="36">
                  <c:v>0.005076</c:v>
                </c:pt>
                <c:pt idx="37">
                  <c:v>0.005076</c:v>
                </c:pt>
                <c:pt idx="38">
                  <c:v>0.005076</c:v>
                </c:pt>
                <c:pt idx="39">
                  <c:v>0.005076</c:v>
                </c:pt>
                <c:pt idx="40">
                  <c:v>0.005076</c:v>
                </c:pt>
                <c:pt idx="41">
                  <c:v>0.005076</c:v>
                </c:pt>
                <c:pt idx="42">
                  <c:v>0.005076</c:v>
                </c:pt>
                <c:pt idx="43">
                  <c:v>0.005076</c:v>
                </c:pt>
                <c:pt idx="44">
                  <c:v>0.005076</c:v>
                </c:pt>
                <c:pt idx="45">
                  <c:v>0.005076</c:v>
                </c:pt>
                <c:pt idx="46">
                  <c:v>0.005076</c:v>
                </c:pt>
                <c:pt idx="47">
                  <c:v>0.005076</c:v>
                </c:pt>
                <c:pt idx="48">
                  <c:v>0.010152</c:v>
                </c:pt>
                <c:pt idx="49">
                  <c:v>0.010152</c:v>
                </c:pt>
                <c:pt idx="50">
                  <c:v>0.010152</c:v>
                </c:pt>
                <c:pt idx="51">
                  <c:v>0.010152</c:v>
                </c:pt>
                <c:pt idx="52">
                  <c:v>0.010152</c:v>
                </c:pt>
                <c:pt idx="53">
                  <c:v>0.010152</c:v>
                </c:pt>
                <c:pt idx="54">
                  <c:v>0.010152</c:v>
                </c:pt>
                <c:pt idx="55">
                  <c:v>0.010152</c:v>
                </c:pt>
                <c:pt idx="56">
                  <c:v>0.010152</c:v>
                </c:pt>
                <c:pt idx="57">
                  <c:v>0.010152</c:v>
                </c:pt>
                <c:pt idx="58">
                  <c:v>0.010152</c:v>
                </c:pt>
                <c:pt idx="59">
                  <c:v>0.015228</c:v>
                </c:pt>
                <c:pt idx="60">
                  <c:v>0.015228</c:v>
                </c:pt>
                <c:pt idx="61">
                  <c:v>0.015228</c:v>
                </c:pt>
                <c:pt idx="62">
                  <c:v>0.015228</c:v>
                </c:pt>
                <c:pt idx="63">
                  <c:v>0.015228</c:v>
                </c:pt>
                <c:pt idx="64">
                  <c:v>0.015228</c:v>
                </c:pt>
                <c:pt idx="65">
                  <c:v>0.015228</c:v>
                </c:pt>
                <c:pt idx="66">
                  <c:v>0.015228</c:v>
                </c:pt>
                <c:pt idx="67">
                  <c:v>0.015228</c:v>
                </c:pt>
                <c:pt idx="68">
                  <c:v>0.015228</c:v>
                </c:pt>
                <c:pt idx="69">
                  <c:v>0.015228</c:v>
                </c:pt>
                <c:pt idx="70">
                  <c:v>0.015228</c:v>
                </c:pt>
                <c:pt idx="71">
                  <c:v>0.015228</c:v>
                </c:pt>
                <c:pt idx="72">
                  <c:v>0.015228</c:v>
                </c:pt>
                <c:pt idx="73">
                  <c:v>0.015228</c:v>
                </c:pt>
                <c:pt idx="74">
                  <c:v>0.015228</c:v>
                </c:pt>
                <c:pt idx="75">
                  <c:v>0.015228</c:v>
                </c:pt>
                <c:pt idx="76">
                  <c:v>0.015228</c:v>
                </c:pt>
                <c:pt idx="77">
                  <c:v>0.015228</c:v>
                </c:pt>
                <c:pt idx="78">
                  <c:v>0.015228</c:v>
                </c:pt>
                <c:pt idx="79">
                  <c:v>0.015228</c:v>
                </c:pt>
                <c:pt idx="80">
                  <c:v>0.015228</c:v>
                </c:pt>
                <c:pt idx="81">
                  <c:v>0.015228</c:v>
                </c:pt>
                <c:pt idx="82">
                  <c:v>0.015228</c:v>
                </c:pt>
                <c:pt idx="83">
                  <c:v>0.015228</c:v>
                </c:pt>
                <c:pt idx="84">
                  <c:v>0.015228</c:v>
                </c:pt>
                <c:pt idx="85">
                  <c:v>0.015228</c:v>
                </c:pt>
                <c:pt idx="86">
                  <c:v>0.015228</c:v>
                </c:pt>
                <c:pt idx="87">
                  <c:v>0.015228</c:v>
                </c:pt>
                <c:pt idx="88">
                  <c:v>0.015228</c:v>
                </c:pt>
                <c:pt idx="89">
                  <c:v>0.015228</c:v>
                </c:pt>
                <c:pt idx="90">
                  <c:v>0.015228</c:v>
                </c:pt>
                <c:pt idx="91">
                  <c:v>0.015228</c:v>
                </c:pt>
                <c:pt idx="92">
                  <c:v>0.015228</c:v>
                </c:pt>
                <c:pt idx="93">
                  <c:v>0.015228</c:v>
                </c:pt>
                <c:pt idx="94">
                  <c:v>0.015228</c:v>
                </c:pt>
                <c:pt idx="95">
                  <c:v>0.015228</c:v>
                </c:pt>
                <c:pt idx="96">
                  <c:v>0.015228</c:v>
                </c:pt>
                <c:pt idx="97">
                  <c:v>0.015228</c:v>
                </c:pt>
                <c:pt idx="98">
                  <c:v>0.015228</c:v>
                </c:pt>
                <c:pt idx="99">
                  <c:v>0.015228</c:v>
                </c:pt>
                <c:pt idx="100">
                  <c:v>0.015228</c:v>
                </c:pt>
                <c:pt idx="101">
                  <c:v>0.015228</c:v>
                </c:pt>
                <c:pt idx="102">
                  <c:v>0.015228</c:v>
                </c:pt>
                <c:pt idx="103">
                  <c:v>0.015228</c:v>
                </c:pt>
                <c:pt idx="104">
                  <c:v>0.015228</c:v>
                </c:pt>
                <c:pt idx="105">
                  <c:v>0.015228</c:v>
                </c:pt>
                <c:pt idx="106">
                  <c:v>0.015228</c:v>
                </c:pt>
                <c:pt idx="107">
                  <c:v>0.015228</c:v>
                </c:pt>
                <c:pt idx="108">
                  <c:v>0.015228</c:v>
                </c:pt>
                <c:pt idx="109">
                  <c:v>0.015228</c:v>
                </c:pt>
                <c:pt idx="110">
                  <c:v>0.015228</c:v>
                </c:pt>
                <c:pt idx="111">
                  <c:v>0.015228</c:v>
                </c:pt>
                <c:pt idx="112">
                  <c:v>0.015228</c:v>
                </c:pt>
                <c:pt idx="113">
                  <c:v>0.015228</c:v>
                </c:pt>
                <c:pt idx="114">
                  <c:v>0.015228</c:v>
                </c:pt>
                <c:pt idx="115">
                  <c:v>0.015228</c:v>
                </c:pt>
                <c:pt idx="116">
                  <c:v>0.015228</c:v>
                </c:pt>
                <c:pt idx="117">
                  <c:v>0.015228</c:v>
                </c:pt>
                <c:pt idx="118">
                  <c:v>0.015228</c:v>
                </c:pt>
                <c:pt idx="119">
                  <c:v>0.015228</c:v>
                </c:pt>
                <c:pt idx="120">
                  <c:v>0.015228</c:v>
                </c:pt>
                <c:pt idx="121">
                  <c:v>0.015228</c:v>
                </c:pt>
                <c:pt idx="122">
                  <c:v>0.015228</c:v>
                </c:pt>
                <c:pt idx="123">
                  <c:v>0.015228</c:v>
                </c:pt>
                <c:pt idx="124">
                  <c:v>0.015228</c:v>
                </c:pt>
                <c:pt idx="125">
                  <c:v>0.015228</c:v>
                </c:pt>
                <c:pt idx="126">
                  <c:v>0.015228</c:v>
                </c:pt>
                <c:pt idx="127">
                  <c:v>0.015228</c:v>
                </c:pt>
                <c:pt idx="128">
                  <c:v>0.020305</c:v>
                </c:pt>
                <c:pt idx="129">
                  <c:v>0.020305</c:v>
                </c:pt>
                <c:pt idx="130">
                  <c:v>0.020305</c:v>
                </c:pt>
                <c:pt idx="131">
                  <c:v>0.020305</c:v>
                </c:pt>
                <c:pt idx="132">
                  <c:v>0.020305</c:v>
                </c:pt>
                <c:pt idx="133">
                  <c:v>0.020305</c:v>
                </c:pt>
                <c:pt idx="134">
                  <c:v>0.020305</c:v>
                </c:pt>
                <c:pt idx="135">
                  <c:v>0.020305</c:v>
                </c:pt>
                <c:pt idx="136">
                  <c:v>0.020305</c:v>
                </c:pt>
                <c:pt idx="137">
                  <c:v>0.020305</c:v>
                </c:pt>
                <c:pt idx="138">
                  <c:v>0.020305</c:v>
                </c:pt>
                <c:pt idx="139">
                  <c:v>0.020305</c:v>
                </c:pt>
                <c:pt idx="140">
                  <c:v>0.020305</c:v>
                </c:pt>
                <c:pt idx="141">
                  <c:v>0.020305</c:v>
                </c:pt>
                <c:pt idx="142">
                  <c:v>0.020305</c:v>
                </c:pt>
                <c:pt idx="143">
                  <c:v>0.020305</c:v>
                </c:pt>
                <c:pt idx="144">
                  <c:v>0.020305</c:v>
                </c:pt>
                <c:pt idx="145">
                  <c:v>0.020305</c:v>
                </c:pt>
                <c:pt idx="146">
                  <c:v>0.020305</c:v>
                </c:pt>
                <c:pt idx="147">
                  <c:v>0.020305</c:v>
                </c:pt>
                <c:pt idx="148">
                  <c:v>0.020305</c:v>
                </c:pt>
                <c:pt idx="149">
                  <c:v>0.020305</c:v>
                </c:pt>
                <c:pt idx="150">
                  <c:v>0.020305</c:v>
                </c:pt>
                <c:pt idx="151">
                  <c:v>0.020305</c:v>
                </c:pt>
                <c:pt idx="152">
                  <c:v>0.020305</c:v>
                </c:pt>
                <c:pt idx="153">
                  <c:v>0.020305</c:v>
                </c:pt>
                <c:pt idx="154">
                  <c:v>0.020305</c:v>
                </c:pt>
                <c:pt idx="155">
                  <c:v>0.020305</c:v>
                </c:pt>
                <c:pt idx="156">
                  <c:v>0.020305</c:v>
                </c:pt>
                <c:pt idx="157">
                  <c:v>0.020305</c:v>
                </c:pt>
                <c:pt idx="158">
                  <c:v>0.020305</c:v>
                </c:pt>
                <c:pt idx="159">
                  <c:v>0.020305</c:v>
                </c:pt>
                <c:pt idx="160">
                  <c:v>0.020305</c:v>
                </c:pt>
                <c:pt idx="161">
                  <c:v>0.020305</c:v>
                </c:pt>
                <c:pt idx="162">
                  <c:v>0.020305</c:v>
                </c:pt>
                <c:pt idx="163">
                  <c:v>0.020305</c:v>
                </c:pt>
                <c:pt idx="164">
                  <c:v>0.020305</c:v>
                </c:pt>
                <c:pt idx="165">
                  <c:v>0.020305</c:v>
                </c:pt>
                <c:pt idx="166">
                  <c:v>0.020305</c:v>
                </c:pt>
                <c:pt idx="167">
                  <c:v>0.020305</c:v>
                </c:pt>
                <c:pt idx="168">
                  <c:v>0.020305</c:v>
                </c:pt>
                <c:pt idx="169">
                  <c:v>0.020305</c:v>
                </c:pt>
                <c:pt idx="170">
                  <c:v>0.020305</c:v>
                </c:pt>
                <c:pt idx="171">
                  <c:v>0.020305</c:v>
                </c:pt>
                <c:pt idx="172">
                  <c:v>0.020305</c:v>
                </c:pt>
                <c:pt idx="173">
                  <c:v>0.020305</c:v>
                </c:pt>
                <c:pt idx="174">
                  <c:v>0.020305</c:v>
                </c:pt>
                <c:pt idx="175">
                  <c:v>0.020305</c:v>
                </c:pt>
                <c:pt idx="176">
                  <c:v>0.020305</c:v>
                </c:pt>
                <c:pt idx="177">
                  <c:v>0.020305</c:v>
                </c:pt>
                <c:pt idx="178">
                  <c:v>0.020305</c:v>
                </c:pt>
                <c:pt idx="179">
                  <c:v>0.020305</c:v>
                </c:pt>
                <c:pt idx="180">
                  <c:v>0.020305</c:v>
                </c:pt>
                <c:pt idx="181">
                  <c:v>0.020305</c:v>
                </c:pt>
                <c:pt idx="182">
                  <c:v>0.020305</c:v>
                </c:pt>
                <c:pt idx="183">
                  <c:v>0.020305</c:v>
                </c:pt>
                <c:pt idx="184">
                  <c:v>0.020305</c:v>
                </c:pt>
                <c:pt idx="185">
                  <c:v>0.020305</c:v>
                </c:pt>
                <c:pt idx="186">
                  <c:v>0.020305</c:v>
                </c:pt>
                <c:pt idx="187">
                  <c:v>0.020305</c:v>
                </c:pt>
                <c:pt idx="188">
                  <c:v>0.020305</c:v>
                </c:pt>
                <c:pt idx="189">
                  <c:v>0.020305</c:v>
                </c:pt>
                <c:pt idx="190">
                  <c:v>0.020305</c:v>
                </c:pt>
                <c:pt idx="191">
                  <c:v>0.020305</c:v>
                </c:pt>
                <c:pt idx="192">
                  <c:v>0.020305</c:v>
                </c:pt>
                <c:pt idx="193">
                  <c:v>0.020305</c:v>
                </c:pt>
                <c:pt idx="194">
                  <c:v>0.020305</c:v>
                </c:pt>
                <c:pt idx="195">
                  <c:v>0.020305</c:v>
                </c:pt>
                <c:pt idx="196">
                  <c:v>0.020305</c:v>
                </c:pt>
                <c:pt idx="197">
                  <c:v>0.020305</c:v>
                </c:pt>
                <c:pt idx="198">
                  <c:v>0.025381</c:v>
                </c:pt>
                <c:pt idx="199">
                  <c:v>0.025381</c:v>
                </c:pt>
                <c:pt idx="200">
                  <c:v>0.025381</c:v>
                </c:pt>
                <c:pt idx="201">
                  <c:v>0.025381</c:v>
                </c:pt>
                <c:pt idx="202">
                  <c:v>0.025381</c:v>
                </c:pt>
                <c:pt idx="203">
                  <c:v>0.025381</c:v>
                </c:pt>
                <c:pt idx="204">
                  <c:v>0.025381</c:v>
                </c:pt>
                <c:pt idx="205">
                  <c:v>0.025381</c:v>
                </c:pt>
                <c:pt idx="206">
                  <c:v>0.025381</c:v>
                </c:pt>
                <c:pt idx="207">
                  <c:v>0.025381</c:v>
                </c:pt>
                <c:pt idx="208">
                  <c:v>0.025381</c:v>
                </c:pt>
                <c:pt idx="209">
                  <c:v>0.025381</c:v>
                </c:pt>
                <c:pt idx="210">
                  <c:v>0.025381</c:v>
                </c:pt>
                <c:pt idx="211">
                  <c:v>0.025381</c:v>
                </c:pt>
                <c:pt idx="212">
                  <c:v>0.025381</c:v>
                </c:pt>
                <c:pt idx="213">
                  <c:v>0.025381</c:v>
                </c:pt>
                <c:pt idx="214">
                  <c:v>0.025381</c:v>
                </c:pt>
                <c:pt idx="215">
                  <c:v>0.025381</c:v>
                </c:pt>
                <c:pt idx="216">
                  <c:v>0.025381</c:v>
                </c:pt>
                <c:pt idx="217">
                  <c:v>0.025381</c:v>
                </c:pt>
                <c:pt idx="218">
                  <c:v>0.025381</c:v>
                </c:pt>
                <c:pt idx="219">
                  <c:v>0.025381</c:v>
                </c:pt>
                <c:pt idx="220">
                  <c:v>0.025381</c:v>
                </c:pt>
                <c:pt idx="221">
                  <c:v>0.025381</c:v>
                </c:pt>
                <c:pt idx="222">
                  <c:v>0.025381</c:v>
                </c:pt>
                <c:pt idx="223">
                  <c:v>0.025381</c:v>
                </c:pt>
                <c:pt idx="224">
                  <c:v>0.025381</c:v>
                </c:pt>
                <c:pt idx="225">
                  <c:v>0.025381</c:v>
                </c:pt>
                <c:pt idx="226">
                  <c:v>0.025381</c:v>
                </c:pt>
                <c:pt idx="227">
                  <c:v>0.025381</c:v>
                </c:pt>
                <c:pt idx="228">
                  <c:v>0.025381</c:v>
                </c:pt>
                <c:pt idx="229">
                  <c:v>0.025381</c:v>
                </c:pt>
                <c:pt idx="230">
                  <c:v>0.025381</c:v>
                </c:pt>
                <c:pt idx="231">
                  <c:v>0.025381</c:v>
                </c:pt>
                <c:pt idx="232">
                  <c:v>0.025381</c:v>
                </c:pt>
                <c:pt idx="233">
                  <c:v>0.025381</c:v>
                </c:pt>
                <c:pt idx="234">
                  <c:v>0.025381</c:v>
                </c:pt>
                <c:pt idx="235">
                  <c:v>0.025381</c:v>
                </c:pt>
                <c:pt idx="236">
                  <c:v>0.025381</c:v>
                </c:pt>
                <c:pt idx="237">
                  <c:v>0.025381</c:v>
                </c:pt>
                <c:pt idx="238">
                  <c:v>0.025381</c:v>
                </c:pt>
                <c:pt idx="239">
                  <c:v>0.025381</c:v>
                </c:pt>
                <c:pt idx="240">
                  <c:v>0.025381</c:v>
                </c:pt>
                <c:pt idx="241">
                  <c:v>0.025381</c:v>
                </c:pt>
                <c:pt idx="242">
                  <c:v>0.025381</c:v>
                </c:pt>
                <c:pt idx="243">
                  <c:v>0.025381</c:v>
                </c:pt>
                <c:pt idx="244">
                  <c:v>0.025381</c:v>
                </c:pt>
                <c:pt idx="245">
                  <c:v>0.025381</c:v>
                </c:pt>
                <c:pt idx="246">
                  <c:v>0.025381</c:v>
                </c:pt>
                <c:pt idx="247">
                  <c:v>0.025381</c:v>
                </c:pt>
                <c:pt idx="248">
                  <c:v>0.025381</c:v>
                </c:pt>
                <c:pt idx="249">
                  <c:v>0.025381</c:v>
                </c:pt>
                <c:pt idx="250">
                  <c:v>0.025381</c:v>
                </c:pt>
                <c:pt idx="251">
                  <c:v>0.025381</c:v>
                </c:pt>
                <c:pt idx="252">
                  <c:v>0.025381</c:v>
                </c:pt>
                <c:pt idx="253">
                  <c:v>0.025381</c:v>
                </c:pt>
                <c:pt idx="254">
                  <c:v>0.025381</c:v>
                </c:pt>
                <c:pt idx="255">
                  <c:v>0.025381</c:v>
                </c:pt>
                <c:pt idx="256">
                  <c:v>0.025381</c:v>
                </c:pt>
                <c:pt idx="257">
                  <c:v>0.025381</c:v>
                </c:pt>
                <c:pt idx="258">
                  <c:v>0.025381</c:v>
                </c:pt>
                <c:pt idx="259">
                  <c:v>0.025381</c:v>
                </c:pt>
                <c:pt idx="260">
                  <c:v>0.025381</c:v>
                </c:pt>
                <c:pt idx="261">
                  <c:v>0.025381</c:v>
                </c:pt>
                <c:pt idx="262">
                  <c:v>0.025381</c:v>
                </c:pt>
                <c:pt idx="263">
                  <c:v>0.025381</c:v>
                </c:pt>
                <c:pt idx="264">
                  <c:v>0.025381</c:v>
                </c:pt>
                <c:pt idx="265">
                  <c:v>0.025381</c:v>
                </c:pt>
                <c:pt idx="266">
                  <c:v>0.025381</c:v>
                </c:pt>
                <c:pt idx="267">
                  <c:v>0.025381</c:v>
                </c:pt>
                <c:pt idx="268">
                  <c:v>0.025381</c:v>
                </c:pt>
                <c:pt idx="269">
                  <c:v>0.025381</c:v>
                </c:pt>
                <c:pt idx="270">
                  <c:v>0.025381</c:v>
                </c:pt>
                <c:pt idx="271">
                  <c:v>0.025381</c:v>
                </c:pt>
                <c:pt idx="272">
                  <c:v>0.025381</c:v>
                </c:pt>
                <c:pt idx="273">
                  <c:v>0.025381</c:v>
                </c:pt>
                <c:pt idx="274">
                  <c:v>0.025381</c:v>
                </c:pt>
                <c:pt idx="275">
                  <c:v>0.025381</c:v>
                </c:pt>
                <c:pt idx="276">
                  <c:v>0.025381</c:v>
                </c:pt>
                <c:pt idx="277">
                  <c:v>0.025381</c:v>
                </c:pt>
                <c:pt idx="278">
                  <c:v>0.025381</c:v>
                </c:pt>
                <c:pt idx="279">
                  <c:v>0.025381</c:v>
                </c:pt>
                <c:pt idx="280">
                  <c:v>0.025381</c:v>
                </c:pt>
                <c:pt idx="281">
                  <c:v>0.025381</c:v>
                </c:pt>
                <c:pt idx="282">
                  <c:v>0.025381</c:v>
                </c:pt>
                <c:pt idx="283">
                  <c:v>0.025381</c:v>
                </c:pt>
                <c:pt idx="284">
                  <c:v>0.025381</c:v>
                </c:pt>
                <c:pt idx="285">
                  <c:v>0.025381</c:v>
                </c:pt>
                <c:pt idx="286">
                  <c:v>0.025381</c:v>
                </c:pt>
                <c:pt idx="287">
                  <c:v>0.025381</c:v>
                </c:pt>
                <c:pt idx="288">
                  <c:v>0.025381</c:v>
                </c:pt>
                <c:pt idx="289">
                  <c:v>0.025381</c:v>
                </c:pt>
                <c:pt idx="290">
                  <c:v>0.025381</c:v>
                </c:pt>
                <c:pt idx="291">
                  <c:v>0.025381</c:v>
                </c:pt>
                <c:pt idx="292">
                  <c:v>0.025381</c:v>
                </c:pt>
                <c:pt idx="293">
                  <c:v>0.025381</c:v>
                </c:pt>
                <c:pt idx="294">
                  <c:v>0.025381</c:v>
                </c:pt>
                <c:pt idx="295">
                  <c:v>0.025381</c:v>
                </c:pt>
                <c:pt idx="296">
                  <c:v>0.025381</c:v>
                </c:pt>
                <c:pt idx="297">
                  <c:v>0.025381</c:v>
                </c:pt>
                <c:pt idx="298">
                  <c:v>0.025381</c:v>
                </c:pt>
                <c:pt idx="299">
                  <c:v>0.025381</c:v>
                </c:pt>
                <c:pt idx="300">
                  <c:v>0.025381</c:v>
                </c:pt>
                <c:pt idx="301">
                  <c:v>0.025381</c:v>
                </c:pt>
                <c:pt idx="302">
                  <c:v>0.025381</c:v>
                </c:pt>
                <c:pt idx="303">
                  <c:v>0.025381</c:v>
                </c:pt>
                <c:pt idx="304">
                  <c:v>0.025381</c:v>
                </c:pt>
                <c:pt idx="305">
                  <c:v>0.025381</c:v>
                </c:pt>
                <c:pt idx="306">
                  <c:v>0.025381</c:v>
                </c:pt>
                <c:pt idx="307">
                  <c:v>0.025381</c:v>
                </c:pt>
                <c:pt idx="308">
                  <c:v>0.025381</c:v>
                </c:pt>
                <c:pt idx="309">
                  <c:v>0.025381</c:v>
                </c:pt>
                <c:pt idx="310">
                  <c:v>0.025381</c:v>
                </c:pt>
                <c:pt idx="311">
                  <c:v>0.025381</c:v>
                </c:pt>
                <c:pt idx="312">
                  <c:v>0.025381</c:v>
                </c:pt>
                <c:pt idx="313">
                  <c:v>0.025381</c:v>
                </c:pt>
                <c:pt idx="314">
                  <c:v>0.025381</c:v>
                </c:pt>
                <c:pt idx="315">
                  <c:v>0.025381</c:v>
                </c:pt>
                <c:pt idx="316">
                  <c:v>0.025381</c:v>
                </c:pt>
                <c:pt idx="317">
                  <c:v>0.030457</c:v>
                </c:pt>
                <c:pt idx="318">
                  <c:v>0.030457</c:v>
                </c:pt>
                <c:pt idx="319">
                  <c:v>0.030457</c:v>
                </c:pt>
                <c:pt idx="320">
                  <c:v>0.035533</c:v>
                </c:pt>
                <c:pt idx="321">
                  <c:v>0.035533</c:v>
                </c:pt>
                <c:pt idx="322">
                  <c:v>0.035533</c:v>
                </c:pt>
                <c:pt idx="323">
                  <c:v>0.035533</c:v>
                </c:pt>
                <c:pt idx="324">
                  <c:v>0.035533</c:v>
                </c:pt>
                <c:pt idx="325">
                  <c:v>0.035533</c:v>
                </c:pt>
                <c:pt idx="326">
                  <c:v>0.035533</c:v>
                </c:pt>
                <c:pt idx="327">
                  <c:v>0.035533</c:v>
                </c:pt>
                <c:pt idx="328">
                  <c:v>0.035533</c:v>
                </c:pt>
                <c:pt idx="329">
                  <c:v>0.035533</c:v>
                </c:pt>
                <c:pt idx="330">
                  <c:v>0.035533</c:v>
                </c:pt>
                <c:pt idx="331">
                  <c:v>0.035533</c:v>
                </c:pt>
                <c:pt idx="332">
                  <c:v>0.035533</c:v>
                </c:pt>
                <c:pt idx="333">
                  <c:v>0.035533</c:v>
                </c:pt>
                <c:pt idx="334">
                  <c:v>0.035533</c:v>
                </c:pt>
                <c:pt idx="335">
                  <c:v>0.035533</c:v>
                </c:pt>
                <c:pt idx="336">
                  <c:v>0.035533</c:v>
                </c:pt>
                <c:pt idx="337">
                  <c:v>0.035533</c:v>
                </c:pt>
                <c:pt idx="338">
                  <c:v>0.035533</c:v>
                </c:pt>
                <c:pt idx="339">
                  <c:v>0.035533</c:v>
                </c:pt>
                <c:pt idx="340">
                  <c:v>0.035533</c:v>
                </c:pt>
                <c:pt idx="341">
                  <c:v>0.035533</c:v>
                </c:pt>
                <c:pt idx="342">
                  <c:v>0.035533</c:v>
                </c:pt>
                <c:pt idx="343">
                  <c:v>0.035533</c:v>
                </c:pt>
                <c:pt idx="344">
                  <c:v>0.035533</c:v>
                </c:pt>
                <c:pt idx="345">
                  <c:v>0.035533</c:v>
                </c:pt>
                <c:pt idx="346">
                  <c:v>0.035533</c:v>
                </c:pt>
                <c:pt idx="347">
                  <c:v>0.035533</c:v>
                </c:pt>
                <c:pt idx="348">
                  <c:v>0.035533</c:v>
                </c:pt>
                <c:pt idx="349">
                  <c:v>0.035533</c:v>
                </c:pt>
                <c:pt idx="350">
                  <c:v>0.035533</c:v>
                </c:pt>
                <c:pt idx="351">
                  <c:v>0.035533</c:v>
                </c:pt>
                <c:pt idx="352">
                  <c:v>0.035533</c:v>
                </c:pt>
                <c:pt idx="353">
                  <c:v>0.035533</c:v>
                </c:pt>
                <c:pt idx="354">
                  <c:v>0.035533</c:v>
                </c:pt>
                <c:pt idx="355">
                  <c:v>0.040718</c:v>
                </c:pt>
                <c:pt idx="356">
                  <c:v>0.040718</c:v>
                </c:pt>
                <c:pt idx="357">
                  <c:v>0.040718</c:v>
                </c:pt>
                <c:pt idx="358">
                  <c:v>0.040718</c:v>
                </c:pt>
                <c:pt idx="359">
                  <c:v>0.040718</c:v>
                </c:pt>
                <c:pt idx="360">
                  <c:v>0.040718</c:v>
                </c:pt>
                <c:pt idx="361">
                  <c:v>0.040718</c:v>
                </c:pt>
                <c:pt idx="362">
                  <c:v>0.040718</c:v>
                </c:pt>
                <c:pt idx="363">
                  <c:v>0.040718</c:v>
                </c:pt>
                <c:pt idx="364">
                  <c:v>0.040718</c:v>
                </c:pt>
                <c:pt idx="365">
                  <c:v>0.040718</c:v>
                </c:pt>
                <c:pt idx="366">
                  <c:v>0.040718</c:v>
                </c:pt>
                <c:pt idx="367">
                  <c:v>0.040718</c:v>
                </c:pt>
                <c:pt idx="368">
                  <c:v>0.040718</c:v>
                </c:pt>
                <c:pt idx="369">
                  <c:v>0.040718</c:v>
                </c:pt>
                <c:pt idx="370">
                  <c:v>0.040718</c:v>
                </c:pt>
                <c:pt idx="371">
                  <c:v>0.040718</c:v>
                </c:pt>
                <c:pt idx="372">
                  <c:v>0.040718</c:v>
                </c:pt>
                <c:pt idx="373">
                  <c:v>0.040718</c:v>
                </c:pt>
                <c:pt idx="374">
                  <c:v>0.040718</c:v>
                </c:pt>
                <c:pt idx="375">
                  <c:v>0.040718</c:v>
                </c:pt>
                <c:pt idx="376">
                  <c:v>0.040718</c:v>
                </c:pt>
                <c:pt idx="377">
                  <c:v>0.040718</c:v>
                </c:pt>
                <c:pt idx="378">
                  <c:v>0.040718</c:v>
                </c:pt>
                <c:pt idx="379">
                  <c:v>0.040718</c:v>
                </c:pt>
                <c:pt idx="380">
                  <c:v>0.040718</c:v>
                </c:pt>
                <c:pt idx="381">
                  <c:v>0.040718</c:v>
                </c:pt>
                <c:pt idx="382">
                  <c:v>0.040718</c:v>
                </c:pt>
                <c:pt idx="383">
                  <c:v>0.040718</c:v>
                </c:pt>
                <c:pt idx="384">
                  <c:v>0.040718</c:v>
                </c:pt>
                <c:pt idx="385">
                  <c:v>0.040718</c:v>
                </c:pt>
                <c:pt idx="386">
                  <c:v>0.040718</c:v>
                </c:pt>
                <c:pt idx="387">
                  <c:v>0.040718</c:v>
                </c:pt>
                <c:pt idx="388">
                  <c:v>0.040718</c:v>
                </c:pt>
                <c:pt idx="389">
                  <c:v>0.040718</c:v>
                </c:pt>
                <c:pt idx="390">
                  <c:v>0.040718</c:v>
                </c:pt>
                <c:pt idx="391">
                  <c:v>0.040718</c:v>
                </c:pt>
                <c:pt idx="392">
                  <c:v>0.040718</c:v>
                </c:pt>
                <c:pt idx="393">
                  <c:v>0.040718</c:v>
                </c:pt>
                <c:pt idx="394">
                  <c:v>0.040718</c:v>
                </c:pt>
                <c:pt idx="395">
                  <c:v>0.040718</c:v>
                </c:pt>
                <c:pt idx="396">
                  <c:v>0.040718</c:v>
                </c:pt>
                <c:pt idx="397">
                  <c:v>0.040718</c:v>
                </c:pt>
                <c:pt idx="398">
                  <c:v>0.040718</c:v>
                </c:pt>
                <c:pt idx="399">
                  <c:v>0.040718</c:v>
                </c:pt>
                <c:pt idx="400">
                  <c:v>0.040718</c:v>
                </c:pt>
                <c:pt idx="401">
                  <c:v>0.040718</c:v>
                </c:pt>
                <c:pt idx="402">
                  <c:v>0.040718</c:v>
                </c:pt>
                <c:pt idx="403">
                  <c:v>0.040718</c:v>
                </c:pt>
                <c:pt idx="404">
                  <c:v>0.040718</c:v>
                </c:pt>
                <c:pt idx="405">
                  <c:v>0.040718</c:v>
                </c:pt>
                <c:pt idx="406">
                  <c:v>0.040718</c:v>
                </c:pt>
                <c:pt idx="407">
                  <c:v>0.040718</c:v>
                </c:pt>
                <c:pt idx="408">
                  <c:v>0.040718</c:v>
                </c:pt>
                <c:pt idx="409">
                  <c:v>0.040718</c:v>
                </c:pt>
                <c:pt idx="410">
                  <c:v>0.040718</c:v>
                </c:pt>
                <c:pt idx="411">
                  <c:v>0.040718</c:v>
                </c:pt>
                <c:pt idx="412">
                  <c:v>0.040718</c:v>
                </c:pt>
                <c:pt idx="413">
                  <c:v>0.040718</c:v>
                </c:pt>
                <c:pt idx="414">
                  <c:v>0.040718</c:v>
                </c:pt>
                <c:pt idx="415">
                  <c:v>0.040718</c:v>
                </c:pt>
                <c:pt idx="416">
                  <c:v>0.040718</c:v>
                </c:pt>
                <c:pt idx="417">
                  <c:v>0.040718</c:v>
                </c:pt>
                <c:pt idx="418">
                  <c:v>0.040718</c:v>
                </c:pt>
                <c:pt idx="419">
                  <c:v>0.040718</c:v>
                </c:pt>
                <c:pt idx="420">
                  <c:v>0.040718</c:v>
                </c:pt>
                <c:pt idx="421">
                  <c:v>0.040718</c:v>
                </c:pt>
                <c:pt idx="422">
                  <c:v>0.040718</c:v>
                </c:pt>
                <c:pt idx="423">
                  <c:v>0.040718</c:v>
                </c:pt>
                <c:pt idx="424">
                  <c:v>0.040718</c:v>
                </c:pt>
                <c:pt idx="425">
                  <c:v>0.040718</c:v>
                </c:pt>
                <c:pt idx="426">
                  <c:v>0.040718</c:v>
                </c:pt>
                <c:pt idx="427">
                  <c:v>0.040718</c:v>
                </c:pt>
                <c:pt idx="428">
                  <c:v>0.040718</c:v>
                </c:pt>
                <c:pt idx="429">
                  <c:v>0.040718</c:v>
                </c:pt>
                <c:pt idx="430">
                  <c:v>0.040718</c:v>
                </c:pt>
                <c:pt idx="431">
                  <c:v>0.040718</c:v>
                </c:pt>
                <c:pt idx="432">
                  <c:v>0.040718</c:v>
                </c:pt>
                <c:pt idx="433">
                  <c:v>0.040718</c:v>
                </c:pt>
                <c:pt idx="434">
                  <c:v>0.040718</c:v>
                </c:pt>
                <c:pt idx="435">
                  <c:v>0.040718</c:v>
                </c:pt>
                <c:pt idx="436">
                  <c:v>0.040718</c:v>
                </c:pt>
                <c:pt idx="437">
                  <c:v>0.040718</c:v>
                </c:pt>
                <c:pt idx="438">
                  <c:v>0.040718</c:v>
                </c:pt>
                <c:pt idx="439">
                  <c:v>0.040718</c:v>
                </c:pt>
                <c:pt idx="440">
                  <c:v>0.040718</c:v>
                </c:pt>
                <c:pt idx="441">
                  <c:v>0.040718</c:v>
                </c:pt>
                <c:pt idx="442">
                  <c:v>0.040718</c:v>
                </c:pt>
                <c:pt idx="443">
                  <c:v>0.040718</c:v>
                </c:pt>
                <c:pt idx="444">
                  <c:v>0.040718</c:v>
                </c:pt>
                <c:pt idx="445">
                  <c:v>0.040718</c:v>
                </c:pt>
                <c:pt idx="446">
                  <c:v>0.040718</c:v>
                </c:pt>
                <c:pt idx="447">
                  <c:v>0.040718</c:v>
                </c:pt>
                <c:pt idx="448">
                  <c:v>0.040718</c:v>
                </c:pt>
                <c:pt idx="449">
                  <c:v>0.040718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F2-4C32-9A4C-3A6976D2E56B}"/>
            </c:ext>
          </c:extLst>
        </c:ser>
        <c:ser>
          <c:idx val="1"/>
          <c:order val="1"/>
          <c:tx>
            <c:strRef>
              <c:f>'T_08.4_DTHSTRO_V8_MATCH_STSD'!$D$3</c:f>
              <c:strCache>
                <c:ptCount val="1"/>
                <c:pt idx="0">
                  <c:v>SAVR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'T_08.4_DTHSTRO_V8_MATCH_STSD'!$B$4:$B$453</c:f>
              <c:numCache>
                <c:formatCode>General</c:formatCode>
                <c:ptCount val="450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0.3306</c:v>
                </c:pt>
                <c:pt idx="16">
                  <c:v>0.3636</c:v>
                </c:pt>
                <c:pt idx="17">
                  <c:v>0.3967</c:v>
                </c:pt>
                <c:pt idx="18">
                  <c:v>0.4298</c:v>
                </c:pt>
                <c:pt idx="19">
                  <c:v>0.4628</c:v>
                </c:pt>
                <c:pt idx="20">
                  <c:v>0.4628</c:v>
                </c:pt>
                <c:pt idx="21">
                  <c:v>0.4959</c:v>
                </c:pt>
                <c:pt idx="22">
                  <c:v>0.5289</c:v>
                </c:pt>
                <c:pt idx="23">
                  <c:v>0.562</c:v>
                </c:pt>
                <c:pt idx="24">
                  <c:v>0.595</c:v>
                </c:pt>
                <c:pt idx="25">
                  <c:v>0.6281</c:v>
                </c:pt>
                <c:pt idx="26">
                  <c:v>0.6612</c:v>
                </c:pt>
                <c:pt idx="27">
                  <c:v>0.6942</c:v>
                </c:pt>
                <c:pt idx="28">
                  <c:v>0.7273</c:v>
                </c:pt>
                <c:pt idx="29">
                  <c:v>0.7603</c:v>
                </c:pt>
                <c:pt idx="30">
                  <c:v>0.7934</c:v>
                </c:pt>
                <c:pt idx="31">
                  <c:v>0.8264</c:v>
                </c:pt>
                <c:pt idx="32">
                  <c:v>0.8595</c:v>
                </c:pt>
                <c:pt idx="33">
                  <c:v>0.8595</c:v>
                </c:pt>
                <c:pt idx="34">
                  <c:v>0.8926</c:v>
                </c:pt>
                <c:pt idx="35">
                  <c:v>0.9256</c:v>
                </c:pt>
                <c:pt idx="36">
                  <c:v>0.9587</c:v>
                </c:pt>
                <c:pt idx="37">
                  <c:v>0.9917</c:v>
                </c:pt>
                <c:pt idx="38">
                  <c:v>1.0248</c:v>
                </c:pt>
                <c:pt idx="39">
                  <c:v>1.0579</c:v>
                </c:pt>
                <c:pt idx="40">
                  <c:v>1.0909</c:v>
                </c:pt>
                <c:pt idx="41">
                  <c:v>1.124</c:v>
                </c:pt>
                <c:pt idx="42">
                  <c:v>1.157</c:v>
                </c:pt>
                <c:pt idx="43">
                  <c:v>1.1901</c:v>
                </c:pt>
                <c:pt idx="44">
                  <c:v>1.2231</c:v>
                </c:pt>
                <c:pt idx="45">
                  <c:v>1.2562</c:v>
                </c:pt>
                <c:pt idx="46">
                  <c:v>1.2893</c:v>
                </c:pt>
                <c:pt idx="47">
                  <c:v>1.3223</c:v>
                </c:pt>
                <c:pt idx="48">
                  <c:v>1.3223</c:v>
                </c:pt>
                <c:pt idx="49">
                  <c:v>1.3554</c:v>
                </c:pt>
                <c:pt idx="50">
                  <c:v>1.3884</c:v>
                </c:pt>
                <c:pt idx="51">
                  <c:v>1.4215</c:v>
                </c:pt>
                <c:pt idx="52">
                  <c:v>1.4545</c:v>
                </c:pt>
                <c:pt idx="53">
                  <c:v>1.4876</c:v>
                </c:pt>
                <c:pt idx="54">
                  <c:v>1.5207</c:v>
                </c:pt>
                <c:pt idx="55">
                  <c:v>1.5537</c:v>
                </c:pt>
                <c:pt idx="56">
                  <c:v>1.5868</c:v>
                </c:pt>
                <c:pt idx="57">
                  <c:v>1.6198</c:v>
                </c:pt>
                <c:pt idx="58">
                  <c:v>1.6529</c:v>
                </c:pt>
                <c:pt idx="59">
                  <c:v>1.6529</c:v>
                </c:pt>
                <c:pt idx="60">
                  <c:v>1.686</c:v>
                </c:pt>
                <c:pt idx="61">
                  <c:v>1.719</c:v>
                </c:pt>
                <c:pt idx="62">
                  <c:v>1.7521</c:v>
                </c:pt>
                <c:pt idx="63">
                  <c:v>1.7851</c:v>
                </c:pt>
                <c:pt idx="64">
                  <c:v>1.8182</c:v>
                </c:pt>
                <c:pt idx="65">
                  <c:v>1.8512</c:v>
                </c:pt>
                <c:pt idx="66">
                  <c:v>1.8843</c:v>
                </c:pt>
                <c:pt idx="67">
                  <c:v>1.9174</c:v>
                </c:pt>
                <c:pt idx="68">
                  <c:v>1.9504</c:v>
                </c:pt>
                <c:pt idx="69">
                  <c:v>1.9835</c:v>
                </c:pt>
                <c:pt idx="70">
                  <c:v>2.0165</c:v>
                </c:pt>
                <c:pt idx="71">
                  <c:v>2.0496</c:v>
                </c:pt>
                <c:pt idx="72">
                  <c:v>2.0826</c:v>
                </c:pt>
                <c:pt idx="73">
                  <c:v>2.0826</c:v>
                </c:pt>
                <c:pt idx="74">
                  <c:v>2.115699999999999</c:v>
                </c:pt>
                <c:pt idx="75">
                  <c:v>2.1488</c:v>
                </c:pt>
                <c:pt idx="76">
                  <c:v>2.1818</c:v>
                </c:pt>
                <c:pt idx="77">
                  <c:v>2.2149</c:v>
                </c:pt>
                <c:pt idx="78">
                  <c:v>2.2479</c:v>
                </c:pt>
                <c:pt idx="79">
                  <c:v>2.281</c:v>
                </c:pt>
                <c:pt idx="80">
                  <c:v>2.314</c:v>
                </c:pt>
                <c:pt idx="81">
                  <c:v>2.3471</c:v>
                </c:pt>
                <c:pt idx="82">
                  <c:v>2.3802</c:v>
                </c:pt>
                <c:pt idx="83">
                  <c:v>2.4132</c:v>
                </c:pt>
                <c:pt idx="84">
                  <c:v>2.446299999999999</c:v>
                </c:pt>
                <c:pt idx="85">
                  <c:v>2.479299999999998</c:v>
                </c:pt>
                <c:pt idx="86">
                  <c:v>2.5124</c:v>
                </c:pt>
                <c:pt idx="87">
                  <c:v>2.5455</c:v>
                </c:pt>
                <c:pt idx="88">
                  <c:v>2.5785</c:v>
                </c:pt>
                <c:pt idx="89">
                  <c:v>2.6116</c:v>
                </c:pt>
                <c:pt idx="90">
                  <c:v>2.6446</c:v>
                </c:pt>
                <c:pt idx="91">
                  <c:v>2.6777</c:v>
                </c:pt>
                <c:pt idx="92">
                  <c:v>2.7107</c:v>
                </c:pt>
                <c:pt idx="93">
                  <c:v>2.7438</c:v>
                </c:pt>
                <c:pt idx="94">
                  <c:v>2.776899999999999</c:v>
                </c:pt>
                <c:pt idx="95">
                  <c:v>2.809899999999998</c:v>
                </c:pt>
                <c:pt idx="96">
                  <c:v>2.843</c:v>
                </c:pt>
                <c:pt idx="97">
                  <c:v>2.875999999999999</c:v>
                </c:pt>
                <c:pt idx="98">
                  <c:v>2.9091</c:v>
                </c:pt>
                <c:pt idx="99">
                  <c:v>2.942099999999999</c:v>
                </c:pt>
                <c:pt idx="100">
                  <c:v>2.9752</c:v>
                </c:pt>
                <c:pt idx="101">
                  <c:v>3.0083</c:v>
                </c:pt>
                <c:pt idx="102">
                  <c:v>3.0413</c:v>
                </c:pt>
                <c:pt idx="103">
                  <c:v>3.0744</c:v>
                </c:pt>
                <c:pt idx="104">
                  <c:v>3.1074</c:v>
                </c:pt>
                <c:pt idx="105">
                  <c:v>3.1405</c:v>
                </c:pt>
                <c:pt idx="106">
                  <c:v>3.1736</c:v>
                </c:pt>
                <c:pt idx="107">
                  <c:v>3.2066</c:v>
                </c:pt>
                <c:pt idx="108">
                  <c:v>3.2397</c:v>
                </c:pt>
                <c:pt idx="109">
                  <c:v>3.272699999999999</c:v>
                </c:pt>
                <c:pt idx="110">
                  <c:v>3.3058</c:v>
                </c:pt>
                <c:pt idx="111">
                  <c:v>3.338799999999999</c:v>
                </c:pt>
                <c:pt idx="112">
                  <c:v>3.3719</c:v>
                </c:pt>
                <c:pt idx="113">
                  <c:v>3.405</c:v>
                </c:pt>
                <c:pt idx="114">
                  <c:v>3.438</c:v>
                </c:pt>
                <c:pt idx="115">
                  <c:v>3.471099999999998</c:v>
                </c:pt>
                <c:pt idx="116">
                  <c:v>3.5041</c:v>
                </c:pt>
                <c:pt idx="117">
                  <c:v>3.5372</c:v>
                </c:pt>
                <c:pt idx="118">
                  <c:v>3.5702</c:v>
                </c:pt>
                <c:pt idx="119">
                  <c:v>3.6033</c:v>
                </c:pt>
                <c:pt idx="120">
                  <c:v>3.6033</c:v>
                </c:pt>
                <c:pt idx="121">
                  <c:v>3.6364</c:v>
                </c:pt>
                <c:pt idx="122">
                  <c:v>3.6694</c:v>
                </c:pt>
                <c:pt idx="123">
                  <c:v>3.7025</c:v>
                </c:pt>
                <c:pt idx="124">
                  <c:v>3.7355</c:v>
                </c:pt>
                <c:pt idx="125">
                  <c:v>3.7686</c:v>
                </c:pt>
                <c:pt idx="126">
                  <c:v>3.801699999999998</c:v>
                </c:pt>
                <c:pt idx="127">
                  <c:v>3.8347</c:v>
                </c:pt>
                <c:pt idx="128">
                  <c:v>3.8347</c:v>
                </c:pt>
                <c:pt idx="129">
                  <c:v>3.8678</c:v>
                </c:pt>
                <c:pt idx="130">
                  <c:v>3.9008</c:v>
                </c:pt>
                <c:pt idx="131">
                  <c:v>3.9339</c:v>
                </c:pt>
                <c:pt idx="132">
                  <c:v>3.966899999999999</c:v>
                </c:pt>
                <c:pt idx="133">
                  <c:v>4.0</c:v>
                </c:pt>
                <c:pt idx="134">
                  <c:v>4.0331</c:v>
                </c:pt>
                <c:pt idx="135">
                  <c:v>4.0661</c:v>
                </c:pt>
                <c:pt idx="136">
                  <c:v>4.0992</c:v>
                </c:pt>
                <c:pt idx="137">
                  <c:v>4.1322</c:v>
                </c:pt>
                <c:pt idx="138">
                  <c:v>4.165299999999998</c:v>
                </c:pt>
                <c:pt idx="139">
                  <c:v>4.1983</c:v>
                </c:pt>
                <c:pt idx="140">
                  <c:v>4.2314</c:v>
                </c:pt>
                <c:pt idx="141">
                  <c:v>4.264499999999995</c:v>
                </c:pt>
                <c:pt idx="142">
                  <c:v>4.297499999999999</c:v>
                </c:pt>
                <c:pt idx="143">
                  <c:v>4.3306</c:v>
                </c:pt>
                <c:pt idx="144">
                  <c:v>4.363599999999995</c:v>
                </c:pt>
                <c:pt idx="145">
                  <c:v>4.3967</c:v>
                </c:pt>
                <c:pt idx="146">
                  <c:v>4.4298</c:v>
                </c:pt>
                <c:pt idx="147">
                  <c:v>4.4628</c:v>
                </c:pt>
                <c:pt idx="148">
                  <c:v>4.4959</c:v>
                </c:pt>
                <c:pt idx="149">
                  <c:v>4.528899999999997</c:v>
                </c:pt>
                <c:pt idx="150">
                  <c:v>4.561999999999998</c:v>
                </c:pt>
                <c:pt idx="151">
                  <c:v>4.594999999999994</c:v>
                </c:pt>
                <c:pt idx="152">
                  <c:v>4.628099999999994</c:v>
                </c:pt>
                <c:pt idx="153">
                  <c:v>4.6612</c:v>
                </c:pt>
                <c:pt idx="154">
                  <c:v>4.694199999999994</c:v>
                </c:pt>
                <c:pt idx="155">
                  <c:v>4.7273</c:v>
                </c:pt>
                <c:pt idx="156">
                  <c:v>4.7603</c:v>
                </c:pt>
                <c:pt idx="157">
                  <c:v>4.7934</c:v>
                </c:pt>
                <c:pt idx="158">
                  <c:v>4.8264</c:v>
                </c:pt>
                <c:pt idx="159">
                  <c:v>4.8595</c:v>
                </c:pt>
                <c:pt idx="160">
                  <c:v>4.892599999999994</c:v>
                </c:pt>
                <c:pt idx="161">
                  <c:v>4.9256</c:v>
                </c:pt>
                <c:pt idx="162">
                  <c:v>4.9587</c:v>
                </c:pt>
                <c:pt idx="163">
                  <c:v>4.9917</c:v>
                </c:pt>
                <c:pt idx="164">
                  <c:v>5.024799999999995</c:v>
                </c:pt>
                <c:pt idx="165">
                  <c:v>5.057899999999996</c:v>
                </c:pt>
                <c:pt idx="166">
                  <c:v>5.0909</c:v>
                </c:pt>
                <c:pt idx="167">
                  <c:v>5.123999999999994</c:v>
                </c:pt>
                <c:pt idx="168">
                  <c:v>5.156999999999996</c:v>
                </c:pt>
                <c:pt idx="169">
                  <c:v>5.190099999999997</c:v>
                </c:pt>
                <c:pt idx="170">
                  <c:v>5.2231</c:v>
                </c:pt>
                <c:pt idx="171">
                  <c:v>5.2562</c:v>
                </c:pt>
                <c:pt idx="172">
                  <c:v>5.2893</c:v>
                </c:pt>
                <c:pt idx="173">
                  <c:v>5.322299999999998</c:v>
                </c:pt>
                <c:pt idx="174">
                  <c:v>5.355399999999999</c:v>
                </c:pt>
                <c:pt idx="175">
                  <c:v>5.3884</c:v>
                </c:pt>
                <c:pt idx="176">
                  <c:v>5.4215</c:v>
                </c:pt>
                <c:pt idx="177">
                  <c:v>5.454499999999999</c:v>
                </c:pt>
                <c:pt idx="178">
                  <c:v>5.4876</c:v>
                </c:pt>
                <c:pt idx="179">
                  <c:v>5.5207</c:v>
                </c:pt>
                <c:pt idx="180">
                  <c:v>5.5537</c:v>
                </c:pt>
                <c:pt idx="181">
                  <c:v>5.5868</c:v>
                </c:pt>
                <c:pt idx="182">
                  <c:v>5.6198</c:v>
                </c:pt>
                <c:pt idx="183">
                  <c:v>5.652899999999994</c:v>
                </c:pt>
                <c:pt idx="184">
                  <c:v>5.685999999999995</c:v>
                </c:pt>
                <c:pt idx="185">
                  <c:v>5.719</c:v>
                </c:pt>
                <c:pt idx="186">
                  <c:v>5.752099999999999</c:v>
                </c:pt>
                <c:pt idx="187">
                  <c:v>5.7851</c:v>
                </c:pt>
                <c:pt idx="188">
                  <c:v>5.8182</c:v>
                </c:pt>
                <c:pt idx="189">
                  <c:v>5.8512</c:v>
                </c:pt>
                <c:pt idx="190">
                  <c:v>5.8843</c:v>
                </c:pt>
                <c:pt idx="191">
                  <c:v>5.9174</c:v>
                </c:pt>
                <c:pt idx="192">
                  <c:v>5.9504</c:v>
                </c:pt>
                <c:pt idx="193">
                  <c:v>5.9835</c:v>
                </c:pt>
                <c:pt idx="194">
                  <c:v>6.0165</c:v>
                </c:pt>
                <c:pt idx="195">
                  <c:v>6.0496</c:v>
                </c:pt>
                <c:pt idx="196">
                  <c:v>6.0826</c:v>
                </c:pt>
                <c:pt idx="197">
                  <c:v>6.115699999999999</c:v>
                </c:pt>
                <c:pt idx="198">
                  <c:v>6.115699999999999</c:v>
                </c:pt>
                <c:pt idx="199">
                  <c:v>6.1488</c:v>
                </c:pt>
                <c:pt idx="200">
                  <c:v>6.1818</c:v>
                </c:pt>
                <c:pt idx="201">
                  <c:v>6.214899999999997</c:v>
                </c:pt>
                <c:pt idx="202">
                  <c:v>6.2479</c:v>
                </c:pt>
                <c:pt idx="203">
                  <c:v>6.281</c:v>
                </c:pt>
                <c:pt idx="204">
                  <c:v>6.313999999999996</c:v>
                </c:pt>
                <c:pt idx="205">
                  <c:v>6.347099999999997</c:v>
                </c:pt>
                <c:pt idx="206">
                  <c:v>6.3802</c:v>
                </c:pt>
                <c:pt idx="207">
                  <c:v>6.4132</c:v>
                </c:pt>
                <c:pt idx="208">
                  <c:v>6.4463</c:v>
                </c:pt>
                <c:pt idx="209">
                  <c:v>6.4793</c:v>
                </c:pt>
                <c:pt idx="210">
                  <c:v>6.5124</c:v>
                </c:pt>
                <c:pt idx="211">
                  <c:v>6.5455</c:v>
                </c:pt>
                <c:pt idx="212">
                  <c:v>6.5785</c:v>
                </c:pt>
                <c:pt idx="213">
                  <c:v>6.6116</c:v>
                </c:pt>
                <c:pt idx="214">
                  <c:v>6.644599999999994</c:v>
                </c:pt>
                <c:pt idx="215">
                  <c:v>6.6777</c:v>
                </c:pt>
                <c:pt idx="216">
                  <c:v>6.7107</c:v>
                </c:pt>
                <c:pt idx="217">
                  <c:v>6.7438</c:v>
                </c:pt>
                <c:pt idx="218">
                  <c:v>6.7769</c:v>
                </c:pt>
                <c:pt idx="219">
                  <c:v>6.8099</c:v>
                </c:pt>
                <c:pt idx="220">
                  <c:v>6.843</c:v>
                </c:pt>
                <c:pt idx="221">
                  <c:v>6.876</c:v>
                </c:pt>
                <c:pt idx="222">
                  <c:v>6.9091</c:v>
                </c:pt>
                <c:pt idx="223">
                  <c:v>6.9421</c:v>
                </c:pt>
                <c:pt idx="224">
                  <c:v>6.9752</c:v>
                </c:pt>
                <c:pt idx="225">
                  <c:v>7.0083</c:v>
                </c:pt>
                <c:pt idx="226">
                  <c:v>7.0413</c:v>
                </c:pt>
                <c:pt idx="227">
                  <c:v>7.0744</c:v>
                </c:pt>
                <c:pt idx="228">
                  <c:v>7.107399999999997</c:v>
                </c:pt>
                <c:pt idx="229">
                  <c:v>7.140499999999999</c:v>
                </c:pt>
                <c:pt idx="230">
                  <c:v>7.1736</c:v>
                </c:pt>
                <c:pt idx="231">
                  <c:v>7.2066</c:v>
                </c:pt>
                <c:pt idx="232">
                  <c:v>7.2397</c:v>
                </c:pt>
                <c:pt idx="233">
                  <c:v>7.2727</c:v>
                </c:pt>
                <c:pt idx="234">
                  <c:v>7.3058</c:v>
                </c:pt>
                <c:pt idx="235">
                  <c:v>7.3388</c:v>
                </c:pt>
                <c:pt idx="236">
                  <c:v>7.3719</c:v>
                </c:pt>
                <c:pt idx="237">
                  <c:v>7.405</c:v>
                </c:pt>
                <c:pt idx="238">
                  <c:v>7.438</c:v>
                </c:pt>
                <c:pt idx="239">
                  <c:v>7.4711</c:v>
                </c:pt>
                <c:pt idx="240">
                  <c:v>7.504099999999998</c:v>
                </c:pt>
                <c:pt idx="241">
                  <c:v>7.5372</c:v>
                </c:pt>
                <c:pt idx="242">
                  <c:v>7.5702</c:v>
                </c:pt>
                <c:pt idx="243">
                  <c:v>7.6033</c:v>
                </c:pt>
                <c:pt idx="244">
                  <c:v>7.6364</c:v>
                </c:pt>
                <c:pt idx="245">
                  <c:v>7.669399999999999</c:v>
                </c:pt>
                <c:pt idx="246">
                  <c:v>7.7025</c:v>
                </c:pt>
                <c:pt idx="247">
                  <c:v>7.7025</c:v>
                </c:pt>
                <c:pt idx="248">
                  <c:v>7.7355</c:v>
                </c:pt>
                <c:pt idx="249">
                  <c:v>7.7686</c:v>
                </c:pt>
                <c:pt idx="250">
                  <c:v>7.7686</c:v>
                </c:pt>
                <c:pt idx="251">
                  <c:v>7.8017</c:v>
                </c:pt>
                <c:pt idx="252">
                  <c:v>7.8347</c:v>
                </c:pt>
                <c:pt idx="253">
                  <c:v>7.867799999999995</c:v>
                </c:pt>
                <c:pt idx="254">
                  <c:v>7.9008</c:v>
                </c:pt>
                <c:pt idx="255">
                  <c:v>7.9339</c:v>
                </c:pt>
                <c:pt idx="256">
                  <c:v>7.9669</c:v>
                </c:pt>
                <c:pt idx="257">
                  <c:v>8.0</c:v>
                </c:pt>
                <c:pt idx="258">
                  <c:v>8.033100000000001</c:v>
                </c:pt>
                <c:pt idx="259">
                  <c:v>8.0661</c:v>
                </c:pt>
                <c:pt idx="260">
                  <c:v>8.099200000000001</c:v>
                </c:pt>
                <c:pt idx="261">
                  <c:v>8.132200000000001</c:v>
                </c:pt>
                <c:pt idx="262">
                  <c:v>8.1653</c:v>
                </c:pt>
                <c:pt idx="263">
                  <c:v>8.198299999999997</c:v>
                </c:pt>
                <c:pt idx="264">
                  <c:v>8.231399999999998</c:v>
                </c:pt>
                <c:pt idx="265">
                  <c:v>8.2645</c:v>
                </c:pt>
                <c:pt idx="266">
                  <c:v>8.297500000000001</c:v>
                </c:pt>
                <c:pt idx="267">
                  <c:v>8.3306</c:v>
                </c:pt>
                <c:pt idx="268">
                  <c:v>8.363600000000006</c:v>
                </c:pt>
                <c:pt idx="269">
                  <c:v>8.396700000000002</c:v>
                </c:pt>
                <c:pt idx="270">
                  <c:v>8.4298</c:v>
                </c:pt>
                <c:pt idx="271">
                  <c:v>8.462800000000004</c:v>
                </c:pt>
                <c:pt idx="272">
                  <c:v>8.4959</c:v>
                </c:pt>
                <c:pt idx="273">
                  <c:v>8.5289</c:v>
                </c:pt>
                <c:pt idx="274">
                  <c:v>8.562</c:v>
                </c:pt>
                <c:pt idx="275">
                  <c:v>8.595</c:v>
                </c:pt>
                <c:pt idx="276">
                  <c:v>8.6281</c:v>
                </c:pt>
                <c:pt idx="277">
                  <c:v>8.661200000000001</c:v>
                </c:pt>
                <c:pt idx="278">
                  <c:v>8.6942</c:v>
                </c:pt>
                <c:pt idx="279">
                  <c:v>8.727299999999997</c:v>
                </c:pt>
                <c:pt idx="280">
                  <c:v>8.760300000000001</c:v>
                </c:pt>
                <c:pt idx="281">
                  <c:v>8.7934</c:v>
                </c:pt>
                <c:pt idx="282">
                  <c:v>8.8264</c:v>
                </c:pt>
                <c:pt idx="283">
                  <c:v>8.8595</c:v>
                </c:pt>
                <c:pt idx="284">
                  <c:v>8.892600000000006</c:v>
                </c:pt>
                <c:pt idx="285">
                  <c:v>8.925600000000002</c:v>
                </c:pt>
                <c:pt idx="286">
                  <c:v>8.9587</c:v>
                </c:pt>
                <c:pt idx="287">
                  <c:v>8.991700000000001</c:v>
                </c:pt>
                <c:pt idx="288">
                  <c:v>9.0248</c:v>
                </c:pt>
                <c:pt idx="289">
                  <c:v>9.0579</c:v>
                </c:pt>
                <c:pt idx="290">
                  <c:v>9.090900000000001</c:v>
                </c:pt>
                <c:pt idx="291">
                  <c:v>9.124000000000001</c:v>
                </c:pt>
                <c:pt idx="292">
                  <c:v>9.157</c:v>
                </c:pt>
                <c:pt idx="293">
                  <c:v>9.190100000000001</c:v>
                </c:pt>
                <c:pt idx="294">
                  <c:v>9.223100000000001</c:v>
                </c:pt>
                <c:pt idx="295">
                  <c:v>9.256200000000001</c:v>
                </c:pt>
                <c:pt idx="296">
                  <c:v>9.289300000000001</c:v>
                </c:pt>
                <c:pt idx="297">
                  <c:v>9.3223</c:v>
                </c:pt>
                <c:pt idx="298">
                  <c:v>9.3554</c:v>
                </c:pt>
                <c:pt idx="299">
                  <c:v>9.3884</c:v>
                </c:pt>
                <c:pt idx="300">
                  <c:v>9.4215</c:v>
                </c:pt>
                <c:pt idx="301">
                  <c:v>9.454500000000002</c:v>
                </c:pt>
                <c:pt idx="302">
                  <c:v>9.4876</c:v>
                </c:pt>
                <c:pt idx="303">
                  <c:v>9.520700000000001</c:v>
                </c:pt>
                <c:pt idx="304">
                  <c:v>9.553700000000002</c:v>
                </c:pt>
                <c:pt idx="305">
                  <c:v>9.5868</c:v>
                </c:pt>
                <c:pt idx="306">
                  <c:v>9.619800000000001</c:v>
                </c:pt>
                <c:pt idx="307">
                  <c:v>9.6529</c:v>
                </c:pt>
                <c:pt idx="308">
                  <c:v>9.686000000000003</c:v>
                </c:pt>
                <c:pt idx="309">
                  <c:v>9.719</c:v>
                </c:pt>
                <c:pt idx="310">
                  <c:v>9.7521</c:v>
                </c:pt>
                <c:pt idx="311">
                  <c:v>9.785100000000003</c:v>
                </c:pt>
                <c:pt idx="312">
                  <c:v>9.818200000000001</c:v>
                </c:pt>
                <c:pt idx="313">
                  <c:v>9.8512</c:v>
                </c:pt>
                <c:pt idx="314">
                  <c:v>9.884300000000001</c:v>
                </c:pt>
                <c:pt idx="315">
                  <c:v>9.9174</c:v>
                </c:pt>
                <c:pt idx="316">
                  <c:v>9.9504</c:v>
                </c:pt>
                <c:pt idx="317">
                  <c:v>9.9504</c:v>
                </c:pt>
                <c:pt idx="318">
                  <c:v>9.983500000000002</c:v>
                </c:pt>
                <c:pt idx="319">
                  <c:v>10.0165</c:v>
                </c:pt>
                <c:pt idx="320">
                  <c:v>10.0165</c:v>
                </c:pt>
                <c:pt idx="321">
                  <c:v>10.0496</c:v>
                </c:pt>
                <c:pt idx="322">
                  <c:v>10.0826</c:v>
                </c:pt>
                <c:pt idx="323">
                  <c:v>10.1157</c:v>
                </c:pt>
                <c:pt idx="324">
                  <c:v>10.1488</c:v>
                </c:pt>
                <c:pt idx="325">
                  <c:v>10.1818</c:v>
                </c:pt>
                <c:pt idx="326">
                  <c:v>10.2149</c:v>
                </c:pt>
                <c:pt idx="327">
                  <c:v>10.2479</c:v>
                </c:pt>
                <c:pt idx="328">
                  <c:v>10.281</c:v>
                </c:pt>
                <c:pt idx="329">
                  <c:v>10.314</c:v>
                </c:pt>
                <c:pt idx="330">
                  <c:v>10.3471</c:v>
                </c:pt>
                <c:pt idx="331">
                  <c:v>10.3802</c:v>
                </c:pt>
                <c:pt idx="332">
                  <c:v>10.4132</c:v>
                </c:pt>
                <c:pt idx="333">
                  <c:v>10.4463</c:v>
                </c:pt>
                <c:pt idx="334">
                  <c:v>10.4793</c:v>
                </c:pt>
                <c:pt idx="335">
                  <c:v>10.5124</c:v>
                </c:pt>
                <c:pt idx="336">
                  <c:v>10.5455</c:v>
                </c:pt>
                <c:pt idx="337">
                  <c:v>10.5785</c:v>
                </c:pt>
                <c:pt idx="338">
                  <c:v>10.6116</c:v>
                </c:pt>
                <c:pt idx="339">
                  <c:v>10.6446</c:v>
                </c:pt>
                <c:pt idx="340">
                  <c:v>10.6777</c:v>
                </c:pt>
                <c:pt idx="341">
                  <c:v>10.7107</c:v>
                </c:pt>
                <c:pt idx="342">
                  <c:v>10.7438</c:v>
                </c:pt>
                <c:pt idx="343">
                  <c:v>10.7769</c:v>
                </c:pt>
                <c:pt idx="344">
                  <c:v>10.8099</c:v>
                </c:pt>
                <c:pt idx="345">
                  <c:v>10.843</c:v>
                </c:pt>
                <c:pt idx="346">
                  <c:v>10.876</c:v>
                </c:pt>
                <c:pt idx="347">
                  <c:v>10.9091</c:v>
                </c:pt>
                <c:pt idx="348">
                  <c:v>10.9421</c:v>
                </c:pt>
                <c:pt idx="349">
                  <c:v>10.9752</c:v>
                </c:pt>
                <c:pt idx="350">
                  <c:v>11.0083</c:v>
                </c:pt>
                <c:pt idx="351">
                  <c:v>11.0413</c:v>
                </c:pt>
                <c:pt idx="352">
                  <c:v>11.0744</c:v>
                </c:pt>
                <c:pt idx="353">
                  <c:v>11.0744</c:v>
                </c:pt>
                <c:pt idx="354">
                  <c:v>11.1074</c:v>
                </c:pt>
                <c:pt idx="355">
                  <c:v>11.1074</c:v>
                </c:pt>
                <c:pt idx="356">
                  <c:v>11.1405</c:v>
                </c:pt>
                <c:pt idx="357">
                  <c:v>11.1736</c:v>
                </c:pt>
                <c:pt idx="358">
                  <c:v>11.2066</c:v>
                </c:pt>
                <c:pt idx="359">
                  <c:v>11.2397</c:v>
                </c:pt>
                <c:pt idx="360">
                  <c:v>11.2727</c:v>
                </c:pt>
                <c:pt idx="361">
                  <c:v>11.2727</c:v>
                </c:pt>
                <c:pt idx="362">
                  <c:v>11.3058</c:v>
                </c:pt>
                <c:pt idx="363">
                  <c:v>11.3388</c:v>
                </c:pt>
                <c:pt idx="364">
                  <c:v>11.3719</c:v>
                </c:pt>
                <c:pt idx="365">
                  <c:v>11.405</c:v>
                </c:pt>
                <c:pt idx="366">
                  <c:v>11.438</c:v>
                </c:pt>
                <c:pt idx="367">
                  <c:v>11.4711</c:v>
                </c:pt>
                <c:pt idx="368">
                  <c:v>11.5041</c:v>
                </c:pt>
                <c:pt idx="369">
                  <c:v>11.5372</c:v>
                </c:pt>
                <c:pt idx="370">
                  <c:v>11.5702</c:v>
                </c:pt>
                <c:pt idx="371">
                  <c:v>11.6033</c:v>
                </c:pt>
                <c:pt idx="372">
                  <c:v>11.6364</c:v>
                </c:pt>
                <c:pt idx="373">
                  <c:v>11.6694</c:v>
                </c:pt>
                <c:pt idx="374">
                  <c:v>11.7025</c:v>
                </c:pt>
                <c:pt idx="375">
                  <c:v>11.7355</c:v>
                </c:pt>
                <c:pt idx="376">
                  <c:v>11.7686</c:v>
                </c:pt>
                <c:pt idx="377">
                  <c:v>11.8017</c:v>
                </c:pt>
                <c:pt idx="378">
                  <c:v>11.8347</c:v>
                </c:pt>
                <c:pt idx="379">
                  <c:v>11.8678</c:v>
                </c:pt>
                <c:pt idx="380">
                  <c:v>11.9008</c:v>
                </c:pt>
                <c:pt idx="381">
                  <c:v>11.9339</c:v>
                </c:pt>
                <c:pt idx="382">
                  <c:v>11.9669</c:v>
                </c:pt>
                <c:pt idx="383">
                  <c:v>12.0</c:v>
                </c:pt>
                <c:pt idx="384">
                  <c:v>12.0331</c:v>
                </c:pt>
                <c:pt idx="385">
                  <c:v>12.0661</c:v>
                </c:pt>
                <c:pt idx="386">
                  <c:v>12.0992</c:v>
                </c:pt>
                <c:pt idx="387">
                  <c:v>12.1322</c:v>
                </c:pt>
                <c:pt idx="388">
                  <c:v>12.1653</c:v>
                </c:pt>
                <c:pt idx="389">
                  <c:v>12.1983</c:v>
                </c:pt>
                <c:pt idx="390">
                  <c:v>12.2314</c:v>
                </c:pt>
                <c:pt idx="391">
                  <c:v>12.2645</c:v>
                </c:pt>
                <c:pt idx="392">
                  <c:v>12.2975</c:v>
                </c:pt>
                <c:pt idx="393">
                  <c:v>12.3306</c:v>
                </c:pt>
                <c:pt idx="394">
                  <c:v>12.3636</c:v>
                </c:pt>
                <c:pt idx="395">
                  <c:v>12.3967</c:v>
                </c:pt>
                <c:pt idx="396">
                  <c:v>12.4298</c:v>
                </c:pt>
                <c:pt idx="397">
                  <c:v>12.4628</c:v>
                </c:pt>
                <c:pt idx="398">
                  <c:v>12.4959</c:v>
                </c:pt>
                <c:pt idx="399">
                  <c:v>12.5289</c:v>
                </c:pt>
                <c:pt idx="400">
                  <c:v>12.5289</c:v>
                </c:pt>
                <c:pt idx="401">
                  <c:v>12.562</c:v>
                </c:pt>
                <c:pt idx="402">
                  <c:v>12.595</c:v>
                </c:pt>
                <c:pt idx="403">
                  <c:v>12.6281</c:v>
                </c:pt>
                <c:pt idx="404">
                  <c:v>12.6612</c:v>
                </c:pt>
                <c:pt idx="405">
                  <c:v>12.6942</c:v>
                </c:pt>
                <c:pt idx="406">
                  <c:v>12.7273</c:v>
                </c:pt>
                <c:pt idx="407">
                  <c:v>12.7603</c:v>
                </c:pt>
                <c:pt idx="408">
                  <c:v>12.7934</c:v>
                </c:pt>
                <c:pt idx="409">
                  <c:v>12.8264</c:v>
                </c:pt>
                <c:pt idx="410">
                  <c:v>12.8595</c:v>
                </c:pt>
                <c:pt idx="411">
                  <c:v>12.8926</c:v>
                </c:pt>
                <c:pt idx="412">
                  <c:v>12.9256</c:v>
                </c:pt>
                <c:pt idx="413">
                  <c:v>12.9587</c:v>
                </c:pt>
                <c:pt idx="414">
                  <c:v>12.9917</c:v>
                </c:pt>
                <c:pt idx="415">
                  <c:v>13.0248</c:v>
                </c:pt>
                <c:pt idx="416">
                  <c:v>13.0579</c:v>
                </c:pt>
                <c:pt idx="417">
                  <c:v>13.0909</c:v>
                </c:pt>
                <c:pt idx="418">
                  <c:v>13.124</c:v>
                </c:pt>
                <c:pt idx="419">
                  <c:v>13.157</c:v>
                </c:pt>
                <c:pt idx="420">
                  <c:v>13.1901</c:v>
                </c:pt>
                <c:pt idx="421">
                  <c:v>13.2231</c:v>
                </c:pt>
                <c:pt idx="422">
                  <c:v>13.2562</c:v>
                </c:pt>
                <c:pt idx="423">
                  <c:v>13.2893</c:v>
                </c:pt>
                <c:pt idx="424">
                  <c:v>13.3223</c:v>
                </c:pt>
                <c:pt idx="425">
                  <c:v>13.3554</c:v>
                </c:pt>
                <c:pt idx="426">
                  <c:v>13.3884</c:v>
                </c:pt>
                <c:pt idx="427">
                  <c:v>13.4215</c:v>
                </c:pt>
                <c:pt idx="428">
                  <c:v>13.4545</c:v>
                </c:pt>
                <c:pt idx="429">
                  <c:v>13.4876</c:v>
                </c:pt>
                <c:pt idx="430">
                  <c:v>13.5207</c:v>
                </c:pt>
                <c:pt idx="431">
                  <c:v>13.5537</c:v>
                </c:pt>
                <c:pt idx="432">
                  <c:v>13.5868</c:v>
                </c:pt>
                <c:pt idx="433">
                  <c:v>13.6198</c:v>
                </c:pt>
                <c:pt idx="434">
                  <c:v>13.6529</c:v>
                </c:pt>
                <c:pt idx="435">
                  <c:v>13.686</c:v>
                </c:pt>
                <c:pt idx="436">
                  <c:v>13.719</c:v>
                </c:pt>
                <c:pt idx="437">
                  <c:v>13.7521</c:v>
                </c:pt>
                <c:pt idx="438">
                  <c:v>13.7851</c:v>
                </c:pt>
                <c:pt idx="439">
                  <c:v>13.8182</c:v>
                </c:pt>
                <c:pt idx="440">
                  <c:v>13.8512</c:v>
                </c:pt>
                <c:pt idx="441">
                  <c:v>13.8843</c:v>
                </c:pt>
                <c:pt idx="442">
                  <c:v>13.9174</c:v>
                </c:pt>
                <c:pt idx="443">
                  <c:v>13.9504</c:v>
                </c:pt>
                <c:pt idx="444">
                  <c:v>13.9835</c:v>
                </c:pt>
                <c:pt idx="445">
                  <c:v>14.0165</c:v>
                </c:pt>
                <c:pt idx="446">
                  <c:v>14.0496</c:v>
                </c:pt>
                <c:pt idx="447">
                  <c:v>14.0826</c:v>
                </c:pt>
                <c:pt idx="448">
                  <c:v>14.1157</c:v>
                </c:pt>
                <c:pt idx="449">
                  <c:v>14.1488</c:v>
                </c:pt>
              </c:numCache>
            </c:numRef>
          </c:xVal>
          <c:yVal>
            <c:numRef>
              <c:f>'T_08.4_DTHSTRO_V8_MATCH_STSD'!$D$4:$D$453</c:f>
              <c:numCache>
                <c:formatCode>General</c:formatCode>
                <c:ptCount val="450"/>
                <c:pt idx="0">
                  <c:v>0.005076</c:v>
                </c:pt>
                <c:pt idx="1">
                  <c:v>0.005076</c:v>
                </c:pt>
                <c:pt idx="2">
                  <c:v>0.01528</c:v>
                </c:pt>
                <c:pt idx="3">
                  <c:v>0.01528</c:v>
                </c:pt>
                <c:pt idx="4">
                  <c:v>0.01528</c:v>
                </c:pt>
                <c:pt idx="5">
                  <c:v>0.025485</c:v>
                </c:pt>
                <c:pt idx="6">
                  <c:v>0.025485</c:v>
                </c:pt>
                <c:pt idx="7">
                  <c:v>0.030587</c:v>
                </c:pt>
                <c:pt idx="8">
                  <c:v>0.030587</c:v>
                </c:pt>
                <c:pt idx="9">
                  <c:v>0.030587</c:v>
                </c:pt>
                <c:pt idx="10">
                  <c:v>0.035689</c:v>
                </c:pt>
                <c:pt idx="11">
                  <c:v>0.035689</c:v>
                </c:pt>
                <c:pt idx="12">
                  <c:v>0.035689</c:v>
                </c:pt>
                <c:pt idx="13">
                  <c:v>0.035689</c:v>
                </c:pt>
                <c:pt idx="14">
                  <c:v>0.035689</c:v>
                </c:pt>
                <c:pt idx="15">
                  <c:v>0.040818</c:v>
                </c:pt>
                <c:pt idx="16">
                  <c:v>0.040818</c:v>
                </c:pt>
                <c:pt idx="17">
                  <c:v>0.040818</c:v>
                </c:pt>
                <c:pt idx="18">
                  <c:v>0.040818</c:v>
                </c:pt>
                <c:pt idx="19">
                  <c:v>0.040818</c:v>
                </c:pt>
                <c:pt idx="20">
                  <c:v>0.045948</c:v>
                </c:pt>
                <c:pt idx="21">
                  <c:v>0.045948</c:v>
                </c:pt>
                <c:pt idx="22">
                  <c:v>0.045948</c:v>
                </c:pt>
                <c:pt idx="23">
                  <c:v>0.045948</c:v>
                </c:pt>
                <c:pt idx="24">
                  <c:v>0.045948</c:v>
                </c:pt>
                <c:pt idx="25">
                  <c:v>0.045948</c:v>
                </c:pt>
                <c:pt idx="26">
                  <c:v>0.045948</c:v>
                </c:pt>
                <c:pt idx="27">
                  <c:v>0.045948</c:v>
                </c:pt>
                <c:pt idx="28">
                  <c:v>0.045948</c:v>
                </c:pt>
                <c:pt idx="29">
                  <c:v>0.045948</c:v>
                </c:pt>
                <c:pt idx="30">
                  <c:v>0.045948</c:v>
                </c:pt>
                <c:pt idx="31">
                  <c:v>0.045948</c:v>
                </c:pt>
                <c:pt idx="32">
                  <c:v>0.045948</c:v>
                </c:pt>
                <c:pt idx="33">
                  <c:v>0.051077</c:v>
                </c:pt>
                <c:pt idx="34">
                  <c:v>0.051077</c:v>
                </c:pt>
                <c:pt idx="35">
                  <c:v>0.051077</c:v>
                </c:pt>
                <c:pt idx="36">
                  <c:v>0.051077</c:v>
                </c:pt>
                <c:pt idx="37">
                  <c:v>0.051077</c:v>
                </c:pt>
                <c:pt idx="38">
                  <c:v>0.051077</c:v>
                </c:pt>
                <c:pt idx="39">
                  <c:v>0.051077</c:v>
                </c:pt>
                <c:pt idx="40">
                  <c:v>0.051077</c:v>
                </c:pt>
                <c:pt idx="41">
                  <c:v>0.051077</c:v>
                </c:pt>
                <c:pt idx="42">
                  <c:v>0.051077</c:v>
                </c:pt>
                <c:pt idx="43">
                  <c:v>0.051077</c:v>
                </c:pt>
                <c:pt idx="44">
                  <c:v>0.051077</c:v>
                </c:pt>
                <c:pt idx="45">
                  <c:v>0.051077</c:v>
                </c:pt>
                <c:pt idx="46">
                  <c:v>0.051077</c:v>
                </c:pt>
                <c:pt idx="47">
                  <c:v>0.051077</c:v>
                </c:pt>
                <c:pt idx="48">
                  <c:v>0.051077</c:v>
                </c:pt>
                <c:pt idx="49">
                  <c:v>0.051077</c:v>
                </c:pt>
                <c:pt idx="50">
                  <c:v>0.051077</c:v>
                </c:pt>
                <c:pt idx="51">
                  <c:v>0.051077</c:v>
                </c:pt>
                <c:pt idx="52">
                  <c:v>0.051077</c:v>
                </c:pt>
                <c:pt idx="53">
                  <c:v>0.051077</c:v>
                </c:pt>
                <c:pt idx="54">
                  <c:v>0.051077</c:v>
                </c:pt>
                <c:pt idx="55">
                  <c:v>0.051077</c:v>
                </c:pt>
                <c:pt idx="56">
                  <c:v>0.051077</c:v>
                </c:pt>
                <c:pt idx="57">
                  <c:v>0.051077</c:v>
                </c:pt>
                <c:pt idx="58">
                  <c:v>0.051077</c:v>
                </c:pt>
                <c:pt idx="59">
                  <c:v>0.051077</c:v>
                </c:pt>
                <c:pt idx="60">
                  <c:v>0.051077</c:v>
                </c:pt>
                <c:pt idx="61">
                  <c:v>0.051077</c:v>
                </c:pt>
                <c:pt idx="62">
                  <c:v>0.051077</c:v>
                </c:pt>
                <c:pt idx="63">
                  <c:v>0.051077</c:v>
                </c:pt>
                <c:pt idx="64">
                  <c:v>0.051077</c:v>
                </c:pt>
                <c:pt idx="65">
                  <c:v>0.051077</c:v>
                </c:pt>
                <c:pt idx="66">
                  <c:v>0.051077</c:v>
                </c:pt>
                <c:pt idx="67">
                  <c:v>0.051077</c:v>
                </c:pt>
                <c:pt idx="68">
                  <c:v>0.051077</c:v>
                </c:pt>
                <c:pt idx="69">
                  <c:v>0.051077</c:v>
                </c:pt>
                <c:pt idx="70">
                  <c:v>0.051077</c:v>
                </c:pt>
                <c:pt idx="71">
                  <c:v>0.051077</c:v>
                </c:pt>
                <c:pt idx="72">
                  <c:v>0.051077</c:v>
                </c:pt>
                <c:pt idx="73">
                  <c:v>0.056206</c:v>
                </c:pt>
                <c:pt idx="74">
                  <c:v>0.056206</c:v>
                </c:pt>
                <c:pt idx="75">
                  <c:v>0.056206</c:v>
                </c:pt>
                <c:pt idx="76">
                  <c:v>0.056206</c:v>
                </c:pt>
                <c:pt idx="77">
                  <c:v>0.056206</c:v>
                </c:pt>
                <c:pt idx="78">
                  <c:v>0.056206</c:v>
                </c:pt>
                <c:pt idx="79">
                  <c:v>0.056206</c:v>
                </c:pt>
                <c:pt idx="80">
                  <c:v>0.056206</c:v>
                </c:pt>
                <c:pt idx="81">
                  <c:v>0.056206</c:v>
                </c:pt>
                <c:pt idx="82">
                  <c:v>0.056206</c:v>
                </c:pt>
                <c:pt idx="83">
                  <c:v>0.056206</c:v>
                </c:pt>
                <c:pt idx="84">
                  <c:v>0.056206</c:v>
                </c:pt>
                <c:pt idx="85">
                  <c:v>0.056206</c:v>
                </c:pt>
                <c:pt idx="86">
                  <c:v>0.056206</c:v>
                </c:pt>
                <c:pt idx="87">
                  <c:v>0.056206</c:v>
                </c:pt>
                <c:pt idx="88">
                  <c:v>0.056206</c:v>
                </c:pt>
                <c:pt idx="89">
                  <c:v>0.056206</c:v>
                </c:pt>
                <c:pt idx="90">
                  <c:v>0.056206</c:v>
                </c:pt>
                <c:pt idx="91">
                  <c:v>0.056206</c:v>
                </c:pt>
                <c:pt idx="92">
                  <c:v>0.056206</c:v>
                </c:pt>
                <c:pt idx="93">
                  <c:v>0.056206</c:v>
                </c:pt>
                <c:pt idx="94">
                  <c:v>0.056206</c:v>
                </c:pt>
                <c:pt idx="95">
                  <c:v>0.056206</c:v>
                </c:pt>
                <c:pt idx="96">
                  <c:v>0.056206</c:v>
                </c:pt>
                <c:pt idx="97">
                  <c:v>0.056206</c:v>
                </c:pt>
                <c:pt idx="98">
                  <c:v>0.056206</c:v>
                </c:pt>
                <c:pt idx="99">
                  <c:v>0.056206</c:v>
                </c:pt>
                <c:pt idx="100">
                  <c:v>0.056206</c:v>
                </c:pt>
                <c:pt idx="101">
                  <c:v>0.056206</c:v>
                </c:pt>
                <c:pt idx="102">
                  <c:v>0.056206</c:v>
                </c:pt>
                <c:pt idx="103">
                  <c:v>0.056206</c:v>
                </c:pt>
                <c:pt idx="104">
                  <c:v>0.056206</c:v>
                </c:pt>
                <c:pt idx="105">
                  <c:v>0.056206</c:v>
                </c:pt>
                <c:pt idx="106">
                  <c:v>0.056206</c:v>
                </c:pt>
                <c:pt idx="107">
                  <c:v>0.056206</c:v>
                </c:pt>
                <c:pt idx="108">
                  <c:v>0.056206</c:v>
                </c:pt>
                <c:pt idx="109">
                  <c:v>0.056206</c:v>
                </c:pt>
                <c:pt idx="110">
                  <c:v>0.056206</c:v>
                </c:pt>
                <c:pt idx="111">
                  <c:v>0.056206</c:v>
                </c:pt>
                <c:pt idx="112">
                  <c:v>0.056206</c:v>
                </c:pt>
                <c:pt idx="113">
                  <c:v>0.056206</c:v>
                </c:pt>
                <c:pt idx="114">
                  <c:v>0.056206</c:v>
                </c:pt>
                <c:pt idx="115">
                  <c:v>0.056206</c:v>
                </c:pt>
                <c:pt idx="116">
                  <c:v>0.056206</c:v>
                </c:pt>
                <c:pt idx="117">
                  <c:v>0.056206</c:v>
                </c:pt>
                <c:pt idx="118">
                  <c:v>0.056206</c:v>
                </c:pt>
                <c:pt idx="119">
                  <c:v>0.056206</c:v>
                </c:pt>
                <c:pt idx="120">
                  <c:v>0.061336</c:v>
                </c:pt>
                <c:pt idx="121">
                  <c:v>0.061336</c:v>
                </c:pt>
                <c:pt idx="122">
                  <c:v>0.061336</c:v>
                </c:pt>
                <c:pt idx="123">
                  <c:v>0.061336</c:v>
                </c:pt>
                <c:pt idx="124">
                  <c:v>0.061336</c:v>
                </c:pt>
                <c:pt idx="125">
                  <c:v>0.061336</c:v>
                </c:pt>
                <c:pt idx="126">
                  <c:v>0.061336</c:v>
                </c:pt>
                <c:pt idx="127">
                  <c:v>0.061336</c:v>
                </c:pt>
                <c:pt idx="128">
                  <c:v>0.061336</c:v>
                </c:pt>
                <c:pt idx="129">
                  <c:v>0.061336</c:v>
                </c:pt>
                <c:pt idx="130">
                  <c:v>0.061336</c:v>
                </c:pt>
                <c:pt idx="131">
                  <c:v>0.061336</c:v>
                </c:pt>
                <c:pt idx="132">
                  <c:v>0.061336</c:v>
                </c:pt>
                <c:pt idx="133">
                  <c:v>0.061336</c:v>
                </c:pt>
                <c:pt idx="134">
                  <c:v>0.061336</c:v>
                </c:pt>
                <c:pt idx="135">
                  <c:v>0.061336</c:v>
                </c:pt>
                <c:pt idx="136">
                  <c:v>0.061336</c:v>
                </c:pt>
                <c:pt idx="137">
                  <c:v>0.061336</c:v>
                </c:pt>
                <c:pt idx="138">
                  <c:v>0.061336</c:v>
                </c:pt>
                <c:pt idx="139">
                  <c:v>0.061336</c:v>
                </c:pt>
                <c:pt idx="140">
                  <c:v>0.061336</c:v>
                </c:pt>
                <c:pt idx="141">
                  <c:v>0.061336</c:v>
                </c:pt>
                <c:pt idx="142">
                  <c:v>0.061336</c:v>
                </c:pt>
                <c:pt idx="143">
                  <c:v>0.061336</c:v>
                </c:pt>
                <c:pt idx="144">
                  <c:v>0.061336</c:v>
                </c:pt>
                <c:pt idx="145">
                  <c:v>0.061336</c:v>
                </c:pt>
                <c:pt idx="146">
                  <c:v>0.061336</c:v>
                </c:pt>
                <c:pt idx="147">
                  <c:v>0.061336</c:v>
                </c:pt>
                <c:pt idx="148">
                  <c:v>0.061336</c:v>
                </c:pt>
                <c:pt idx="149">
                  <c:v>0.061336</c:v>
                </c:pt>
                <c:pt idx="150">
                  <c:v>0.061336</c:v>
                </c:pt>
                <c:pt idx="151">
                  <c:v>0.061336</c:v>
                </c:pt>
                <c:pt idx="152">
                  <c:v>0.061336</c:v>
                </c:pt>
                <c:pt idx="153">
                  <c:v>0.061336</c:v>
                </c:pt>
                <c:pt idx="154">
                  <c:v>0.061336</c:v>
                </c:pt>
                <c:pt idx="155">
                  <c:v>0.061336</c:v>
                </c:pt>
                <c:pt idx="156">
                  <c:v>0.061336</c:v>
                </c:pt>
                <c:pt idx="157">
                  <c:v>0.061336</c:v>
                </c:pt>
                <c:pt idx="158">
                  <c:v>0.061336</c:v>
                </c:pt>
                <c:pt idx="159">
                  <c:v>0.061336</c:v>
                </c:pt>
                <c:pt idx="160">
                  <c:v>0.061336</c:v>
                </c:pt>
                <c:pt idx="161">
                  <c:v>0.061336</c:v>
                </c:pt>
                <c:pt idx="162">
                  <c:v>0.061336</c:v>
                </c:pt>
                <c:pt idx="163">
                  <c:v>0.061336</c:v>
                </c:pt>
                <c:pt idx="164">
                  <c:v>0.061336</c:v>
                </c:pt>
                <c:pt idx="165">
                  <c:v>0.061336</c:v>
                </c:pt>
                <c:pt idx="166">
                  <c:v>0.061336</c:v>
                </c:pt>
                <c:pt idx="167">
                  <c:v>0.061336</c:v>
                </c:pt>
                <c:pt idx="168">
                  <c:v>0.061336</c:v>
                </c:pt>
                <c:pt idx="169">
                  <c:v>0.061336</c:v>
                </c:pt>
                <c:pt idx="170">
                  <c:v>0.061336</c:v>
                </c:pt>
                <c:pt idx="171">
                  <c:v>0.061336</c:v>
                </c:pt>
                <c:pt idx="172">
                  <c:v>0.061336</c:v>
                </c:pt>
                <c:pt idx="173">
                  <c:v>0.061336</c:v>
                </c:pt>
                <c:pt idx="174">
                  <c:v>0.061336</c:v>
                </c:pt>
                <c:pt idx="175">
                  <c:v>0.061336</c:v>
                </c:pt>
                <c:pt idx="176">
                  <c:v>0.061336</c:v>
                </c:pt>
                <c:pt idx="177">
                  <c:v>0.061336</c:v>
                </c:pt>
                <c:pt idx="178">
                  <c:v>0.061336</c:v>
                </c:pt>
                <c:pt idx="179">
                  <c:v>0.061336</c:v>
                </c:pt>
                <c:pt idx="180">
                  <c:v>0.061336</c:v>
                </c:pt>
                <c:pt idx="181">
                  <c:v>0.061336</c:v>
                </c:pt>
                <c:pt idx="182">
                  <c:v>0.061336</c:v>
                </c:pt>
                <c:pt idx="183">
                  <c:v>0.061336</c:v>
                </c:pt>
                <c:pt idx="184">
                  <c:v>0.061336</c:v>
                </c:pt>
                <c:pt idx="185">
                  <c:v>0.061336</c:v>
                </c:pt>
                <c:pt idx="186">
                  <c:v>0.061336</c:v>
                </c:pt>
                <c:pt idx="187">
                  <c:v>0.061336</c:v>
                </c:pt>
                <c:pt idx="188">
                  <c:v>0.061336</c:v>
                </c:pt>
                <c:pt idx="189">
                  <c:v>0.061336</c:v>
                </c:pt>
                <c:pt idx="190">
                  <c:v>0.061336</c:v>
                </c:pt>
                <c:pt idx="191">
                  <c:v>0.061336</c:v>
                </c:pt>
                <c:pt idx="192">
                  <c:v>0.061336</c:v>
                </c:pt>
                <c:pt idx="193">
                  <c:v>0.061336</c:v>
                </c:pt>
                <c:pt idx="194">
                  <c:v>0.061336</c:v>
                </c:pt>
                <c:pt idx="195">
                  <c:v>0.061336</c:v>
                </c:pt>
                <c:pt idx="196">
                  <c:v>0.061336</c:v>
                </c:pt>
                <c:pt idx="197">
                  <c:v>0.061336</c:v>
                </c:pt>
                <c:pt idx="198">
                  <c:v>0.061336</c:v>
                </c:pt>
                <c:pt idx="199">
                  <c:v>0.061336</c:v>
                </c:pt>
                <c:pt idx="200">
                  <c:v>0.061336</c:v>
                </c:pt>
                <c:pt idx="201">
                  <c:v>0.061336</c:v>
                </c:pt>
                <c:pt idx="202">
                  <c:v>0.061336</c:v>
                </c:pt>
                <c:pt idx="203">
                  <c:v>0.061336</c:v>
                </c:pt>
                <c:pt idx="204">
                  <c:v>0.061336</c:v>
                </c:pt>
                <c:pt idx="205">
                  <c:v>0.061336</c:v>
                </c:pt>
                <c:pt idx="206">
                  <c:v>0.061336</c:v>
                </c:pt>
                <c:pt idx="207">
                  <c:v>0.061336</c:v>
                </c:pt>
                <c:pt idx="208">
                  <c:v>0.061336</c:v>
                </c:pt>
                <c:pt idx="209">
                  <c:v>0.061336</c:v>
                </c:pt>
                <c:pt idx="210">
                  <c:v>0.061336</c:v>
                </c:pt>
                <c:pt idx="211">
                  <c:v>0.061336</c:v>
                </c:pt>
                <c:pt idx="212">
                  <c:v>0.061336</c:v>
                </c:pt>
                <c:pt idx="213">
                  <c:v>0.061336</c:v>
                </c:pt>
                <c:pt idx="214">
                  <c:v>0.061336</c:v>
                </c:pt>
                <c:pt idx="215">
                  <c:v>0.061336</c:v>
                </c:pt>
                <c:pt idx="216">
                  <c:v>0.061336</c:v>
                </c:pt>
                <c:pt idx="217">
                  <c:v>0.061336</c:v>
                </c:pt>
                <c:pt idx="218">
                  <c:v>0.061336</c:v>
                </c:pt>
                <c:pt idx="219">
                  <c:v>0.061336</c:v>
                </c:pt>
                <c:pt idx="220">
                  <c:v>0.061336</c:v>
                </c:pt>
                <c:pt idx="221">
                  <c:v>0.061336</c:v>
                </c:pt>
                <c:pt idx="222">
                  <c:v>0.061336</c:v>
                </c:pt>
                <c:pt idx="223">
                  <c:v>0.061336</c:v>
                </c:pt>
                <c:pt idx="224">
                  <c:v>0.061336</c:v>
                </c:pt>
                <c:pt idx="225">
                  <c:v>0.061336</c:v>
                </c:pt>
                <c:pt idx="226">
                  <c:v>0.061336</c:v>
                </c:pt>
                <c:pt idx="227">
                  <c:v>0.061336</c:v>
                </c:pt>
                <c:pt idx="228">
                  <c:v>0.061336</c:v>
                </c:pt>
                <c:pt idx="229">
                  <c:v>0.061336</c:v>
                </c:pt>
                <c:pt idx="230">
                  <c:v>0.061336</c:v>
                </c:pt>
                <c:pt idx="231">
                  <c:v>0.061336</c:v>
                </c:pt>
                <c:pt idx="232">
                  <c:v>0.061336</c:v>
                </c:pt>
                <c:pt idx="233">
                  <c:v>0.061336</c:v>
                </c:pt>
                <c:pt idx="234">
                  <c:v>0.061336</c:v>
                </c:pt>
                <c:pt idx="235">
                  <c:v>0.061336</c:v>
                </c:pt>
                <c:pt idx="236">
                  <c:v>0.061336</c:v>
                </c:pt>
                <c:pt idx="237">
                  <c:v>0.061336</c:v>
                </c:pt>
                <c:pt idx="238">
                  <c:v>0.061336</c:v>
                </c:pt>
                <c:pt idx="239">
                  <c:v>0.061336</c:v>
                </c:pt>
                <c:pt idx="240">
                  <c:v>0.061336</c:v>
                </c:pt>
                <c:pt idx="241">
                  <c:v>0.061336</c:v>
                </c:pt>
                <c:pt idx="242">
                  <c:v>0.061336</c:v>
                </c:pt>
                <c:pt idx="243">
                  <c:v>0.061336</c:v>
                </c:pt>
                <c:pt idx="244">
                  <c:v>0.061336</c:v>
                </c:pt>
                <c:pt idx="245">
                  <c:v>0.061336</c:v>
                </c:pt>
                <c:pt idx="246">
                  <c:v>0.061336</c:v>
                </c:pt>
                <c:pt idx="247">
                  <c:v>0.066551</c:v>
                </c:pt>
                <c:pt idx="248">
                  <c:v>0.066551</c:v>
                </c:pt>
                <c:pt idx="249">
                  <c:v>0.066551</c:v>
                </c:pt>
                <c:pt idx="250">
                  <c:v>0.071765</c:v>
                </c:pt>
                <c:pt idx="251">
                  <c:v>0.071765</c:v>
                </c:pt>
                <c:pt idx="252">
                  <c:v>0.071765</c:v>
                </c:pt>
                <c:pt idx="253">
                  <c:v>0.071765</c:v>
                </c:pt>
                <c:pt idx="254">
                  <c:v>0.071765</c:v>
                </c:pt>
                <c:pt idx="255">
                  <c:v>0.071765</c:v>
                </c:pt>
                <c:pt idx="256">
                  <c:v>0.071765</c:v>
                </c:pt>
                <c:pt idx="257">
                  <c:v>0.071765</c:v>
                </c:pt>
                <c:pt idx="258">
                  <c:v>0.071765</c:v>
                </c:pt>
                <c:pt idx="259">
                  <c:v>0.071765</c:v>
                </c:pt>
                <c:pt idx="260">
                  <c:v>0.071765</c:v>
                </c:pt>
                <c:pt idx="261">
                  <c:v>0.071765</c:v>
                </c:pt>
                <c:pt idx="262">
                  <c:v>0.071765</c:v>
                </c:pt>
                <c:pt idx="263">
                  <c:v>0.071765</c:v>
                </c:pt>
                <c:pt idx="264">
                  <c:v>0.071765</c:v>
                </c:pt>
                <c:pt idx="265">
                  <c:v>0.071765</c:v>
                </c:pt>
                <c:pt idx="266">
                  <c:v>0.071765</c:v>
                </c:pt>
                <c:pt idx="267">
                  <c:v>0.071765</c:v>
                </c:pt>
                <c:pt idx="268">
                  <c:v>0.071765</c:v>
                </c:pt>
                <c:pt idx="269">
                  <c:v>0.071765</c:v>
                </c:pt>
                <c:pt idx="270">
                  <c:v>0.071765</c:v>
                </c:pt>
                <c:pt idx="271">
                  <c:v>0.071765</c:v>
                </c:pt>
                <c:pt idx="272">
                  <c:v>0.071765</c:v>
                </c:pt>
                <c:pt idx="273">
                  <c:v>0.071765</c:v>
                </c:pt>
                <c:pt idx="274">
                  <c:v>0.071765</c:v>
                </c:pt>
                <c:pt idx="275">
                  <c:v>0.071765</c:v>
                </c:pt>
                <c:pt idx="276">
                  <c:v>0.071765</c:v>
                </c:pt>
                <c:pt idx="277">
                  <c:v>0.071765</c:v>
                </c:pt>
                <c:pt idx="278">
                  <c:v>0.071765</c:v>
                </c:pt>
                <c:pt idx="279">
                  <c:v>0.071765</c:v>
                </c:pt>
                <c:pt idx="280">
                  <c:v>0.071765</c:v>
                </c:pt>
                <c:pt idx="281">
                  <c:v>0.071765</c:v>
                </c:pt>
                <c:pt idx="282">
                  <c:v>0.071765</c:v>
                </c:pt>
                <c:pt idx="283">
                  <c:v>0.071765</c:v>
                </c:pt>
                <c:pt idx="284">
                  <c:v>0.071765</c:v>
                </c:pt>
                <c:pt idx="285">
                  <c:v>0.071765</c:v>
                </c:pt>
                <c:pt idx="286">
                  <c:v>0.071765</c:v>
                </c:pt>
                <c:pt idx="287">
                  <c:v>0.071765</c:v>
                </c:pt>
                <c:pt idx="288">
                  <c:v>0.071765</c:v>
                </c:pt>
                <c:pt idx="289">
                  <c:v>0.071765</c:v>
                </c:pt>
                <c:pt idx="290">
                  <c:v>0.071765</c:v>
                </c:pt>
                <c:pt idx="291">
                  <c:v>0.071765</c:v>
                </c:pt>
                <c:pt idx="292">
                  <c:v>0.071765</c:v>
                </c:pt>
                <c:pt idx="293">
                  <c:v>0.071765</c:v>
                </c:pt>
                <c:pt idx="294">
                  <c:v>0.071765</c:v>
                </c:pt>
                <c:pt idx="295">
                  <c:v>0.071765</c:v>
                </c:pt>
                <c:pt idx="296">
                  <c:v>0.071765</c:v>
                </c:pt>
                <c:pt idx="297">
                  <c:v>0.071765</c:v>
                </c:pt>
                <c:pt idx="298">
                  <c:v>0.071765</c:v>
                </c:pt>
                <c:pt idx="299">
                  <c:v>0.071765</c:v>
                </c:pt>
                <c:pt idx="300">
                  <c:v>0.071765</c:v>
                </c:pt>
                <c:pt idx="301">
                  <c:v>0.071765</c:v>
                </c:pt>
                <c:pt idx="302">
                  <c:v>0.071765</c:v>
                </c:pt>
                <c:pt idx="303">
                  <c:v>0.071765</c:v>
                </c:pt>
                <c:pt idx="304">
                  <c:v>0.071765</c:v>
                </c:pt>
                <c:pt idx="305">
                  <c:v>0.071765</c:v>
                </c:pt>
                <c:pt idx="306">
                  <c:v>0.071765</c:v>
                </c:pt>
                <c:pt idx="307">
                  <c:v>0.071765</c:v>
                </c:pt>
                <c:pt idx="308">
                  <c:v>0.071765</c:v>
                </c:pt>
                <c:pt idx="309">
                  <c:v>0.071765</c:v>
                </c:pt>
                <c:pt idx="310">
                  <c:v>0.071765</c:v>
                </c:pt>
                <c:pt idx="311">
                  <c:v>0.071765</c:v>
                </c:pt>
                <c:pt idx="312">
                  <c:v>0.071765</c:v>
                </c:pt>
                <c:pt idx="313">
                  <c:v>0.071765</c:v>
                </c:pt>
                <c:pt idx="314">
                  <c:v>0.071765</c:v>
                </c:pt>
                <c:pt idx="315">
                  <c:v>0.071765</c:v>
                </c:pt>
                <c:pt idx="316">
                  <c:v>0.071765</c:v>
                </c:pt>
                <c:pt idx="317">
                  <c:v>0.071765</c:v>
                </c:pt>
                <c:pt idx="318">
                  <c:v>0.071765</c:v>
                </c:pt>
                <c:pt idx="319">
                  <c:v>0.071765</c:v>
                </c:pt>
                <c:pt idx="320">
                  <c:v>0.071765</c:v>
                </c:pt>
                <c:pt idx="321">
                  <c:v>0.071765</c:v>
                </c:pt>
                <c:pt idx="322">
                  <c:v>0.071765</c:v>
                </c:pt>
                <c:pt idx="323">
                  <c:v>0.071765</c:v>
                </c:pt>
                <c:pt idx="324">
                  <c:v>0.071765</c:v>
                </c:pt>
                <c:pt idx="325">
                  <c:v>0.071765</c:v>
                </c:pt>
                <c:pt idx="326">
                  <c:v>0.071765</c:v>
                </c:pt>
                <c:pt idx="327">
                  <c:v>0.071765</c:v>
                </c:pt>
                <c:pt idx="328">
                  <c:v>0.071765</c:v>
                </c:pt>
                <c:pt idx="329">
                  <c:v>0.071765</c:v>
                </c:pt>
                <c:pt idx="330">
                  <c:v>0.071765</c:v>
                </c:pt>
                <c:pt idx="331">
                  <c:v>0.071765</c:v>
                </c:pt>
                <c:pt idx="332">
                  <c:v>0.071765</c:v>
                </c:pt>
                <c:pt idx="333">
                  <c:v>0.071765</c:v>
                </c:pt>
                <c:pt idx="334">
                  <c:v>0.071765</c:v>
                </c:pt>
                <c:pt idx="335">
                  <c:v>0.071765</c:v>
                </c:pt>
                <c:pt idx="336">
                  <c:v>0.071765</c:v>
                </c:pt>
                <c:pt idx="337">
                  <c:v>0.071765</c:v>
                </c:pt>
                <c:pt idx="338">
                  <c:v>0.071765</c:v>
                </c:pt>
                <c:pt idx="339">
                  <c:v>0.071765</c:v>
                </c:pt>
                <c:pt idx="340">
                  <c:v>0.071765</c:v>
                </c:pt>
                <c:pt idx="341">
                  <c:v>0.071765</c:v>
                </c:pt>
                <c:pt idx="342">
                  <c:v>0.071765</c:v>
                </c:pt>
                <c:pt idx="343">
                  <c:v>0.071765</c:v>
                </c:pt>
                <c:pt idx="344">
                  <c:v>0.071765</c:v>
                </c:pt>
                <c:pt idx="345">
                  <c:v>0.071765</c:v>
                </c:pt>
                <c:pt idx="346">
                  <c:v>0.071765</c:v>
                </c:pt>
                <c:pt idx="347">
                  <c:v>0.071765</c:v>
                </c:pt>
                <c:pt idx="348">
                  <c:v>0.071765</c:v>
                </c:pt>
                <c:pt idx="349">
                  <c:v>0.071765</c:v>
                </c:pt>
                <c:pt idx="350">
                  <c:v>0.071765</c:v>
                </c:pt>
                <c:pt idx="351">
                  <c:v>0.071765</c:v>
                </c:pt>
                <c:pt idx="352">
                  <c:v>0.071765</c:v>
                </c:pt>
                <c:pt idx="353">
                  <c:v>0.07701</c:v>
                </c:pt>
                <c:pt idx="354">
                  <c:v>0.07701</c:v>
                </c:pt>
                <c:pt idx="355">
                  <c:v>0.07701</c:v>
                </c:pt>
                <c:pt idx="356">
                  <c:v>0.07701</c:v>
                </c:pt>
                <c:pt idx="357">
                  <c:v>0.07701</c:v>
                </c:pt>
                <c:pt idx="358">
                  <c:v>0.07701</c:v>
                </c:pt>
                <c:pt idx="359">
                  <c:v>0.07701</c:v>
                </c:pt>
                <c:pt idx="360">
                  <c:v>0.07701</c:v>
                </c:pt>
                <c:pt idx="361">
                  <c:v>0.082254</c:v>
                </c:pt>
                <c:pt idx="362">
                  <c:v>0.082254</c:v>
                </c:pt>
                <c:pt idx="363">
                  <c:v>0.082254</c:v>
                </c:pt>
                <c:pt idx="364">
                  <c:v>0.082254</c:v>
                </c:pt>
                <c:pt idx="365">
                  <c:v>0.082254</c:v>
                </c:pt>
                <c:pt idx="366">
                  <c:v>0.082254</c:v>
                </c:pt>
                <c:pt idx="367">
                  <c:v>0.082254</c:v>
                </c:pt>
                <c:pt idx="368">
                  <c:v>0.082254</c:v>
                </c:pt>
                <c:pt idx="369">
                  <c:v>0.082254</c:v>
                </c:pt>
                <c:pt idx="370">
                  <c:v>0.082254</c:v>
                </c:pt>
                <c:pt idx="371">
                  <c:v>0.082254</c:v>
                </c:pt>
                <c:pt idx="372">
                  <c:v>0.082254</c:v>
                </c:pt>
                <c:pt idx="373">
                  <c:v>0.082254</c:v>
                </c:pt>
                <c:pt idx="374">
                  <c:v>0.082254</c:v>
                </c:pt>
                <c:pt idx="375">
                  <c:v>0.082254</c:v>
                </c:pt>
                <c:pt idx="376">
                  <c:v>0.082254</c:v>
                </c:pt>
                <c:pt idx="377">
                  <c:v>0.082254</c:v>
                </c:pt>
                <c:pt idx="378">
                  <c:v>0.082254</c:v>
                </c:pt>
                <c:pt idx="379">
                  <c:v>0.082254</c:v>
                </c:pt>
                <c:pt idx="380">
                  <c:v>0.082254</c:v>
                </c:pt>
                <c:pt idx="381">
                  <c:v>0.082254</c:v>
                </c:pt>
                <c:pt idx="382">
                  <c:v>0.082254</c:v>
                </c:pt>
                <c:pt idx="383">
                  <c:v>0.082254</c:v>
                </c:pt>
                <c:pt idx="384">
                  <c:v>0.082254</c:v>
                </c:pt>
                <c:pt idx="385">
                  <c:v>0.082254</c:v>
                </c:pt>
                <c:pt idx="386">
                  <c:v>0.082254</c:v>
                </c:pt>
                <c:pt idx="387">
                  <c:v>0.082254</c:v>
                </c:pt>
                <c:pt idx="388">
                  <c:v>0.082254</c:v>
                </c:pt>
                <c:pt idx="389">
                  <c:v>0.082254</c:v>
                </c:pt>
                <c:pt idx="390">
                  <c:v>0.082254</c:v>
                </c:pt>
                <c:pt idx="391">
                  <c:v>0.082254</c:v>
                </c:pt>
                <c:pt idx="392">
                  <c:v>0.082254</c:v>
                </c:pt>
                <c:pt idx="393">
                  <c:v>0.082254</c:v>
                </c:pt>
                <c:pt idx="394">
                  <c:v>0.082254</c:v>
                </c:pt>
                <c:pt idx="395">
                  <c:v>0.082254</c:v>
                </c:pt>
                <c:pt idx="396">
                  <c:v>0.082254</c:v>
                </c:pt>
                <c:pt idx="397">
                  <c:v>0.082254</c:v>
                </c:pt>
                <c:pt idx="398">
                  <c:v>0.082254</c:v>
                </c:pt>
                <c:pt idx="399">
                  <c:v>0.082254</c:v>
                </c:pt>
                <c:pt idx="400">
                  <c:v>0.087528</c:v>
                </c:pt>
                <c:pt idx="401">
                  <c:v>0.087528</c:v>
                </c:pt>
                <c:pt idx="402">
                  <c:v>0.087528</c:v>
                </c:pt>
                <c:pt idx="403">
                  <c:v>0.087528</c:v>
                </c:pt>
                <c:pt idx="404">
                  <c:v>0.087528</c:v>
                </c:pt>
                <c:pt idx="405">
                  <c:v>0.087528</c:v>
                </c:pt>
                <c:pt idx="406">
                  <c:v>0.087528</c:v>
                </c:pt>
                <c:pt idx="407">
                  <c:v>0.087528</c:v>
                </c:pt>
                <c:pt idx="408">
                  <c:v>0.087528</c:v>
                </c:pt>
                <c:pt idx="409">
                  <c:v>0.087528</c:v>
                </c:pt>
                <c:pt idx="410">
                  <c:v>0.087528</c:v>
                </c:pt>
                <c:pt idx="411">
                  <c:v>0.087528</c:v>
                </c:pt>
                <c:pt idx="412">
                  <c:v>0.087528</c:v>
                </c:pt>
                <c:pt idx="413">
                  <c:v>0.087528</c:v>
                </c:pt>
                <c:pt idx="414">
                  <c:v>0.087528</c:v>
                </c:pt>
                <c:pt idx="415">
                  <c:v>0.087528</c:v>
                </c:pt>
                <c:pt idx="416">
                  <c:v>0.087528</c:v>
                </c:pt>
                <c:pt idx="417">
                  <c:v>0.087528</c:v>
                </c:pt>
                <c:pt idx="418">
                  <c:v>0.087528</c:v>
                </c:pt>
                <c:pt idx="419">
                  <c:v>0.087528</c:v>
                </c:pt>
                <c:pt idx="420">
                  <c:v>0.087528</c:v>
                </c:pt>
                <c:pt idx="421">
                  <c:v>0.087528</c:v>
                </c:pt>
                <c:pt idx="422">
                  <c:v>0.087528</c:v>
                </c:pt>
                <c:pt idx="423">
                  <c:v>0.087528</c:v>
                </c:pt>
                <c:pt idx="424">
                  <c:v>0.087528</c:v>
                </c:pt>
                <c:pt idx="425">
                  <c:v>0.087528</c:v>
                </c:pt>
                <c:pt idx="426">
                  <c:v>0.087528</c:v>
                </c:pt>
                <c:pt idx="427">
                  <c:v>0.087528</c:v>
                </c:pt>
                <c:pt idx="428">
                  <c:v>0.087528</c:v>
                </c:pt>
                <c:pt idx="429">
                  <c:v>0.087528</c:v>
                </c:pt>
                <c:pt idx="430">
                  <c:v>0.087528</c:v>
                </c:pt>
                <c:pt idx="431">
                  <c:v>0.087528</c:v>
                </c:pt>
                <c:pt idx="432">
                  <c:v>0.087528</c:v>
                </c:pt>
                <c:pt idx="433">
                  <c:v>0.087528</c:v>
                </c:pt>
                <c:pt idx="434">
                  <c:v>0.087528</c:v>
                </c:pt>
                <c:pt idx="435">
                  <c:v>0.087528</c:v>
                </c:pt>
                <c:pt idx="436">
                  <c:v>0.087528</c:v>
                </c:pt>
                <c:pt idx="437">
                  <c:v>0.087528</c:v>
                </c:pt>
                <c:pt idx="438">
                  <c:v>0.087528</c:v>
                </c:pt>
                <c:pt idx="439">
                  <c:v>0.087528</c:v>
                </c:pt>
                <c:pt idx="440">
                  <c:v>0.087528</c:v>
                </c:pt>
                <c:pt idx="441">
                  <c:v>0.087528</c:v>
                </c:pt>
                <c:pt idx="442">
                  <c:v>0.087528</c:v>
                </c:pt>
                <c:pt idx="443">
                  <c:v>0.087528</c:v>
                </c:pt>
                <c:pt idx="444">
                  <c:v>0.087528</c:v>
                </c:pt>
                <c:pt idx="445">
                  <c:v>0.087528</c:v>
                </c:pt>
                <c:pt idx="446">
                  <c:v>0.087528</c:v>
                </c:pt>
                <c:pt idx="447">
                  <c:v>0.087528</c:v>
                </c:pt>
                <c:pt idx="448">
                  <c:v>0.087528</c:v>
                </c:pt>
                <c:pt idx="449">
                  <c:v>0.087528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F2-4C32-9A4C-3A6976D2E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995272"/>
        <c:axId val="2096988296"/>
      </c:scatterChart>
      <c:valAx>
        <c:axId val="2096995272"/>
        <c:scaling>
          <c:orientation val="minMax"/>
          <c:max val="1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 Post-Procedure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988296"/>
        <c:crosses val="autoZero"/>
        <c:crossBetween val="midCat"/>
      </c:valAx>
      <c:valAx>
        <c:axId val="2096988296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All-Cause Mortality or Disabling Stroke</a:t>
                </a:r>
              </a:p>
            </c:rich>
          </c:tx>
          <c:layout>
            <c:manualLayout>
              <c:xMode val="edge"/>
              <c:yMode val="edge"/>
              <c:x val="0.0324877983197593"/>
              <c:y val="0.06020800718720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995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092473152024"/>
          <c:y val="0.180875131016795"/>
          <c:w val="0.115669331220152"/>
          <c:h val="0.126348450977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660255817783"/>
          <c:y val="0.0288752580584086"/>
          <c:w val="0.843450948342811"/>
          <c:h val="0.7945172974577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'T_08.4_DTH_V8_MATCH_STSD'!$C$3</c:f>
              <c:strCache>
                <c:ptCount val="1"/>
                <c:pt idx="0">
                  <c:v>Evolut 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'T_08.4_DTH_V8_MATCH_STSD'!$B$4:$B$451</c:f>
              <c:numCache>
                <c:formatCode>General</c:formatCode>
                <c:ptCount val="448"/>
                <c:pt idx="0">
                  <c:v>0.0</c:v>
                </c:pt>
                <c:pt idx="1">
                  <c:v>0.0331</c:v>
                </c:pt>
                <c:pt idx="2">
                  <c:v>0.0661</c:v>
                </c:pt>
                <c:pt idx="3">
                  <c:v>0.0992</c:v>
                </c:pt>
                <c:pt idx="4">
                  <c:v>0.0992</c:v>
                </c:pt>
                <c:pt idx="5">
                  <c:v>0.1322</c:v>
                </c:pt>
                <c:pt idx="6">
                  <c:v>0.1653</c:v>
                </c:pt>
                <c:pt idx="7">
                  <c:v>0.1983</c:v>
                </c:pt>
                <c:pt idx="8">
                  <c:v>0.2314</c:v>
                </c:pt>
                <c:pt idx="9">
                  <c:v>0.2645</c:v>
                </c:pt>
                <c:pt idx="10">
                  <c:v>0.2975</c:v>
                </c:pt>
                <c:pt idx="11">
                  <c:v>0.3306</c:v>
                </c:pt>
                <c:pt idx="12">
                  <c:v>0.3306</c:v>
                </c:pt>
                <c:pt idx="13">
                  <c:v>0.3636</c:v>
                </c:pt>
                <c:pt idx="14">
                  <c:v>0.3967</c:v>
                </c:pt>
                <c:pt idx="15">
                  <c:v>0.4298</c:v>
                </c:pt>
                <c:pt idx="16">
                  <c:v>0.4628</c:v>
                </c:pt>
                <c:pt idx="17">
                  <c:v>0.4628</c:v>
                </c:pt>
                <c:pt idx="18">
                  <c:v>0.4959</c:v>
                </c:pt>
                <c:pt idx="19">
                  <c:v>0.5289</c:v>
                </c:pt>
                <c:pt idx="20">
                  <c:v>0.562</c:v>
                </c:pt>
                <c:pt idx="21">
                  <c:v>0.595</c:v>
                </c:pt>
                <c:pt idx="22">
                  <c:v>0.595</c:v>
                </c:pt>
                <c:pt idx="23">
                  <c:v>0.6281</c:v>
                </c:pt>
                <c:pt idx="24">
                  <c:v>0.6612</c:v>
                </c:pt>
                <c:pt idx="25">
                  <c:v>0.6942</c:v>
                </c:pt>
                <c:pt idx="26">
                  <c:v>0.7273</c:v>
                </c:pt>
                <c:pt idx="27">
                  <c:v>0.7603</c:v>
                </c:pt>
                <c:pt idx="28">
                  <c:v>0.7934</c:v>
                </c:pt>
                <c:pt idx="29">
                  <c:v>0.8264</c:v>
                </c:pt>
                <c:pt idx="30">
                  <c:v>0.8595</c:v>
                </c:pt>
                <c:pt idx="31">
                  <c:v>0.8595</c:v>
                </c:pt>
                <c:pt idx="32">
                  <c:v>0.8926</c:v>
                </c:pt>
                <c:pt idx="33">
                  <c:v>0.9256</c:v>
                </c:pt>
                <c:pt idx="34">
                  <c:v>0.9587</c:v>
                </c:pt>
                <c:pt idx="35">
                  <c:v>0.9917</c:v>
                </c:pt>
                <c:pt idx="36">
                  <c:v>1.0248</c:v>
                </c:pt>
                <c:pt idx="37">
                  <c:v>1.0579</c:v>
                </c:pt>
                <c:pt idx="38">
                  <c:v>1.0909</c:v>
                </c:pt>
                <c:pt idx="39">
                  <c:v>1.124</c:v>
                </c:pt>
                <c:pt idx="40">
                  <c:v>1.157</c:v>
                </c:pt>
                <c:pt idx="41">
                  <c:v>1.1901</c:v>
                </c:pt>
                <c:pt idx="42">
                  <c:v>1.2231</c:v>
                </c:pt>
                <c:pt idx="43">
                  <c:v>1.2562</c:v>
                </c:pt>
                <c:pt idx="44">
                  <c:v>1.2893</c:v>
                </c:pt>
                <c:pt idx="45">
                  <c:v>1.3223</c:v>
                </c:pt>
                <c:pt idx="46">
                  <c:v>1.3223</c:v>
                </c:pt>
                <c:pt idx="47">
                  <c:v>1.3554</c:v>
                </c:pt>
                <c:pt idx="48">
                  <c:v>1.3884</c:v>
                </c:pt>
                <c:pt idx="49">
                  <c:v>1.4215</c:v>
                </c:pt>
                <c:pt idx="50">
                  <c:v>1.4545</c:v>
                </c:pt>
                <c:pt idx="51">
                  <c:v>1.4876</c:v>
                </c:pt>
                <c:pt idx="52">
                  <c:v>1.5207</c:v>
                </c:pt>
                <c:pt idx="53">
                  <c:v>1.5537</c:v>
                </c:pt>
                <c:pt idx="54">
                  <c:v>1.5868</c:v>
                </c:pt>
                <c:pt idx="55">
                  <c:v>1.6198</c:v>
                </c:pt>
                <c:pt idx="56">
                  <c:v>1.6529</c:v>
                </c:pt>
                <c:pt idx="57">
                  <c:v>1.6529</c:v>
                </c:pt>
                <c:pt idx="58">
                  <c:v>1.686</c:v>
                </c:pt>
                <c:pt idx="59">
                  <c:v>1.719</c:v>
                </c:pt>
                <c:pt idx="60">
                  <c:v>1.7521</c:v>
                </c:pt>
                <c:pt idx="61">
                  <c:v>1.7851</c:v>
                </c:pt>
                <c:pt idx="62">
                  <c:v>1.8182</c:v>
                </c:pt>
                <c:pt idx="63">
                  <c:v>1.8512</c:v>
                </c:pt>
                <c:pt idx="64">
                  <c:v>1.8843</c:v>
                </c:pt>
                <c:pt idx="65">
                  <c:v>1.9174</c:v>
                </c:pt>
                <c:pt idx="66">
                  <c:v>1.9504</c:v>
                </c:pt>
                <c:pt idx="67">
                  <c:v>1.9835</c:v>
                </c:pt>
                <c:pt idx="68">
                  <c:v>2.0165</c:v>
                </c:pt>
                <c:pt idx="69">
                  <c:v>2.0496</c:v>
                </c:pt>
                <c:pt idx="70">
                  <c:v>2.0826</c:v>
                </c:pt>
                <c:pt idx="71">
                  <c:v>2.0826</c:v>
                </c:pt>
                <c:pt idx="72">
                  <c:v>2.115699999999999</c:v>
                </c:pt>
                <c:pt idx="73">
                  <c:v>2.1488</c:v>
                </c:pt>
                <c:pt idx="74">
                  <c:v>2.1818</c:v>
                </c:pt>
                <c:pt idx="75">
                  <c:v>2.2149</c:v>
                </c:pt>
                <c:pt idx="76">
                  <c:v>2.2479</c:v>
                </c:pt>
                <c:pt idx="77">
                  <c:v>2.281</c:v>
                </c:pt>
                <c:pt idx="78">
                  <c:v>2.314</c:v>
                </c:pt>
                <c:pt idx="79">
                  <c:v>2.3471</c:v>
                </c:pt>
                <c:pt idx="80">
                  <c:v>2.3802</c:v>
                </c:pt>
                <c:pt idx="81">
                  <c:v>2.4132</c:v>
                </c:pt>
                <c:pt idx="82">
                  <c:v>2.446299999999999</c:v>
                </c:pt>
                <c:pt idx="83">
                  <c:v>2.479299999999998</c:v>
                </c:pt>
                <c:pt idx="84">
                  <c:v>2.5124</c:v>
                </c:pt>
                <c:pt idx="85">
                  <c:v>2.5455</c:v>
                </c:pt>
                <c:pt idx="86">
                  <c:v>2.5785</c:v>
                </c:pt>
                <c:pt idx="87">
                  <c:v>2.6116</c:v>
                </c:pt>
                <c:pt idx="88">
                  <c:v>2.6446</c:v>
                </c:pt>
                <c:pt idx="89">
                  <c:v>2.6777</c:v>
                </c:pt>
                <c:pt idx="90">
                  <c:v>2.7107</c:v>
                </c:pt>
                <c:pt idx="91">
                  <c:v>2.7438</c:v>
                </c:pt>
                <c:pt idx="92">
                  <c:v>2.776899999999999</c:v>
                </c:pt>
                <c:pt idx="93">
                  <c:v>2.809899999999998</c:v>
                </c:pt>
                <c:pt idx="94">
                  <c:v>2.843</c:v>
                </c:pt>
                <c:pt idx="95">
                  <c:v>2.875999999999999</c:v>
                </c:pt>
                <c:pt idx="96">
                  <c:v>2.9091</c:v>
                </c:pt>
                <c:pt idx="97">
                  <c:v>2.942099999999999</c:v>
                </c:pt>
                <c:pt idx="98">
                  <c:v>2.9752</c:v>
                </c:pt>
                <c:pt idx="99">
                  <c:v>3.0083</c:v>
                </c:pt>
                <c:pt idx="100">
                  <c:v>3.0413</c:v>
                </c:pt>
                <c:pt idx="101">
                  <c:v>3.0744</c:v>
                </c:pt>
                <c:pt idx="102">
                  <c:v>3.1074</c:v>
                </c:pt>
                <c:pt idx="103">
                  <c:v>3.1405</c:v>
                </c:pt>
                <c:pt idx="104">
                  <c:v>3.1736</c:v>
                </c:pt>
                <c:pt idx="105">
                  <c:v>3.2066</c:v>
                </c:pt>
                <c:pt idx="106">
                  <c:v>3.2397</c:v>
                </c:pt>
                <c:pt idx="107">
                  <c:v>3.272699999999999</c:v>
                </c:pt>
                <c:pt idx="108">
                  <c:v>3.3058</c:v>
                </c:pt>
                <c:pt idx="109">
                  <c:v>3.338799999999999</c:v>
                </c:pt>
                <c:pt idx="110">
                  <c:v>3.3719</c:v>
                </c:pt>
                <c:pt idx="111">
                  <c:v>3.405</c:v>
                </c:pt>
                <c:pt idx="112">
                  <c:v>3.438</c:v>
                </c:pt>
                <c:pt idx="113">
                  <c:v>3.471099999999998</c:v>
                </c:pt>
                <c:pt idx="114">
                  <c:v>3.5041</c:v>
                </c:pt>
                <c:pt idx="115">
                  <c:v>3.5372</c:v>
                </c:pt>
                <c:pt idx="116">
                  <c:v>3.5702</c:v>
                </c:pt>
                <c:pt idx="117">
                  <c:v>3.6033</c:v>
                </c:pt>
                <c:pt idx="118">
                  <c:v>3.6033</c:v>
                </c:pt>
                <c:pt idx="119">
                  <c:v>3.6364</c:v>
                </c:pt>
                <c:pt idx="120">
                  <c:v>3.6694</c:v>
                </c:pt>
                <c:pt idx="121">
                  <c:v>3.7025</c:v>
                </c:pt>
                <c:pt idx="122">
                  <c:v>3.7355</c:v>
                </c:pt>
                <c:pt idx="123">
                  <c:v>3.7686</c:v>
                </c:pt>
                <c:pt idx="124">
                  <c:v>3.801699999999998</c:v>
                </c:pt>
                <c:pt idx="125">
                  <c:v>3.8347</c:v>
                </c:pt>
                <c:pt idx="126">
                  <c:v>3.8347</c:v>
                </c:pt>
                <c:pt idx="127">
                  <c:v>3.8678</c:v>
                </c:pt>
                <c:pt idx="128">
                  <c:v>3.9008</c:v>
                </c:pt>
                <c:pt idx="129">
                  <c:v>3.9339</c:v>
                </c:pt>
                <c:pt idx="130">
                  <c:v>3.966899999999999</c:v>
                </c:pt>
                <c:pt idx="131">
                  <c:v>4.0</c:v>
                </c:pt>
                <c:pt idx="132">
                  <c:v>4.0331</c:v>
                </c:pt>
                <c:pt idx="133">
                  <c:v>4.0661</c:v>
                </c:pt>
                <c:pt idx="134">
                  <c:v>4.0992</c:v>
                </c:pt>
                <c:pt idx="135">
                  <c:v>4.1322</c:v>
                </c:pt>
                <c:pt idx="136">
                  <c:v>4.165299999999998</c:v>
                </c:pt>
                <c:pt idx="137">
                  <c:v>4.1983</c:v>
                </c:pt>
                <c:pt idx="138">
                  <c:v>4.2314</c:v>
                </c:pt>
                <c:pt idx="139">
                  <c:v>4.264499999999995</c:v>
                </c:pt>
                <c:pt idx="140">
                  <c:v>4.297499999999999</c:v>
                </c:pt>
                <c:pt idx="141">
                  <c:v>4.3306</c:v>
                </c:pt>
                <c:pt idx="142">
                  <c:v>4.363599999999995</c:v>
                </c:pt>
                <c:pt idx="143">
                  <c:v>4.3967</c:v>
                </c:pt>
                <c:pt idx="144">
                  <c:v>4.4298</c:v>
                </c:pt>
                <c:pt idx="145">
                  <c:v>4.4628</c:v>
                </c:pt>
                <c:pt idx="146">
                  <c:v>4.4959</c:v>
                </c:pt>
                <c:pt idx="147">
                  <c:v>4.528899999999997</c:v>
                </c:pt>
                <c:pt idx="148">
                  <c:v>4.561999999999998</c:v>
                </c:pt>
                <c:pt idx="149">
                  <c:v>4.594999999999994</c:v>
                </c:pt>
                <c:pt idx="150">
                  <c:v>4.628099999999994</c:v>
                </c:pt>
                <c:pt idx="151">
                  <c:v>4.6612</c:v>
                </c:pt>
                <c:pt idx="152">
                  <c:v>4.694199999999994</c:v>
                </c:pt>
                <c:pt idx="153">
                  <c:v>4.7273</c:v>
                </c:pt>
                <c:pt idx="154">
                  <c:v>4.7603</c:v>
                </c:pt>
                <c:pt idx="155">
                  <c:v>4.7934</c:v>
                </c:pt>
                <c:pt idx="156">
                  <c:v>4.8264</c:v>
                </c:pt>
                <c:pt idx="157">
                  <c:v>4.8595</c:v>
                </c:pt>
                <c:pt idx="158">
                  <c:v>4.892599999999994</c:v>
                </c:pt>
                <c:pt idx="159">
                  <c:v>4.9256</c:v>
                </c:pt>
                <c:pt idx="160">
                  <c:v>4.9587</c:v>
                </c:pt>
                <c:pt idx="161">
                  <c:v>4.9917</c:v>
                </c:pt>
                <c:pt idx="162">
                  <c:v>5.024799999999995</c:v>
                </c:pt>
                <c:pt idx="163">
                  <c:v>5.057899999999996</c:v>
                </c:pt>
                <c:pt idx="164">
                  <c:v>5.0909</c:v>
                </c:pt>
                <c:pt idx="165">
                  <c:v>5.123999999999994</c:v>
                </c:pt>
                <c:pt idx="166">
                  <c:v>5.156999999999996</c:v>
                </c:pt>
                <c:pt idx="167">
                  <c:v>5.190099999999997</c:v>
                </c:pt>
                <c:pt idx="168">
                  <c:v>5.2231</c:v>
                </c:pt>
                <c:pt idx="169">
                  <c:v>5.2562</c:v>
                </c:pt>
                <c:pt idx="170">
                  <c:v>5.2893</c:v>
                </c:pt>
                <c:pt idx="171">
                  <c:v>5.322299999999998</c:v>
                </c:pt>
                <c:pt idx="172">
                  <c:v>5.355399999999999</c:v>
                </c:pt>
                <c:pt idx="173">
                  <c:v>5.3884</c:v>
                </c:pt>
                <c:pt idx="174">
                  <c:v>5.4215</c:v>
                </c:pt>
                <c:pt idx="175">
                  <c:v>5.454499999999999</c:v>
                </c:pt>
                <c:pt idx="176">
                  <c:v>5.4876</c:v>
                </c:pt>
                <c:pt idx="177">
                  <c:v>5.5207</c:v>
                </c:pt>
                <c:pt idx="178">
                  <c:v>5.5537</c:v>
                </c:pt>
                <c:pt idx="179">
                  <c:v>5.5868</c:v>
                </c:pt>
                <c:pt idx="180">
                  <c:v>5.6198</c:v>
                </c:pt>
                <c:pt idx="181">
                  <c:v>5.652899999999994</c:v>
                </c:pt>
                <c:pt idx="182">
                  <c:v>5.685999999999995</c:v>
                </c:pt>
                <c:pt idx="183">
                  <c:v>5.719</c:v>
                </c:pt>
                <c:pt idx="184">
                  <c:v>5.752099999999999</c:v>
                </c:pt>
                <c:pt idx="185">
                  <c:v>5.7851</c:v>
                </c:pt>
                <c:pt idx="186">
                  <c:v>5.8182</c:v>
                </c:pt>
                <c:pt idx="187">
                  <c:v>5.8512</c:v>
                </c:pt>
                <c:pt idx="188">
                  <c:v>5.8843</c:v>
                </c:pt>
                <c:pt idx="189">
                  <c:v>5.9174</c:v>
                </c:pt>
                <c:pt idx="190">
                  <c:v>5.9504</c:v>
                </c:pt>
                <c:pt idx="191">
                  <c:v>5.9835</c:v>
                </c:pt>
                <c:pt idx="192">
                  <c:v>6.0165</c:v>
                </c:pt>
                <c:pt idx="193">
                  <c:v>6.0496</c:v>
                </c:pt>
                <c:pt idx="194">
                  <c:v>6.0826</c:v>
                </c:pt>
                <c:pt idx="195">
                  <c:v>6.115699999999999</c:v>
                </c:pt>
                <c:pt idx="196">
                  <c:v>6.115699999999999</c:v>
                </c:pt>
                <c:pt idx="197">
                  <c:v>6.1488</c:v>
                </c:pt>
                <c:pt idx="198">
                  <c:v>6.1818</c:v>
                </c:pt>
                <c:pt idx="199">
                  <c:v>6.214899999999997</c:v>
                </c:pt>
                <c:pt idx="200">
                  <c:v>6.2479</c:v>
                </c:pt>
                <c:pt idx="201">
                  <c:v>6.281</c:v>
                </c:pt>
                <c:pt idx="202">
                  <c:v>6.313999999999996</c:v>
                </c:pt>
                <c:pt idx="203">
                  <c:v>6.347099999999997</c:v>
                </c:pt>
                <c:pt idx="204">
                  <c:v>6.3802</c:v>
                </c:pt>
                <c:pt idx="205">
                  <c:v>6.4132</c:v>
                </c:pt>
                <c:pt idx="206">
                  <c:v>6.4463</c:v>
                </c:pt>
                <c:pt idx="207">
                  <c:v>6.4793</c:v>
                </c:pt>
                <c:pt idx="208">
                  <c:v>6.5124</c:v>
                </c:pt>
                <c:pt idx="209">
                  <c:v>6.5455</c:v>
                </c:pt>
                <c:pt idx="210">
                  <c:v>6.5785</c:v>
                </c:pt>
                <c:pt idx="211">
                  <c:v>6.6116</c:v>
                </c:pt>
                <c:pt idx="212">
                  <c:v>6.644599999999994</c:v>
                </c:pt>
                <c:pt idx="213">
                  <c:v>6.6777</c:v>
                </c:pt>
                <c:pt idx="214">
                  <c:v>6.7107</c:v>
                </c:pt>
                <c:pt idx="215">
                  <c:v>6.7438</c:v>
                </c:pt>
                <c:pt idx="216">
                  <c:v>6.7769</c:v>
                </c:pt>
                <c:pt idx="217">
                  <c:v>6.8099</c:v>
                </c:pt>
                <c:pt idx="218">
                  <c:v>6.843</c:v>
                </c:pt>
                <c:pt idx="219">
                  <c:v>6.876</c:v>
                </c:pt>
                <c:pt idx="220">
                  <c:v>6.9091</c:v>
                </c:pt>
                <c:pt idx="221">
                  <c:v>6.9421</c:v>
                </c:pt>
                <c:pt idx="222">
                  <c:v>6.9752</c:v>
                </c:pt>
                <c:pt idx="223">
                  <c:v>7.0083</c:v>
                </c:pt>
                <c:pt idx="224">
                  <c:v>7.0413</c:v>
                </c:pt>
                <c:pt idx="225">
                  <c:v>7.0744</c:v>
                </c:pt>
                <c:pt idx="226">
                  <c:v>7.107399999999997</c:v>
                </c:pt>
                <c:pt idx="227">
                  <c:v>7.140499999999999</c:v>
                </c:pt>
                <c:pt idx="228">
                  <c:v>7.1736</c:v>
                </c:pt>
                <c:pt idx="229">
                  <c:v>7.2066</c:v>
                </c:pt>
                <c:pt idx="230">
                  <c:v>7.2397</c:v>
                </c:pt>
                <c:pt idx="231">
                  <c:v>7.2727</c:v>
                </c:pt>
                <c:pt idx="232">
                  <c:v>7.3058</c:v>
                </c:pt>
                <c:pt idx="233">
                  <c:v>7.3388</c:v>
                </c:pt>
                <c:pt idx="234">
                  <c:v>7.3719</c:v>
                </c:pt>
                <c:pt idx="235">
                  <c:v>7.405</c:v>
                </c:pt>
                <c:pt idx="236">
                  <c:v>7.438</c:v>
                </c:pt>
                <c:pt idx="237">
                  <c:v>7.4711</c:v>
                </c:pt>
                <c:pt idx="238">
                  <c:v>7.504099999999998</c:v>
                </c:pt>
                <c:pt idx="239">
                  <c:v>7.5372</c:v>
                </c:pt>
                <c:pt idx="240">
                  <c:v>7.5702</c:v>
                </c:pt>
                <c:pt idx="241">
                  <c:v>7.6033</c:v>
                </c:pt>
                <c:pt idx="242">
                  <c:v>7.6364</c:v>
                </c:pt>
                <c:pt idx="243">
                  <c:v>7.669399999999999</c:v>
                </c:pt>
                <c:pt idx="244">
                  <c:v>7.7025</c:v>
                </c:pt>
                <c:pt idx="245">
                  <c:v>7.7025</c:v>
                </c:pt>
                <c:pt idx="246">
                  <c:v>7.7355</c:v>
                </c:pt>
                <c:pt idx="247">
                  <c:v>7.7686</c:v>
                </c:pt>
                <c:pt idx="248">
                  <c:v>7.7686</c:v>
                </c:pt>
                <c:pt idx="249">
                  <c:v>7.8017</c:v>
                </c:pt>
                <c:pt idx="250">
                  <c:v>7.8347</c:v>
                </c:pt>
                <c:pt idx="251">
                  <c:v>7.867799999999995</c:v>
                </c:pt>
                <c:pt idx="252">
                  <c:v>7.9008</c:v>
                </c:pt>
                <c:pt idx="253">
                  <c:v>7.9339</c:v>
                </c:pt>
                <c:pt idx="254">
                  <c:v>7.9669</c:v>
                </c:pt>
                <c:pt idx="255">
                  <c:v>8.0</c:v>
                </c:pt>
                <c:pt idx="256">
                  <c:v>8.033100000000001</c:v>
                </c:pt>
                <c:pt idx="257">
                  <c:v>8.0661</c:v>
                </c:pt>
                <c:pt idx="258">
                  <c:v>8.099200000000001</c:v>
                </c:pt>
                <c:pt idx="259">
                  <c:v>8.132200000000001</c:v>
                </c:pt>
                <c:pt idx="260">
                  <c:v>8.1653</c:v>
                </c:pt>
                <c:pt idx="261">
                  <c:v>8.198299999999997</c:v>
                </c:pt>
                <c:pt idx="262">
                  <c:v>8.231399999999998</c:v>
                </c:pt>
                <c:pt idx="263">
                  <c:v>8.2645</c:v>
                </c:pt>
                <c:pt idx="264">
                  <c:v>8.297500000000001</c:v>
                </c:pt>
                <c:pt idx="265">
                  <c:v>8.3306</c:v>
                </c:pt>
                <c:pt idx="266">
                  <c:v>8.363600000000006</c:v>
                </c:pt>
                <c:pt idx="267">
                  <c:v>8.396700000000002</c:v>
                </c:pt>
                <c:pt idx="268">
                  <c:v>8.4298</c:v>
                </c:pt>
                <c:pt idx="269">
                  <c:v>8.462800000000004</c:v>
                </c:pt>
                <c:pt idx="270">
                  <c:v>8.4959</c:v>
                </c:pt>
                <c:pt idx="271">
                  <c:v>8.5289</c:v>
                </c:pt>
                <c:pt idx="272">
                  <c:v>8.562</c:v>
                </c:pt>
                <c:pt idx="273">
                  <c:v>8.595</c:v>
                </c:pt>
                <c:pt idx="274">
                  <c:v>8.6281</c:v>
                </c:pt>
                <c:pt idx="275">
                  <c:v>8.661200000000001</c:v>
                </c:pt>
                <c:pt idx="276">
                  <c:v>8.6942</c:v>
                </c:pt>
                <c:pt idx="277">
                  <c:v>8.727299999999997</c:v>
                </c:pt>
                <c:pt idx="278">
                  <c:v>8.760300000000001</c:v>
                </c:pt>
                <c:pt idx="279">
                  <c:v>8.7934</c:v>
                </c:pt>
                <c:pt idx="280">
                  <c:v>8.8264</c:v>
                </c:pt>
                <c:pt idx="281">
                  <c:v>8.8595</c:v>
                </c:pt>
                <c:pt idx="282">
                  <c:v>8.892600000000006</c:v>
                </c:pt>
                <c:pt idx="283">
                  <c:v>8.925600000000002</c:v>
                </c:pt>
                <c:pt idx="284">
                  <c:v>8.9587</c:v>
                </c:pt>
                <c:pt idx="285">
                  <c:v>8.991700000000001</c:v>
                </c:pt>
                <c:pt idx="286">
                  <c:v>9.0248</c:v>
                </c:pt>
                <c:pt idx="287">
                  <c:v>9.0579</c:v>
                </c:pt>
                <c:pt idx="288">
                  <c:v>9.090900000000001</c:v>
                </c:pt>
                <c:pt idx="289">
                  <c:v>9.124000000000001</c:v>
                </c:pt>
                <c:pt idx="290">
                  <c:v>9.157</c:v>
                </c:pt>
                <c:pt idx="291">
                  <c:v>9.190100000000001</c:v>
                </c:pt>
                <c:pt idx="292">
                  <c:v>9.223100000000001</c:v>
                </c:pt>
                <c:pt idx="293">
                  <c:v>9.256200000000001</c:v>
                </c:pt>
                <c:pt idx="294">
                  <c:v>9.289300000000001</c:v>
                </c:pt>
                <c:pt idx="295">
                  <c:v>9.3223</c:v>
                </c:pt>
                <c:pt idx="296">
                  <c:v>9.3554</c:v>
                </c:pt>
                <c:pt idx="297">
                  <c:v>9.3884</c:v>
                </c:pt>
                <c:pt idx="298">
                  <c:v>9.4215</c:v>
                </c:pt>
                <c:pt idx="299">
                  <c:v>9.454500000000002</c:v>
                </c:pt>
                <c:pt idx="300">
                  <c:v>9.4876</c:v>
                </c:pt>
                <c:pt idx="301">
                  <c:v>9.520700000000001</c:v>
                </c:pt>
                <c:pt idx="302">
                  <c:v>9.553700000000002</c:v>
                </c:pt>
                <c:pt idx="303">
                  <c:v>9.5868</c:v>
                </c:pt>
                <c:pt idx="304">
                  <c:v>9.619800000000001</c:v>
                </c:pt>
                <c:pt idx="305">
                  <c:v>9.6529</c:v>
                </c:pt>
                <c:pt idx="306">
                  <c:v>9.686000000000003</c:v>
                </c:pt>
                <c:pt idx="307">
                  <c:v>9.719</c:v>
                </c:pt>
                <c:pt idx="308">
                  <c:v>9.7521</c:v>
                </c:pt>
                <c:pt idx="309">
                  <c:v>9.785100000000003</c:v>
                </c:pt>
                <c:pt idx="310">
                  <c:v>9.818200000000001</c:v>
                </c:pt>
                <c:pt idx="311">
                  <c:v>9.8512</c:v>
                </c:pt>
                <c:pt idx="312">
                  <c:v>9.884300000000001</c:v>
                </c:pt>
                <c:pt idx="313">
                  <c:v>9.9174</c:v>
                </c:pt>
                <c:pt idx="314">
                  <c:v>9.9504</c:v>
                </c:pt>
                <c:pt idx="315">
                  <c:v>9.983500000000002</c:v>
                </c:pt>
                <c:pt idx="316">
                  <c:v>10.0165</c:v>
                </c:pt>
                <c:pt idx="317">
                  <c:v>10.0165</c:v>
                </c:pt>
                <c:pt idx="318">
                  <c:v>10.0496</c:v>
                </c:pt>
                <c:pt idx="319">
                  <c:v>10.0826</c:v>
                </c:pt>
                <c:pt idx="320">
                  <c:v>10.1157</c:v>
                </c:pt>
                <c:pt idx="321">
                  <c:v>10.1157</c:v>
                </c:pt>
                <c:pt idx="322">
                  <c:v>10.1488</c:v>
                </c:pt>
                <c:pt idx="323">
                  <c:v>10.1818</c:v>
                </c:pt>
                <c:pt idx="324">
                  <c:v>10.2149</c:v>
                </c:pt>
                <c:pt idx="325">
                  <c:v>10.2479</c:v>
                </c:pt>
                <c:pt idx="326">
                  <c:v>10.281</c:v>
                </c:pt>
                <c:pt idx="327">
                  <c:v>10.314</c:v>
                </c:pt>
                <c:pt idx="328">
                  <c:v>10.3471</c:v>
                </c:pt>
                <c:pt idx="329">
                  <c:v>10.3802</c:v>
                </c:pt>
                <c:pt idx="330">
                  <c:v>10.4132</c:v>
                </c:pt>
                <c:pt idx="331">
                  <c:v>10.4463</c:v>
                </c:pt>
                <c:pt idx="332">
                  <c:v>10.4793</c:v>
                </c:pt>
                <c:pt idx="333">
                  <c:v>10.5124</c:v>
                </c:pt>
                <c:pt idx="334">
                  <c:v>10.5455</c:v>
                </c:pt>
                <c:pt idx="335">
                  <c:v>10.5785</c:v>
                </c:pt>
                <c:pt idx="336">
                  <c:v>10.6116</c:v>
                </c:pt>
                <c:pt idx="337">
                  <c:v>10.6446</c:v>
                </c:pt>
                <c:pt idx="338">
                  <c:v>10.6777</c:v>
                </c:pt>
                <c:pt idx="339">
                  <c:v>10.7107</c:v>
                </c:pt>
                <c:pt idx="340">
                  <c:v>10.7438</c:v>
                </c:pt>
                <c:pt idx="341">
                  <c:v>10.7769</c:v>
                </c:pt>
                <c:pt idx="342">
                  <c:v>10.8099</c:v>
                </c:pt>
                <c:pt idx="343">
                  <c:v>10.843</c:v>
                </c:pt>
                <c:pt idx="344">
                  <c:v>10.876</c:v>
                </c:pt>
                <c:pt idx="345">
                  <c:v>10.9091</c:v>
                </c:pt>
                <c:pt idx="346">
                  <c:v>10.9421</c:v>
                </c:pt>
                <c:pt idx="347">
                  <c:v>10.9752</c:v>
                </c:pt>
                <c:pt idx="348">
                  <c:v>11.0083</c:v>
                </c:pt>
                <c:pt idx="349">
                  <c:v>11.0413</c:v>
                </c:pt>
                <c:pt idx="350">
                  <c:v>11.0744</c:v>
                </c:pt>
                <c:pt idx="351">
                  <c:v>11.0744</c:v>
                </c:pt>
                <c:pt idx="352">
                  <c:v>11.1074</c:v>
                </c:pt>
                <c:pt idx="353">
                  <c:v>11.1074</c:v>
                </c:pt>
                <c:pt idx="354">
                  <c:v>11.1405</c:v>
                </c:pt>
                <c:pt idx="355">
                  <c:v>11.1736</c:v>
                </c:pt>
                <c:pt idx="356">
                  <c:v>11.2066</c:v>
                </c:pt>
                <c:pt idx="357">
                  <c:v>11.2397</c:v>
                </c:pt>
                <c:pt idx="358">
                  <c:v>11.2727</c:v>
                </c:pt>
                <c:pt idx="359">
                  <c:v>11.2727</c:v>
                </c:pt>
                <c:pt idx="360">
                  <c:v>11.3058</c:v>
                </c:pt>
                <c:pt idx="361">
                  <c:v>11.3388</c:v>
                </c:pt>
                <c:pt idx="362">
                  <c:v>11.3719</c:v>
                </c:pt>
                <c:pt idx="363">
                  <c:v>11.405</c:v>
                </c:pt>
                <c:pt idx="364">
                  <c:v>11.438</c:v>
                </c:pt>
                <c:pt idx="365">
                  <c:v>11.4711</c:v>
                </c:pt>
                <c:pt idx="366">
                  <c:v>11.5041</c:v>
                </c:pt>
                <c:pt idx="367">
                  <c:v>11.5372</c:v>
                </c:pt>
                <c:pt idx="368">
                  <c:v>11.5702</c:v>
                </c:pt>
                <c:pt idx="369">
                  <c:v>11.6033</c:v>
                </c:pt>
                <c:pt idx="370">
                  <c:v>11.6364</c:v>
                </c:pt>
                <c:pt idx="371">
                  <c:v>11.6694</c:v>
                </c:pt>
                <c:pt idx="372">
                  <c:v>11.7025</c:v>
                </c:pt>
                <c:pt idx="373">
                  <c:v>11.7355</c:v>
                </c:pt>
                <c:pt idx="374">
                  <c:v>11.7686</c:v>
                </c:pt>
                <c:pt idx="375">
                  <c:v>11.8017</c:v>
                </c:pt>
                <c:pt idx="376">
                  <c:v>11.8347</c:v>
                </c:pt>
                <c:pt idx="377">
                  <c:v>11.8678</c:v>
                </c:pt>
                <c:pt idx="378">
                  <c:v>11.9008</c:v>
                </c:pt>
                <c:pt idx="379">
                  <c:v>11.9339</c:v>
                </c:pt>
                <c:pt idx="380">
                  <c:v>11.9669</c:v>
                </c:pt>
                <c:pt idx="381">
                  <c:v>12.0</c:v>
                </c:pt>
                <c:pt idx="382">
                  <c:v>12.0331</c:v>
                </c:pt>
                <c:pt idx="383">
                  <c:v>12.0661</c:v>
                </c:pt>
                <c:pt idx="384">
                  <c:v>12.0992</c:v>
                </c:pt>
                <c:pt idx="385">
                  <c:v>12.1322</c:v>
                </c:pt>
                <c:pt idx="386">
                  <c:v>12.1653</c:v>
                </c:pt>
                <c:pt idx="387">
                  <c:v>12.1983</c:v>
                </c:pt>
                <c:pt idx="388">
                  <c:v>12.2314</c:v>
                </c:pt>
                <c:pt idx="389">
                  <c:v>12.2645</c:v>
                </c:pt>
                <c:pt idx="390">
                  <c:v>12.2975</c:v>
                </c:pt>
                <c:pt idx="391">
                  <c:v>12.3306</c:v>
                </c:pt>
                <c:pt idx="392">
                  <c:v>12.3636</c:v>
                </c:pt>
                <c:pt idx="393">
                  <c:v>12.3967</c:v>
                </c:pt>
                <c:pt idx="394">
                  <c:v>12.4298</c:v>
                </c:pt>
                <c:pt idx="395">
                  <c:v>12.4628</c:v>
                </c:pt>
                <c:pt idx="396">
                  <c:v>12.4959</c:v>
                </c:pt>
                <c:pt idx="397">
                  <c:v>12.5289</c:v>
                </c:pt>
                <c:pt idx="398">
                  <c:v>12.5289</c:v>
                </c:pt>
                <c:pt idx="399">
                  <c:v>12.562</c:v>
                </c:pt>
                <c:pt idx="400">
                  <c:v>12.595</c:v>
                </c:pt>
                <c:pt idx="401">
                  <c:v>12.6281</c:v>
                </c:pt>
                <c:pt idx="402">
                  <c:v>12.6612</c:v>
                </c:pt>
                <c:pt idx="403">
                  <c:v>12.6942</c:v>
                </c:pt>
                <c:pt idx="404">
                  <c:v>12.7273</c:v>
                </c:pt>
                <c:pt idx="405">
                  <c:v>12.7603</c:v>
                </c:pt>
                <c:pt idx="406">
                  <c:v>12.7934</c:v>
                </c:pt>
                <c:pt idx="407">
                  <c:v>12.8264</c:v>
                </c:pt>
                <c:pt idx="408">
                  <c:v>12.8595</c:v>
                </c:pt>
                <c:pt idx="409">
                  <c:v>12.8926</c:v>
                </c:pt>
                <c:pt idx="410">
                  <c:v>12.9256</c:v>
                </c:pt>
                <c:pt idx="411">
                  <c:v>12.9587</c:v>
                </c:pt>
                <c:pt idx="412">
                  <c:v>12.9917</c:v>
                </c:pt>
                <c:pt idx="413">
                  <c:v>13.0248</c:v>
                </c:pt>
                <c:pt idx="414">
                  <c:v>13.0579</c:v>
                </c:pt>
                <c:pt idx="415">
                  <c:v>13.0909</c:v>
                </c:pt>
                <c:pt idx="416">
                  <c:v>13.124</c:v>
                </c:pt>
                <c:pt idx="417">
                  <c:v>13.157</c:v>
                </c:pt>
                <c:pt idx="418">
                  <c:v>13.1901</c:v>
                </c:pt>
                <c:pt idx="419">
                  <c:v>13.2231</c:v>
                </c:pt>
                <c:pt idx="420">
                  <c:v>13.2562</c:v>
                </c:pt>
                <c:pt idx="421">
                  <c:v>13.2893</c:v>
                </c:pt>
                <c:pt idx="422">
                  <c:v>13.3223</c:v>
                </c:pt>
                <c:pt idx="423">
                  <c:v>13.3554</c:v>
                </c:pt>
                <c:pt idx="424">
                  <c:v>13.3884</c:v>
                </c:pt>
                <c:pt idx="425">
                  <c:v>13.4215</c:v>
                </c:pt>
                <c:pt idx="426">
                  <c:v>13.4545</c:v>
                </c:pt>
                <c:pt idx="427">
                  <c:v>13.4876</c:v>
                </c:pt>
                <c:pt idx="428">
                  <c:v>13.5207</c:v>
                </c:pt>
                <c:pt idx="429">
                  <c:v>13.5537</c:v>
                </c:pt>
                <c:pt idx="430">
                  <c:v>13.5868</c:v>
                </c:pt>
                <c:pt idx="431">
                  <c:v>13.6198</c:v>
                </c:pt>
                <c:pt idx="432">
                  <c:v>13.6529</c:v>
                </c:pt>
                <c:pt idx="433">
                  <c:v>13.686</c:v>
                </c:pt>
                <c:pt idx="434">
                  <c:v>13.719</c:v>
                </c:pt>
                <c:pt idx="435">
                  <c:v>13.7521</c:v>
                </c:pt>
                <c:pt idx="436">
                  <c:v>13.7851</c:v>
                </c:pt>
                <c:pt idx="437">
                  <c:v>13.8182</c:v>
                </c:pt>
                <c:pt idx="438">
                  <c:v>13.8512</c:v>
                </c:pt>
                <c:pt idx="439">
                  <c:v>13.8843</c:v>
                </c:pt>
                <c:pt idx="440">
                  <c:v>13.9174</c:v>
                </c:pt>
                <c:pt idx="441">
                  <c:v>13.9504</c:v>
                </c:pt>
                <c:pt idx="442">
                  <c:v>13.9835</c:v>
                </c:pt>
                <c:pt idx="443">
                  <c:v>14.0165</c:v>
                </c:pt>
                <c:pt idx="444">
                  <c:v>14.0496</c:v>
                </c:pt>
                <c:pt idx="445">
                  <c:v>14.0826</c:v>
                </c:pt>
                <c:pt idx="446">
                  <c:v>14.1157</c:v>
                </c:pt>
                <c:pt idx="447">
                  <c:v>14.1488</c:v>
                </c:pt>
              </c:numCache>
            </c:numRef>
          </c:xVal>
          <c:yVal>
            <c:numRef>
              <c:f>'T_08.4_DTH_V8_MATCH_STSD'!$C$4:$C$451</c:f>
              <c:numCache>
                <c:formatCode>General</c:formatCode>
                <c:ptCount val="4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0.005076</c:v>
                </c:pt>
                <c:pt idx="47">
                  <c:v>0.005076</c:v>
                </c:pt>
                <c:pt idx="48">
                  <c:v>0.005076</c:v>
                </c:pt>
                <c:pt idx="49">
                  <c:v>0.005076</c:v>
                </c:pt>
                <c:pt idx="50">
                  <c:v>0.005076</c:v>
                </c:pt>
                <c:pt idx="51">
                  <c:v>0.005076</c:v>
                </c:pt>
                <c:pt idx="52">
                  <c:v>0.005076</c:v>
                </c:pt>
                <c:pt idx="53">
                  <c:v>0.005076</c:v>
                </c:pt>
                <c:pt idx="54">
                  <c:v>0.005076</c:v>
                </c:pt>
                <c:pt idx="55">
                  <c:v>0.005076</c:v>
                </c:pt>
                <c:pt idx="56">
                  <c:v>0.005076</c:v>
                </c:pt>
                <c:pt idx="57">
                  <c:v>0.010152</c:v>
                </c:pt>
                <c:pt idx="58">
                  <c:v>0.010152</c:v>
                </c:pt>
                <c:pt idx="59">
                  <c:v>0.010152</c:v>
                </c:pt>
                <c:pt idx="60">
                  <c:v>0.010152</c:v>
                </c:pt>
                <c:pt idx="61">
                  <c:v>0.010152</c:v>
                </c:pt>
                <c:pt idx="62">
                  <c:v>0.010152</c:v>
                </c:pt>
                <c:pt idx="63">
                  <c:v>0.010152</c:v>
                </c:pt>
                <c:pt idx="64">
                  <c:v>0.010152</c:v>
                </c:pt>
                <c:pt idx="65">
                  <c:v>0.010152</c:v>
                </c:pt>
                <c:pt idx="66">
                  <c:v>0.010152</c:v>
                </c:pt>
                <c:pt idx="67">
                  <c:v>0.010152</c:v>
                </c:pt>
                <c:pt idx="68">
                  <c:v>0.010152</c:v>
                </c:pt>
                <c:pt idx="69">
                  <c:v>0.010152</c:v>
                </c:pt>
                <c:pt idx="70">
                  <c:v>0.010152</c:v>
                </c:pt>
                <c:pt idx="71">
                  <c:v>0.010152</c:v>
                </c:pt>
                <c:pt idx="72">
                  <c:v>0.010152</c:v>
                </c:pt>
                <c:pt idx="73">
                  <c:v>0.010152</c:v>
                </c:pt>
                <c:pt idx="74">
                  <c:v>0.010152</c:v>
                </c:pt>
                <c:pt idx="75">
                  <c:v>0.010152</c:v>
                </c:pt>
                <c:pt idx="76">
                  <c:v>0.010152</c:v>
                </c:pt>
                <c:pt idx="77">
                  <c:v>0.010152</c:v>
                </c:pt>
                <c:pt idx="78">
                  <c:v>0.010152</c:v>
                </c:pt>
                <c:pt idx="79">
                  <c:v>0.010152</c:v>
                </c:pt>
                <c:pt idx="80">
                  <c:v>0.010152</c:v>
                </c:pt>
                <c:pt idx="81">
                  <c:v>0.010152</c:v>
                </c:pt>
                <c:pt idx="82">
                  <c:v>0.010152</c:v>
                </c:pt>
                <c:pt idx="83">
                  <c:v>0.010152</c:v>
                </c:pt>
                <c:pt idx="84">
                  <c:v>0.010152</c:v>
                </c:pt>
                <c:pt idx="85">
                  <c:v>0.010152</c:v>
                </c:pt>
                <c:pt idx="86">
                  <c:v>0.010152</c:v>
                </c:pt>
                <c:pt idx="87">
                  <c:v>0.010152</c:v>
                </c:pt>
                <c:pt idx="88">
                  <c:v>0.010152</c:v>
                </c:pt>
                <c:pt idx="89">
                  <c:v>0.010152</c:v>
                </c:pt>
                <c:pt idx="90">
                  <c:v>0.010152</c:v>
                </c:pt>
                <c:pt idx="91">
                  <c:v>0.010152</c:v>
                </c:pt>
                <c:pt idx="92">
                  <c:v>0.010152</c:v>
                </c:pt>
                <c:pt idx="93">
                  <c:v>0.010152</c:v>
                </c:pt>
                <c:pt idx="94">
                  <c:v>0.010152</c:v>
                </c:pt>
                <c:pt idx="95">
                  <c:v>0.010152</c:v>
                </c:pt>
                <c:pt idx="96">
                  <c:v>0.010152</c:v>
                </c:pt>
                <c:pt idx="97">
                  <c:v>0.010152</c:v>
                </c:pt>
                <c:pt idx="98">
                  <c:v>0.010152</c:v>
                </c:pt>
                <c:pt idx="99">
                  <c:v>0.010152</c:v>
                </c:pt>
                <c:pt idx="100">
                  <c:v>0.010152</c:v>
                </c:pt>
                <c:pt idx="101">
                  <c:v>0.010152</c:v>
                </c:pt>
                <c:pt idx="102">
                  <c:v>0.010152</c:v>
                </c:pt>
                <c:pt idx="103">
                  <c:v>0.010152</c:v>
                </c:pt>
                <c:pt idx="104">
                  <c:v>0.010152</c:v>
                </c:pt>
                <c:pt idx="105">
                  <c:v>0.010152</c:v>
                </c:pt>
                <c:pt idx="106">
                  <c:v>0.010152</c:v>
                </c:pt>
                <c:pt idx="107">
                  <c:v>0.010152</c:v>
                </c:pt>
                <c:pt idx="108">
                  <c:v>0.010152</c:v>
                </c:pt>
                <c:pt idx="109">
                  <c:v>0.010152</c:v>
                </c:pt>
                <c:pt idx="110">
                  <c:v>0.010152</c:v>
                </c:pt>
                <c:pt idx="111">
                  <c:v>0.010152</c:v>
                </c:pt>
                <c:pt idx="112">
                  <c:v>0.010152</c:v>
                </c:pt>
                <c:pt idx="113">
                  <c:v>0.010152</c:v>
                </c:pt>
                <c:pt idx="114">
                  <c:v>0.010152</c:v>
                </c:pt>
                <c:pt idx="115">
                  <c:v>0.010152</c:v>
                </c:pt>
                <c:pt idx="116">
                  <c:v>0.010152</c:v>
                </c:pt>
                <c:pt idx="117">
                  <c:v>0.010152</c:v>
                </c:pt>
                <c:pt idx="118">
                  <c:v>0.010152</c:v>
                </c:pt>
                <c:pt idx="119">
                  <c:v>0.010152</c:v>
                </c:pt>
                <c:pt idx="120">
                  <c:v>0.010152</c:v>
                </c:pt>
                <c:pt idx="121">
                  <c:v>0.010152</c:v>
                </c:pt>
                <c:pt idx="122">
                  <c:v>0.010152</c:v>
                </c:pt>
                <c:pt idx="123">
                  <c:v>0.010152</c:v>
                </c:pt>
                <c:pt idx="124">
                  <c:v>0.010152</c:v>
                </c:pt>
                <c:pt idx="125">
                  <c:v>0.010152</c:v>
                </c:pt>
                <c:pt idx="126">
                  <c:v>0.015228</c:v>
                </c:pt>
                <c:pt idx="127">
                  <c:v>0.015228</c:v>
                </c:pt>
                <c:pt idx="128">
                  <c:v>0.015228</c:v>
                </c:pt>
                <c:pt idx="129">
                  <c:v>0.015228</c:v>
                </c:pt>
                <c:pt idx="130">
                  <c:v>0.015228</c:v>
                </c:pt>
                <c:pt idx="131">
                  <c:v>0.015228</c:v>
                </c:pt>
                <c:pt idx="132">
                  <c:v>0.015228</c:v>
                </c:pt>
                <c:pt idx="133">
                  <c:v>0.015228</c:v>
                </c:pt>
                <c:pt idx="134">
                  <c:v>0.015228</c:v>
                </c:pt>
                <c:pt idx="135">
                  <c:v>0.015228</c:v>
                </c:pt>
                <c:pt idx="136">
                  <c:v>0.015228</c:v>
                </c:pt>
                <c:pt idx="137">
                  <c:v>0.015228</c:v>
                </c:pt>
                <c:pt idx="138">
                  <c:v>0.015228</c:v>
                </c:pt>
                <c:pt idx="139">
                  <c:v>0.015228</c:v>
                </c:pt>
                <c:pt idx="140">
                  <c:v>0.015228</c:v>
                </c:pt>
                <c:pt idx="141">
                  <c:v>0.015228</c:v>
                </c:pt>
                <c:pt idx="142">
                  <c:v>0.015228</c:v>
                </c:pt>
                <c:pt idx="143">
                  <c:v>0.015228</c:v>
                </c:pt>
                <c:pt idx="144">
                  <c:v>0.015228</c:v>
                </c:pt>
                <c:pt idx="145">
                  <c:v>0.015228</c:v>
                </c:pt>
                <c:pt idx="146">
                  <c:v>0.015228</c:v>
                </c:pt>
                <c:pt idx="147">
                  <c:v>0.015228</c:v>
                </c:pt>
                <c:pt idx="148">
                  <c:v>0.015228</c:v>
                </c:pt>
                <c:pt idx="149">
                  <c:v>0.015228</c:v>
                </c:pt>
                <c:pt idx="150">
                  <c:v>0.015228</c:v>
                </c:pt>
                <c:pt idx="151">
                  <c:v>0.015228</c:v>
                </c:pt>
                <c:pt idx="152">
                  <c:v>0.015228</c:v>
                </c:pt>
                <c:pt idx="153">
                  <c:v>0.015228</c:v>
                </c:pt>
                <c:pt idx="154">
                  <c:v>0.015228</c:v>
                </c:pt>
                <c:pt idx="155">
                  <c:v>0.015228</c:v>
                </c:pt>
                <c:pt idx="156">
                  <c:v>0.015228</c:v>
                </c:pt>
                <c:pt idx="157">
                  <c:v>0.015228</c:v>
                </c:pt>
                <c:pt idx="158">
                  <c:v>0.015228</c:v>
                </c:pt>
                <c:pt idx="159">
                  <c:v>0.015228</c:v>
                </c:pt>
                <c:pt idx="160">
                  <c:v>0.015228</c:v>
                </c:pt>
                <c:pt idx="161">
                  <c:v>0.015228</c:v>
                </c:pt>
                <c:pt idx="162">
                  <c:v>0.015228</c:v>
                </c:pt>
                <c:pt idx="163">
                  <c:v>0.015228</c:v>
                </c:pt>
                <c:pt idx="164">
                  <c:v>0.015228</c:v>
                </c:pt>
                <c:pt idx="165">
                  <c:v>0.015228</c:v>
                </c:pt>
                <c:pt idx="166">
                  <c:v>0.015228</c:v>
                </c:pt>
                <c:pt idx="167">
                  <c:v>0.015228</c:v>
                </c:pt>
                <c:pt idx="168">
                  <c:v>0.015228</c:v>
                </c:pt>
                <c:pt idx="169">
                  <c:v>0.015228</c:v>
                </c:pt>
                <c:pt idx="170">
                  <c:v>0.015228</c:v>
                </c:pt>
                <c:pt idx="171">
                  <c:v>0.015228</c:v>
                </c:pt>
                <c:pt idx="172">
                  <c:v>0.015228</c:v>
                </c:pt>
                <c:pt idx="173">
                  <c:v>0.015228</c:v>
                </c:pt>
                <c:pt idx="174">
                  <c:v>0.015228</c:v>
                </c:pt>
                <c:pt idx="175">
                  <c:v>0.015228</c:v>
                </c:pt>
                <c:pt idx="176">
                  <c:v>0.015228</c:v>
                </c:pt>
                <c:pt idx="177">
                  <c:v>0.015228</c:v>
                </c:pt>
                <c:pt idx="178">
                  <c:v>0.015228</c:v>
                </c:pt>
                <c:pt idx="179">
                  <c:v>0.015228</c:v>
                </c:pt>
                <c:pt idx="180">
                  <c:v>0.015228</c:v>
                </c:pt>
                <c:pt idx="181">
                  <c:v>0.015228</c:v>
                </c:pt>
                <c:pt idx="182">
                  <c:v>0.015228</c:v>
                </c:pt>
                <c:pt idx="183">
                  <c:v>0.015228</c:v>
                </c:pt>
                <c:pt idx="184">
                  <c:v>0.015228</c:v>
                </c:pt>
                <c:pt idx="185">
                  <c:v>0.015228</c:v>
                </c:pt>
                <c:pt idx="186">
                  <c:v>0.015228</c:v>
                </c:pt>
                <c:pt idx="187">
                  <c:v>0.015228</c:v>
                </c:pt>
                <c:pt idx="188">
                  <c:v>0.015228</c:v>
                </c:pt>
                <c:pt idx="189">
                  <c:v>0.015228</c:v>
                </c:pt>
                <c:pt idx="190">
                  <c:v>0.015228</c:v>
                </c:pt>
                <c:pt idx="191">
                  <c:v>0.015228</c:v>
                </c:pt>
                <c:pt idx="192">
                  <c:v>0.015228</c:v>
                </c:pt>
                <c:pt idx="193">
                  <c:v>0.015228</c:v>
                </c:pt>
                <c:pt idx="194">
                  <c:v>0.015228</c:v>
                </c:pt>
                <c:pt idx="195">
                  <c:v>0.015228</c:v>
                </c:pt>
                <c:pt idx="196">
                  <c:v>0.020305</c:v>
                </c:pt>
                <c:pt idx="197">
                  <c:v>0.020305</c:v>
                </c:pt>
                <c:pt idx="198">
                  <c:v>0.020305</c:v>
                </c:pt>
                <c:pt idx="199">
                  <c:v>0.020305</c:v>
                </c:pt>
                <c:pt idx="200">
                  <c:v>0.020305</c:v>
                </c:pt>
                <c:pt idx="201">
                  <c:v>0.020305</c:v>
                </c:pt>
                <c:pt idx="202">
                  <c:v>0.020305</c:v>
                </c:pt>
                <c:pt idx="203">
                  <c:v>0.020305</c:v>
                </c:pt>
                <c:pt idx="204">
                  <c:v>0.020305</c:v>
                </c:pt>
                <c:pt idx="205">
                  <c:v>0.020305</c:v>
                </c:pt>
                <c:pt idx="206">
                  <c:v>0.020305</c:v>
                </c:pt>
                <c:pt idx="207">
                  <c:v>0.020305</c:v>
                </c:pt>
                <c:pt idx="208">
                  <c:v>0.020305</c:v>
                </c:pt>
                <c:pt idx="209">
                  <c:v>0.020305</c:v>
                </c:pt>
                <c:pt idx="210">
                  <c:v>0.020305</c:v>
                </c:pt>
                <c:pt idx="211">
                  <c:v>0.020305</c:v>
                </c:pt>
                <c:pt idx="212">
                  <c:v>0.020305</c:v>
                </c:pt>
                <c:pt idx="213">
                  <c:v>0.020305</c:v>
                </c:pt>
                <c:pt idx="214">
                  <c:v>0.020305</c:v>
                </c:pt>
                <c:pt idx="215">
                  <c:v>0.020305</c:v>
                </c:pt>
                <c:pt idx="216">
                  <c:v>0.020305</c:v>
                </c:pt>
                <c:pt idx="217">
                  <c:v>0.020305</c:v>
                </c:pt>
                <c:pt idx="218">
                  <c:v>0.020305</c:v>
                </c:pt>
                <c:pt idx="219">
                  <c:v>0.020305</c:v>
                </c:pt>
                <c:pt idx="220">
                  <c:v>0.020305</c:v>
                </c:pt>
                <c:pt idx="221">
                  <c:v>0.020305</c:v>
                </c:pt>
                <c:pt idx="222">
                  <c:v>0.020305</c:v>
                </c:pt>
                <c:pt idx="223">
                  <c:v>0.020305</c:v>
                </c:pt>
                <c:pt idx="224">
                  <c:v>0.020305</c:v>
                </c:pt>
                <c:pt idx="225">
                  <c:v>0.020305</c:v>
                </c:pt>
                <c:pt idx="226">
                  <c:v>0.020305</c:v>
                </c:pt>
                <c:pt idx="227">
                  <c:v>0.020305</c:v>
                </c:pt>
                <c:pt idx="228">
                  <c:v>0.020305</c:v>
                </c:pt>
                <c:pt idx="229">
                  <c:v>0.020305</c:v>
                </c:pt>
                <c:pt idx="230">
                  <c:v>0.020305</c:v>
                </c:pt>
                <c:pt idx="231">
                  <c:v>0.020305</c:v>
                </c:pt>
                <c:pt idx="232">
                  <c:v>0.020305</c:v>
                </c:pt>
                <c:pt idx="233">
                  <c:v>0.020305</c:v>
                </c:pt>
                <c:pt idx="234">
                  <c:v>0.020305</c:v>
                </c:pt>
                <c:pt idx="235">
                  <c:v>0.020305</c:v>
                </c:pt>
                <c:pt idx="236">
                  <c:v>0.020305</c:v>
                </c:pt>
                <c:pt idx="237">
                  <c:v>0.020305</c:v>
                </c:pt>
                <c:pt idx="238">
                  <c:v>0.020305</c:v>
                </c:pt>
                <c:pt idx="239">
                  <c:v>0.020305</c:v>
                </c:pt>
                <c:pt idx="240">
                  <c:v>0.020305</c:v>
                </c:pt>
                <c:pt idx="241">
                  <c:v>0.020305</c:v>
                </c:pt>
                <c:pt idx="242">
                  <c:v>0.020305</c:v>
                </c:pt>
                <c:pt idx="243">
                  <c:v>0.020305</c:v>
                </c:pt>
                <c:pt idx="244">
                  <c:v>0.020305</c:v>
                </c:pt>
                <c:pt idx="245">
                  <c:v>0.020305</c:v>
                </c:pt>
                <c:pt idx="246">
                  <c:v>0.020305</c:v>
                </c:pt>
                <c:pt idx="247">
                  <c:v>0.020305</c:v>
                </c:pt>
                <c:pt idx="248">
                  <c:v>0.020305</c:v>
                </c:pt>
                <c:pt idx="249">
                  <c:v>0.020305</c:v>
                </c:pt>
                <c:pt idx="250">
                  <c:v>0.020305</c:v>
                </c:pt>
                <c:pt idx="251">
                  <c:v>0.020305</c:v>
                </c:pt>
                <c:pt idx="252">
                  <c:v>0.020305</c:v>
                </c:pt>
                <c:pt idx="253">
                  <c:v>0.020305</c:v>
                </c:pt>
                <c:pt idx="254">
                  <c:v>0.020305</c:v>
                </c:pt>
                <c:pt idx="255">
                  <c:v>0.020305</c:v>
                </c:pt>
                <c:pt idx="256">
                  <c:v>0.020305</c:v>
                </c:pt>
                <c:pt idx="257">
                  <c:v>0.020305</c:v>
                </c:pt>
                <c:pt idx="258">
                  <c:v>0.020305</c:v>
                </c:pt>
                <c:pt idx="259">
                  <c:v>0.020305</c:v>
                </c:pt>
                <c:pt idx="260">
                  <c:v>0.020305</c:v>
                </c:pt>
                <c:pt idx="261">
                  <c:v>0.020305</c:v>
                </c:pt>
                <c:pt idx="262">
                  <c:v>0.020305</c:v>
                </c:pt>
                <c:pt idx="263">
                  <c:v>0.020305</c:v>
                </c:pt>
                <c:pt idx="264">
                  <c:v>0.020305</c:v>
                </c:pt>
                <c:pt idx="265">
                  <c:v>0.020305</c:v>
                </c:pt>
                <c:pt idx="266">
                  <c:v>0.020305</c:v>
                </c:pt>
                <c:pt idx="267">
                  <c:v>0.020305</c:v>
                </c:pt>
                <c:pt idx="268">
                  <c:v>0.020305</c:v>
                </c:pt>
                <c:pt idx="269">
                  <c:v>0.020305</c:v>
                </c:pt>
                <c:pt idx="270">
                  <c:v>0.020305</c:v>
                </c:pt>
                <c:pt idx="271">
                  <c:v>0.020305</c:v>
                </c:pt>
                <c:pt idx="272">
                  <c:v>0.020305</c:v>
                </c:pt>
                <c:pt idx="273">
                  <c:v>0.020305</c:v>
                </c:pt>
                <c:pt idx="274">
                  <c:v>0.020305</c:v>
                </c:pt>
                <c:pt idx="275">
                  <c:v>0.020305</c:v>
                </c:pt>
                <c:pt idx="276">
                  <c:v>0.020305</c:v>
                </c:pt>
                <c:pt idx="277">
                  <c:v>0.020305</c:v>
                </c:pt>
                <c:pt idx="278">
                  <c:v>0.020305</c:v>
                </c:pt>
                <c:pt idx="279">
                  <c:v>0.020305</c:v>
                </c:pt>
                <c:pt idx="280">
                  <c:v>0.020305</c:v>
                </c:pt>
                <c:pt idx="281">
                  <c:v>0.020305</c:v>
                </c:pt>
                <c:pt idx="282">
                  <c:v>0.020305</c:v>
                </c:pt>
                <c:pt idx="283">
                  <c:v>0.020305</c:v>
                </c:pt>
                <c:pt idx="284">
                  <c:v>0.020305</c:v>
                </c:pt>
                <c:pt idx="285">
                  <c:v>0.020305</c:v>
                </c:pt>
                <c:pt idx="286">
                  <c:v>0.020305</c:v>
                </c:pt>
                <c:pt idx="287">
                  <c:v>0.020305</c:v>
                </c:pt>
                <c:pt idx="288">
                  <c:v>0.020305</c:v>
                </c:pt>
                <c:pt idx="289">
                  <c:v>0.020305</c:v>
                </c:pt>
                <c:pt idx="290">
                  <c:v>0.020305</c:v>
                </c:pt>
                <c:pt idx="291">
                  <c:v>0.020305</c:v>
                </c:pt>
                <c:pt idx="292">
                  <c:v>0.020305</c:v>
                </c:pt>
                <c:pt idx="293">
                  <c:v>0.020305</c:v>
                </c:pt>
                <c:pt idx="294">
                  <c:v>0.020305</c:v>
                </c:pt>
                <c:pt idx="295">
                  <c:v>0.020305</c:v>
                </c:pt>
                <c:pt idx="296">
                  <c:v>0.020305</c:v>
                </c:pt>
                <c:pt idx="297">
                  <c:v>0.020305</c:v>
                </c:pt>
                <c:pt idx="298">
                  <c:v>0.020305</c:v>
                </c:pt>
                <c:pt idx="299">
                  <c:v>0.020305</c:v>
                </c:pt>
                <c:pt idx="300">
                  <c:v>0.020305</c:v>
                </c:pt>
                <c:pt idx="301">
                  <c:v>0.020305</c:v>
                </c:pt>
                <c:pt idx="302">
                  <c:v>0.020305</c:v>
                </c:pt>
                <c:pt idx="303">
                  <c:v>0.020305</c:v>
                </c:pt>
                <c:pt idx="304">
                  <c:v>0.020305</c:v>
                </c:pt>
                <c:pt idx="305">
                  <c:v>0.020305</c:v>
                </c:pt>
                <c:pt idx="306">
                  <c:v>0.020305</c:v>
                </c:pt>
                <c:pt idx="307">
                  <c:v>0.020305</c:v>
                </c:pt>
                <c:pt idx="308">
                  <c:v>0.020305</c:v>
                </c:pt>
                <c:pt idx="309">
                  <c:v>0.020305</c:v>
                </c:pt>
                <c:pt idx="310">
                  <c:v>0.020305</c:v>
                </c:pt>
                <c:pt idx="311">
                  <c:v>0.020305</c:v>
                </c:pt>
                <c:pt idx="312">
                  <c:v>0.020305</c:v>
                </c:pt>
                <c:pt idx="313">
                  <c:v>0.020305</c:v>
                </c:pt>
                <c:pt idx="314">
                  <c:v>0.020305</c:v>
                </c:pt>
                <c:pt idx="315">
                  <c:v>0.020305</c:v>
                </c:pt>
                <c:pt idx="316">
                  <c:v>0.020305</c:v>
                </c:pt>
                <c:pt idx="317">
                  <c:v>0.025381</c:v>
                </c:pt>
                <c:pt idx="318">
                  <c:v>0.025381</c:v>
                </c:pt>
                <c:pt idx="319">
                  <c:v>0.025381</c:v>
                </c:pt>
                <c:pt idx="320">
                  <c:v>0.025381</c:v>
                </c:pt>
                <c:pt idx="321">
                  <c:v>0.030457</c:v>
                </c:pt>
                <c:pt idx="322">
                  <c:v>0.030457</c:v>
                </c:pt>
                <c:pt idx="323">
                  <c:v>0.030457</c:v>
                </c:pt>
                <c:pt idx="324">
                  <c:v>0.030457</c:v>
                </c:pt>
                <c:pt idx="325">
                  <c:v>0.030457</c:v>
                </c:pt>
                <c:pt idx="326">
                  <c:v>0.030457</c:v>
                </c:pt>
                <c:pt idx="327">
                  <c:v>0.030457</c:v>
                </c:pt>
                <c:pt idx="328">
                  <c:v>0.030457</c:v>
                </c:pt>
                <c:pt idx="329">
                  <c:v>0.030457</c:v>
                </c:pt>
                <c:pt idx="330">
                  <c:v>0.030457</c:v>
                </c:pt>
                <c:pt idx="331">
                  <c:v>0.030457</c:v>
                </c:pt>
                <c:pt idx="332">
                  <c:v>0.030457</c:v>
                </c:pt>
                <c:pt idx="333">
                  <c:v>0.030457</c:v>
                </c:pt>
                <c:pt idx="334">
                  <c:v>0.030457</c:v>
                </c:pt>
                <c:pt idx="335">
                  <c:v>0.030457</c:v>
                </c:pt>
                <c:pt idx="336">
                  <c:v>0.030457</c:v>
                </c:pt>
                <c:pt idx="337">
                  <c:v>0.030457</c:v>
                </c:pt>
                <c:pt idx="338">
                  <c:v>0.030457</c:v>
                </c:pt>
                <c:pt idx="339">
                  <c:v>0.030457</c:v>
                </c:pt>
                <c:pt idx="340">
                  <c:v>0.030457</c:v>
                </c:pt>
                <c:pt idx="341">
                  <c:v>0.030457</c:v>
                </c:pt>
                <c:pt idx="342">
                  <c:v>0.030457</c:v>
                </c:pt>
                <c:pt idx="343">
                  <c:v>0.030457</c:v>
                </c:pt>
                <c:pt idx="344">
                  <c:v>0.030457</c:v>
                </c:pt>
                <c:pt idx="345">
                  <c:v>0.030457</c:v>
                </c:pt>
                <c:pt idx="346">
                  <c:v>0.030457</c:v>
                </c:pt>
                <c:pt idx="347">
                  <c:v>0.030457</c:v>
                </c:pt>
                <c:pt idx="348">
                  <c:v>0.030457</c:v>
                </c:pt>
                <c:pt idx="349">
                  <c:v>0.030457</c:v>
                </c:pt>
                <c:pt idx="350">
                  <c:v>0.030457</c:v>
                </c:pt>
                <c:pt idx="351">
                  <c:v>0.030457</c:v>
                </c:pt>
                <c:pt idx="352">
                  <c:v>0.030457</c:v>
                </c:pt>
                <c:pt idx="353">
                  <c:v>0.035642</c:v>
                </c:pt>
                <c:pt idx="354">
                  <c:v>0.035642</c:v>
                </c:pt>
                <c:pt idx="355">
                  <c:v>0.035642</c:v>
                </c:pt>
                <c:pt idx="356">
                  <c:v>0.035642</c:v>
                </c:pt>
                <c:pt idx="357">
                  <c:v>0.035642</c:v>
                </c:pt>
                <c:pt idx="358">
                  <c:v>0.035642</c:v>
                </c:pt>
                <c:pt idx="359">
                  <c:v>0.035642</c:v>
                </c:pt>
                <c:pt idx="360">
                  <c:v>0.035642</c:v>
                </c:pt>
                <c:pt idx="361">
                  <c:v>0.035642</c:v>
                </c:pt>
                <c:pt idx="362">
                  <c:v>0.035642</c:v>
                </c:pt>
                <c:pt idx="363">
                  <c:v>0.035642</c:v>
                </c:pt>
                <c:pt idx="364">
                  <c:v>0.035642</c:v>
                </c:pt>
                <c:pt idx="365">
                  <c:v>0.035642</c:v>
                </c:pt>
                <c:pt idx="366">
                  <c:v>0.035642</c:v>
                </c:pt>
                <c:pt idx="367">
                  <c:v>0.035642</c:v>
                </c:pt>
                <c:pt idx="368">
                  <c:v>0.035642</c:v>
                </c:pt>
                <c:pt idx="369">
                  <c:v>0.035642</c:v>
                </c:pt>
                <c:pt idx="370">
                  <c:v>0.035642</c:v>
                </c:pt>
                <c:pt idx="371">
                  <c:v>0.035642</c:v>
                </c:pt>
                <c:pt idx="372">
                  <c:v>0.035642</c:v>
                </c:pt>
                <c:pt idx="373">
                  <c:v>0.035642</c:v>
                </c:pt>
                <c:pt idx="374">
                  <c:v>0.035642</c:v>
                </c:pt>
                <c:pt idx="375">
                  <c:v>0.035642</c:v>
                </c:pt>
                <c:pt idx="376">
                  <c:v>0.035642</c:v>
                </c:pt>
                <c:pt idx="377">
                  <c:v>0.035642</c:v>
                </c:pt>
                <c:pt idx="378">
                  <c:v>0.035642</c:v>
                </c:pt>
                <c:pt idx="379">
                  <c:v>0.035642</c:v>
                </c:pt>
                <c:pt idx="380">
                  <c:v>0.035642</c:v>
                </c:pt>
                <c:pt idx="381">
                  <c:v>0.035642</c:v>
                </c:pt>
                <c:pt idx="382">
                  <c:v>0.035642</c:v>
                </c:pt>
                <c:pt idx="383">
                  <c:v>0.035642</c:v>
                </c:pt>
                <c:pt idx="384">
                  <c:v>0.035642</c:v>
                </c:pt>
                <c:pt idx="385">
                  <c:v>0.035642</c:v>
                </c:pt>
                <c:pt idx="386">
                  <c:v>0.035642</c:v>
                </c:pt>
                <c:pt idx="387">
                  <c:v>0.035642</c:v>
                </c:pt>
                <c:pt idx="388">
                  <c:v>0.035642</c:v>
                </c:pt>
                <c:pt idx="389">
                  <c:v>0.035642</c:v>
                </c:pt>
                <c:pt idx="390">
                  <c:v>0.035642</c:v>
                </c:pt>
                <c:pt idx="391">
                  <c:v>0.035642</c:v>
                </c:pt>
                <c:pt idx="392">
                  <c:v>0.035642</c:v>
                </c:pt>
                <c:pt idx="393">
                  <c:v>0.035642</c:v>
                </c:pt>
                <c:pt idx="394">
                  <c:v>0.035642</c:v>
                </c:pt>
                <c:pt idx="395">
                  <c:v>0.035642</c:v>
                </c:pt>
                <c:pt idx="396">
                  <c:v>0.035642</c:v>
                </c:pt>
                <c:pt idx="397">
                  <c:v>0.035642</c:v>
                </c:pt>
                <c:pt idx="398">
                  <c:v>0.035642</c:v>
                </c:pt>
                <c:pt idx="399">
                  <c:v>0.035642</c:v>
                </c:pt>
                <c:pt idx="400">
                  <c:v>0.035642</c:v>
                </c:pt>
                <c:pt idx="401">
                  <c:v>0.035642</c:v>
                </c:pt>
                <c:pt idx="402">
                  <c:v>0.035642</c:v>
                </c:pt>
                <c:pt idx="403">
                  <c:v>0.035642</c:v>
                </c:pt>
                <c:pt idx="404">
                  <c:v>0.035642</c:v>
                </c:pt>
                <c:pt idx="405">
                  <c:v>0.035642</c:v>
                </c:pt>
                <c:pt idx="406">
                  <c:v>0.035642</c:v>
                </c:pt>
                <c:pt idx="407">
                  <c:v>0.035642</c:v>
                </c:pt>
                <c:pt idx="408">
                  <c:v>0.035642</c:v>
                </c:pt>
                <c:pt idx="409">
                  <c:v>0.035642</c:v>
                </c:pt>
                <c:pt idx="410">
                  <c:v>0.035642</c:v>
                </c:pt>
                <c:pt idx="411">
                  <c:v>0.035642</c:v>
                </c:pt>
                <c:pt idx="412">
                  <c:v>0.035642</c:v>
                </c:pt>
                <c:pt idx="413">
                  <c:v>0.035642</c:v>
                </c:pt>
                <c:pt idx="414">
                  <c:v>0.035642</c:v>
                </c:pt>
                <c:pt idx="415">
                  <c:v>0.035642</c:v>
                </c:pt>
                <c:pt idx="416">
                  <c:v>0.035642</c:v>
                </c:pt>
                <c:pt idx="417">
                  <c:v>0.035642</c:v>
                </c:pt>
                <c:pt idx="418">
                  <c:v>0.035642</c:v>
                </c:pt>
                <c:pt idx="419">
                  <c:v>0.035642</c:v>
                </c:pt>
                <c:pt idx="420">
                  <c:v>0.035642</c:v>
                </c:pt>
                <c:pt idx="421">
                  <c:v>0.035642</c:v>
                </c:pt>
                <c:pt idx="422">
                  <c:v>0.035642</c:v>
                </c:pt>
                <c:pt idx="423">
                  <c:v>0.035642</c:v>
                </c:pt>
                <c:pt idx="424">
                  <c:v>0.035642</c:v>
                </c:pt>
                <c:pt idx="425">
                  <c:v>0.035642</c:v>
                </c:pt>
                <c:pt idx="426">
                  <c:v>0.035642</c:v>
                </c:pt>
                <c:pt idx="427">
                  <c:v>0.035642</c:v>
                </c:pt>
                <c:pt idx="428">
                  <c:v>0.035642</c:v>
                </c:pt>
                <c:pt idx="429">
                  <c:v>0.035642</c:v>
                </c:pt>
                <c:pt idx="430">
                  <c:v>0.035642</c:v>
                </c:pt>
                <c:pt idx="431">
                  <c:v>0.035642</c:v>
                </c:pt>
                <c:pt idx="432">
                  <c:v>0.035642</c:v>
                </c:pt>
                <c:pt idx="433">
                  <c:v>0.035642</c:v>
                </c:pt>
                <c:pt idx="434">
                  <c:v>0.035642</c:v>
                </c:pt>
                <c:pt idx="435">
                  <c:v>0.035642</c:v>
                </c:pt>
                <c:pt idx="436">
                  <c:v>0.035642</c:v>
                </c:pt>
                <c:pt idx="437">
                  <c:v>0.035642</c:v>
                </c:pt>
                <c:pt idx="438">
                  <c:v>0.035642</c:v>
                </c:pt>
                <c:pt idx="439">
                  <c:v>0.035642</c:v>
                </c:pt>
                <c:pt idx="440">
                  <c:v>0.035642</c:v>
                </c:pt>
                <c:pt idx="441">
                  <c:v>0.035642</c:v>
                </c:pt>
                <c:pt idx="442">
                  <c:v>0.035642</c:v>
                </c:pt>
                <c:pt idx="443">
                  <c:v>0.035642</c:v>
                </c:pt>
                <c:pt idx="444">
                  <c:v>0.035642</c:v>
                </c:pt>
                <c:pt idx="445">
                  <c:v>0.035642</c:v>
                </c:pt>
                <c:pt idx="446">
                  <c:v>0.035642</c:v>
                </c:pt>
                <c:pt idx="447">
                  <c:v>0.035642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7B-470D-A71D-F419D667D370}"/>
            </c:ext>
          </c:extLst>
        </c:ser>
        <c:ser>
          <c:idx val="1"/>
          <c:order val="1"/>
          <c:tx>
            <c:strRef>
              <c:f>'T_08.4_DTH_V8_MATCH_STSD'!$D$3</c:f>
              <c:strCache>
                <c:ptCount val="1"/>
                <c:pt idx="0">
                  <c:v>SAVR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'T_08.4_DTH_V8_MATCH_STSD'!$B$4:$B$451</c:f>
              <c:numCache>
                <c:formatCode>General</c:formatCode>
                <c:ptCount val="448"/>
                <c:pt idx="0">
                  <c:v>0.0</c:v>
                </c:pt>
                <c:pt idx="1">
                  <c:v>0.0331</c:v>
                </c:pt>
                <c:pt idx="2">
                  <c:v>0.0661</c:v>
                </c:pt>
                <c:pt idx="3">
                  <c:v>0.0992</c:v>
                </c:pt>
                <c:pt idx="4">
                  <c:v>0.0992</c:v>
                </c:pt>
                <c:pt idx="5">
                  <c:v>0.1322</c:v>
                </c:pt>
                <c:pt idx="6">
                  <c:v>0.1653</c:v>
                </c:pt>
                <c:pt idx="7">
                  <c:v>0.1983</c:v>
                </c:pt>
                <c:pt idx="8">
                  <c:v>0.2314</c:v>
                </c:pt>
                <c:pt idx="9">
                  <c:v>0.2645</c:v>
                </c:pt>
                <c:pt idx="10">
                  <c:v>0.2975</c:v>
                </c:pt>
                <c:pt idx="11">
                  <c:v>0.3306</c:v>
                </c:pt>
                <c:pt idx="12">
                  <c:v>0.3306</c:v>
                </c:pt>
                <c:pt idx="13">
                  <c:v>0.3636</c:v>
                </c:pt>
                <c:pt idx="14">
                  <c:v>0.3967</c:v>
                </c:pt>
                <c:pt idx="15">
                  <c:v>0.4298</c:v>
                </c:pt>
                <c:pt idx="16">
                  <c:v>0.4628</c:v>
                </c:pt>
                <c:pt idx="17">
                  <c:v>0.4628</c:v>
                </c:pt>
                <c:pt idx="18">
                  <c:v>0.4959</c:v>
                </c:pt>
                <c:pt idx="19">
                  <c:v>0.5289</c:v>
                </c:pt>
                <c:pt idx="20">
                  <c:v>0.562</c:v>
                </c:pt>
                <c:pt idx="21">
                  <c:v>0.595</c:v>
                </c:pt>
                <c:pt idx="22">
                  <c:v>0.595</c:v>
                </c:pt>
                <c:pt idx="23">
                  <c:v>0.6281</c:v>
                </c:pt>
                <c:pt idx="24">
                  <c:v>0.6612</c:v>
                </c:pt>
                <c:pt idx="25">
                  <c:v>0.6942</c:v>
                </c:pt>
                <c:pt idx="26">
                  <c:v>0.7273</c:v>
                </c:pt>
                <c:pt idx="27">
                  <c:v>0.7603</c:v>
                </c:pt>
                <c:pt idx="28">
                  <c:v>0.7934</c:v>
                </c:pt>
                <c:pt idx="29">
                  <c:v>0.8264</c:v>
                </c:pt>
                <c:pt idx="30">
                  <c:v>0.8595</c:v>
                </c:pt>
                <c:pt idx="31">
                  <c:v>0.8595</c:v>
                </c:pt>
                <c:pt idx="32">
                  <c:v>0.8926</c:v>
                </c:pt>
                <c:pt idx="33">
                  <c:v>0.9256</c:v>
                </c:pt>
                <c:pt idx="34">
                  <c:v>0.9587</c:v>
                </c:pt>
                <c:pt idx="35">
                  <c:v>0.9917</c:v>
                </c:pt>
                <c:pt idx="36">
                  <c:v>1.0248</c:v>
                </c:pt>
                <c:pt idx="37">
                  <c:v>1.0579</c:v>
                </c:pt>
                <c:pt idx="38">
                  <c:v>1.0909</c:v>
                </c:pt>
                <c:pt idx="39">
                  <c:v>1.124</c:v>
                </c:pt>
                <c:pt idx="40">
                  <c:v>1.157</c:v>
                </c:pt>
                <c:pt idx="41">
                  <c:v>1.1901</c:v>
                </c:pt>
                <c:pt idx="42">
                  <c:v>1.2231</c:v>
                </c:pt>
                <c:pt idx="43">
                  <c:v>1.2562</c:v>
                </c:pt>
                <c:pt idx="44">
                  <c:v>1.2893</c:v>
                </c:pt>
                <c:pt idx="45">
                  <c:v>1.3223</c:v>
                </c:pt>
                <c:pt idx="46">
                  <c:v>1.3223</c:v>
                </c:pt>
                <c:pt idx="47">
                  <c:v>1.3554</c:v>
                </c:pt>
                <c:pt idx="48">
                  <c:v>1.3884</c:v>
                </c:pt>
                <c:pt idx="49">
                  <c:v>1.4215</c:v>
                </c:pt>
                <c:pt idx="50">
                  <c:v>1.4545</c:v>
                </c:pt>
                <c:pt idx="51">
                  <c:v>1.4876</c:v>
                </c:pt>
                <c:pt idx="52">
                  <c:v>1.5207</c:v>
                </c:pt>
                <c:pt idx="53">
                  <c:v>1.5537</c:v>
                </c:pt>
                <c:pt idx="54">
                  <c:v>1.5868</c:v>
                </c:pt>
                <c:pt idx="55">
                  <c:v>1.6198</c:v>
                </c:pt>
                <c:pt idx="56">
                  <c:v>1.6529</c:v>
                </c:pt>
                <c:pt idx="57">
                  <c:v>1.6529</c:v>
                </c:pt>
                <c:pt idx="58">
                  <c:v>1.686</c:v>
                </c:pt>
                <c:pt idx="59">
                  <c:v>1.719</c:v>
                </c:pt>
                <c:pt idx="60">
                  <c:v>1.7521</c:v>
                </c:pt>
                <c:pt idx="61">
                  <c:v>1.7851</c:v>
                </c:pt>
                <c:pt idx="62">
                  <c:v>1.8182</c:v>
                </c:pt>
                <c:pt idx="63">
                  <c:v>1.8512</c:v>
                </c:pt>
                <c:pt idx="64">
                  <c:v>1.8843</c:v>
                </c:pt>
                <c:pt idx="65">
                  <c:v>1.9174</c:v>
                </c:pt>
                <c:pt idx="66">
                  <c:v>1.9504</c:v>
                </c:pt>
                <c:pt idx="67">
                  <c:v>1.9835</c:v>
                </c:pt>
                <c:pt idx="68">
                  <c:v>2.0165</c:v>
                </c:pt>
                <c:pt idx="69">
                  <c:v>2.0496</c:v>
                </c:pt>
                <c:pt idx="70">
                  <c:v>2.0826</c:v>
                </c:pt>
                <c:pt idx="71">
                  <c:v>2.0826</c:v>
                </c:pt>
                <c:pt idx="72">
                  <c:v>2.115699999999999</c:v>
                </c:pt>
                <c:pt idx="73">
                  <c:v>2.1488</c:v>
                </c:pt>
                <c:pt idx="74">
                  <c:v>2.1818</c:v>
                </c:pt>
                <c:pt idx="75">
                  <c:v>2.2149</c:v>
                </c:pt>
                <c:pt idx="76">
                  <c:v>2.2479</c:v>
                </c:pt>
                <c:pt idx="77">
                  <c:v>2.281</c:v>
                </c:pt>
                <c:pt idx="78">
                  <c:v>2.314</c:v>
                </c:pt>
                <c:pt idx="79">
                  <c:v>2.3471</c:v>
                </c:pt>
                <c:pt idx="80">
                  <c:v>2.3802</c:v>
                </c:pt>
                <c:pt idx="81">
                  <c:v>2.4132</c:v>
                </c:pt>
                <c:pt idx="82">
                  <c:v>2.446299999999999</c:v>
                </c:pt>
                <c:pt idx="83">
                  <c:v>2.479299999999998</c:v>
                </c:pt>
                <c:pt idx="84">
                  <c:v>2.5124</c:v>
                </c:pt>
                <c:pt idx="85">
                  <c:v>2.5455</c:v>
                </c:pt>
                <c:pt idx="86">
                  <c:v>2.5785</c:v>
                </c:pt>
                <c:pt idx="87">
                  <c:v>2.6116</c:v>
                </c:pt>
                <c:pt idx="88">
                  <c:v>2.6446</c:v>
                </c:pt>
                <c:pt idx="89">
                  <c:v>2.6777</c:v>
                </c:pt>
                <c:pt idx="90">
                  <c:v>2.7107</c:v>
                </c:pt>
                <c:pt idx="91">
                  <c:v>2.7438</c:v>
                </c:pt>
                <c:pt idx="92">
                  <c:v>2.776899999999999</c:v>
                </c:pt>
                <c:pt idx="93">
                  <c:v>2.809899999999998</c:v>
                </c:pt>
                <c:pt idx="94">
                  <c:v>2.843</c:v>
                </c:pt>
                <c:pt idx="95">
                  <c:v>2.875999999999999</c:v>
                </c:pt>
                <c:pt idx="96">
                  <c:v>2.9091</c:v>
                </c:pt>
                <c:pt idx="97">
                  <c:v>2.942099999999999</c:v>
                </c:pt>
                <c:pt idx="98">
                  <c:v>2.9752</c:v>
                </c:pt>
                <c:pt idx="99">
                  <c:v>3.0083</c:v>
                </c:pt>
                <c:pt idx="100">
                  <c:v>3.0413</c:v>
                </c:pt>
                <c:pt idx="101">
                  <c:v>3.0744</c:v>
                </c:pt>
                <c:pt idx="102">
                  <c:v>3.1074</c:v>
                </c:pt>
                <c:pt idx="103">
                  <c:v>3.1405</c:v>
                </c:pt>
                <c:pt idx="104">
                  <c:v>3.1736</c:v>
                </c:pt>
                <c:pt idx="105">
                  <c:v>3.2066</c:v>
                </c:pt>
                <c:pt idx="106">
                  <c:v>3.2397</c:v>
                </c:pt>
                <c:pt idx="107">
                  <c:v>3.272699999999999</c:v>
                </c:pt>
                <c:pt idx="108">
                  <c:v>3.3058</c:v>
                </c:pt>
                <c:pt idx="109">
                  <c:v>3.338799999999999</c:v>
                </c:pt>
                <c:pt idx="110">
                  <c:v>3.3719</c:v>
                </c:pt>
                <c:pt idx="111">
                  <c:v>3.405</c:v>
                </c:pt>
                <c:pt idx="112">
                  <c:v>3.438</c:v>
                </c:pt>
                <c:pt idx="113">
                  <c:v>3.471099999999998</c:v>
                </c:pt>
                <c:pt idx="114">
                  <c:v>3.5041</c:v>
                </c:pt>
                <c:pt idx="115">
                  <c:v>3.5372</c:v>
                </c:pt>
                <c:pt idx="116">
                  <c:v>3.5702</c:v>
                </c:pt>
                <c:pt idx="117">
                  <c:v>3.6033</c:v>
                </c:pt>
                <c:pt idx="118">
                  <c:v>3.6033</c:v>
                </c:pt>
                <c:pt idx="119">
                  <c:v>3.6364</c:v>
                </c:pt>
                <c:pt idx="120">
                  <c:v>3.6694</c:v>
                </c:pt>
                <c:pt idx="121">
                  <c:v>3.7025</c:v>
                </c:pt>
                <c:pt idx="122">
                  <c:v>3.7355</c:v>
                </c:pt>
                <c:pt idx="123">
                  <c:v>3.7686</c:v>
                </c:pt>
                <c:pt idx="124">
                  <c:v>3.801699999999998</c:v>
                </c:pt>
                <c:pt idx="125">
                  <c:v>3.8347</c:v>
                </c:pt>
                <c:pt idx="126">
                  <c:v>3.8347</c:v>
                </c:pt>
                <c:pt idx="127">
                  <c:v>3.8678</c:v>
                </c:pt>
                <c:pt idx="128">
                  <c:v>3.9008</c:v>
                </c:pt>
                <c:pt idx="129">
                  <c:v>3.9339</c:v>
                </c:pt>
                <c:pt idx="130">
                  <c:v>3.966899999999999</c:v>
                </c:pt>
                <c:pt idx="131">
                  <c:v>4.0</c:v>
                </c:pt>
                <c:pt idx="132">
                  <c:v>4.0331</c:v>
                </c:pt>
                <c:pt idx="133">
                  <c:v>4.0661</c:v>
                </c:pt>
                <c:pt idx="134">
                  <c:v>4.0992</c:v>
                </c:pt>
                <c:pt idx="135">
                  <c:v>4.1322</c:v>
                </c:pt>
                <c:pt idx="136">
                  <c:v>4.165299999999998</c:v>
                </c:pt>
                <c:pt idx="137">
                  <c:v>4.1983</c:v>
                </c:pt>
                <c:pt idx="138">
                  <c:v>4.2314</c:v>
                </c:pt>
                <c:pt idx="139">
                  <c:v>4.264499999999995</c:v>
                </c:pt>
                <c:pt idx="140">
                  <c:v>4.297499999999999</c:v>
                </c:pt>
                <c:pt idx="141">
                  <c:v>4.3306</c:v>
                </c:pt>
                <c:pt idx="142">
                  <c:v>4.363599999999995</c:v>
                </c:pt>
                <c:pt idx="143">
                  <c:v>4.3967</c:v>
                </c:pt>
                <c:pt idx="144">
                  <c:v>4.4298</c:v>
                </c:pt>
                <c:pt idx="145">
                  <c:v>4.4628</c:v>
                </c:pt>
                <c:pt idx="146">
                  <c:v>4.4959</c:v>
                </c:pt>
                <c:pt idx="147">
                  <c:v>4.528899999999997</c:v>
                </c:pt>
                <c:pt idx="148">
                  <c:v>4.561999999999998</c:v>
                </c:pt>
                <c:pt idx="149">
                  <c:v>4.594999999999994</c:v>
                </c:pt>
                <c:pt idx="150">
                  <c:v>4.628099999999994</c:v>
                </c:pt>
                <c:pt idx="151">
                  <c:v>4.6612</c:v>
                </c:pt>
                <c:pt idx="152">
                  <c:v>4.694199999999994</c:v>
                </c:pt>
                <c:pt idx="153">
                  <c:v>4.7273</c:v>
                </c:pt>
                <c:pt idx="154">
                  <c:v>4.7603</c:v>
                </c:pt>
                <c:pt idx="155">
                  <c:v>4.7934</c:v>
                </c:pt>
                <c:pt idx="156">
                  <c:v>4.8264</c:v>
                </c:pt>
                <c:pt idx="157">
                  <c:v>4.8595</c:v>
                </c:pt>
                <c:pt idx="158">
                  <c:v>4.892599999999994</c:v>
                </c:pt>
                <c:pt idx="159">
                  <c:v>4.9256</c:v>
                </c:pt>
                <c:pt idx="160">
                  <c:v>4.9587</c:v>
                </c:pt>
                <c:pt idx="161">
                  <c:v>4.9917</c:v>
                </c:pt>
                <c:pt idx="162">
                  <c:v>5.024799999999995</c:v>
                </c:pt>
                <c:pt idx="163">
                  <c:v>5.057899999999996</c:v>
                </c:pt>
                <c:pt idx="164">
                  <c:v>5.0909</c:v>
                </c:pt>
                <c:pt idx="165">
                  <c:v>5.123999999999994</c:v>
                </c:pt>
                <c:pt idx="166">
                  <c:v>5.156999999999996</c:v>
                </c:pt>
                <c:pt idx="167">
                  <c:v>5.190099999999997</c:v>
                </c:pt>
                <c:pt idx="168">
                  <c:v>5.2231</c:v>
                </c:pt>
                <c:pt idx="169">
                  <c:v>5.2562</c:v>
                </c:pt>
                <c:pt idx="170">
                  <c:v>5.2893</c:v>
                </c:pt>
                <c:pt idx="171">
                  <c:v>5.322299999999998</c:v>
                </c:pt>
                <c:pt idx="172">
                  <c:v>5.355399999999999</c:v>
                </c:pt>
                <c:pt idx="173">
                  <c:v>5.3884</c:v>
                </c:pt>
                <c:pt idx="174">
                  <c:v>5.4215</c:v>
                </c:pt>
                <c:pt idx="175">
                  <c:v>5.454499999999999</c:v>
                </c:pt>
                <c:pt idx="176">
                  <c:v>5.4876</c:v>
                </c:pt>
                <c:pt idx="177">
                  <c:v>5.5207</c:v>
                </c:pt>
                <c:pt idx="178">
                  <c:v>5.5537</c:v>
                </c:pt>
                <c:pt idx="179">
                  <c:v>5.5868</c:v>
                </c:pt>
                <c:pt idx="180">
                  <c:v>5.6198</c:v>
                </c:pt>
                <c:pt idx="181">
                  <c:v>5.652899999999994</c:v>
                </c:pt>
                <c:pt idx="182">
                  <c:v>5.685999999999995</c:v>
                </c:pt>
                <c:pt idx="183">
                  <c:v>5.719</c:v>
                </c:pt>
                <c:pt idx="184">
                  <c:v>5.752099999999999</c:v>
                </c:pt>
                <c:pt idx="185">
                  <c:v>5.7851</c:v>
                </c:pt>
                <c:pt idx="186">
                  <c:v>5.8182</c:v>
                </c:pt>
                <c:pt idx="187">
                  <c:v>5.8512</c:v>
                </c:pt>
                <c:pt idx="188">
                  <c:v>5.8843</c:v>
                </c:pt>
                <c:pt idx="189">
                  <c:v>5.9174</c:v>
                </c:pt>
                <c:pt idx="190">
                  <c:v>5.9504</c:v>
                </c:pt>
                <c:pt idx="191">
                  <c:v>5.9835</c:v>
                </c:pt>
                <c:pt idx="192">
                  <c:v>6.0165</c:v>
                </c:pt>
                <c:pt idx="193">
                  <c:v>6.0496</c:v>
                </c:pt>
                <c:pt idx="194">
                  <c:v>6.0826</c:v>
                </c:pt>
                <c:pt idx="195">
                  <c:v>6.115699999999999</c:v>
                </c:pt>
                <c:pt idx="196">
                  <c:v>6.115699999999999</c:v>
                </c:pt>
                <c:pt idx="197">
                  <c:v>6.1488</c:v>
                </c:pt>
                <c:pt idx="198">
                  <c:v>6.1818</c:v>
                </c:pt>
                <c:pt idx="199">
                  <c:v>6.214899999999997</c:v>
                </c:pt>
                <c:pt idx="200">
                  <c:v>6.2479</c:v>
                </c:pt>
                <c:pt idx="201">
                  <c:v>6.281</c:v>
                </c:pt>
                <c:pt idx="202">
                  <c:v>6.313999999999996</c:v>
                </c:pt>
                <c:pt idx="203">
                  <c:v>6.347099999999997</c:v>
                </c:pt>
                <c:pt idx="204">
                  <c:v>6.3802</c:v>
                </c:pt>
                <c:pt idx="205">
                  <c:v>6.4132</c:v>
                </c:pt>
                <c:pt idx="206">
                  <c:v>6.4463</c:v>
                </c:pt>
                <c:pt idx="207">
                  <c:v>6.4793</c:v>
                </c:pt>
                <c:pt idx="208">
                  <c:v>6.5124</c:v>
                </c:pt>
                <c:pt idx="209">
                  <c:v>6.5455</c:v>
                </c:pt>
                <c:pt idx="210">
                  <c:v>6.5785</c:v>
                </c:pt>
                <c:pt idx="211">
                  <c:v>6.6116</c:v>
                </c:pt>
                <c:pt idx="212">
                  <c:v>6.644599999999994</c:v>
                </c:pt>
                <c:pt idx="213">
                  <c:v>6.6777</c:v>
                </c:pt>
                <c:pt idx="214">
                  <c:v>6.7107</c:v>
                </c:pt>
                <c:pt idx="215">
                  <c:v>6.7438</c:v>
                </c:pt>
                <c:pt idx="216">
                  <c:v>6.7769</c:v>
                </c:pt>
                <c:pt idx="217">
                  <c:v>6.8099</c:v>
                </c:pt>
                <c:pt idx="218">
                  <c:v>6.843</c:v>
                </c:pt>
                <c:pt idx="219">
                  <c:v>6.876</c:v>
                </c:pt>
                <c:pt idx="220">
                  <c:v>6.9091</c:v>
                </c:pt>
                <c:pt idx="221">
                  <c:v>6.9421</c:v>
                </c:pt>
                <c:pt idx="222">
                  <c:v>6.9752</c:v>
                </c:pt>
                <c:pt idx="223">
                  <c:v>7.0083</c:v>
                </c:pt>
                <c:pt idx="224">
                  <c:v>7.0413</c:v>
                </c:pt>
                <c:pt idx="225">
                  <c:v>7.0744</c:v>
                </c:pt>
                <c:pt idx="226">
                  <c:v>7.107399999999997</c:v>
                </c:pt>
                <c:pt idx="227">
                  <c:v>7.140499999999999</c:v>
                </c:pt>
                <c:pt idx="228">
                  <c:v>7.1736</c:v>
                </c:pt>
                <c:pt idx="229">
                  <c:v>7.2066</c:v>
                </c:pt>
                <c:pt idx="230">
                  <c:v>7.2397</c:v>
                </c:pt>
                <c:pt idx="231">
                  <c:v>7.2727</c:v>
                </c:pt>
                <c:pt idx="232">
                  <c:v>7.3058</c:v>
                </c:pt>
                <c:pt idx="233">
                  <c:v>7.3388</c:v>
                </c:pt>
                <c:pt idx="234">
                  <c:v>7.3719</c:v>
                </c:pt>
                <c:pt idx="235">
                  <c:v>7.405</c:v>
                </c:pt>
                <c:pt idx="236">
                  <c:v>7.438</c:v>
                </c:pt>
                <c:pt idx="237">
                  <c:v>7.4711</c:v>
                </c:pt>
                <c:pt idx="238">
                  <c:v>7.504099999999998</c:v>
                </c:pt>
                <c:pt idx="239">
                  <c:v>7.5372</c:v>
                </c:pt>
                <c:pt idx="240">
                  <c:v>7.5702</c:v>
                </c:pt>
                <c:pt idx="241">
                  <c:v>7.6033</c:v>
                </c:pt>
                <c:pt idx="242">
                  <c:v>7.6364</c:v>
                </c:pt>
                <c:pt idx="243">
                  <c:v>7.669399999999999</c:v>
                </c:pt>
                <c:pt idx="244">
                  <c:v>7.7025</c:v>
                </c:pt>
                <c:pt idx="245">
                  <c:v>7.7025</c:v>
                </c:pt>
                <c:pt idx="246">
                  <c:v>7.7355</c:v>
                </c:pt>
                <c:pt idx="247">
                  <c:v>7.7686</c:v>
                </c:pt>
                <c:pt idx="248">
                  <c:v>7.7686</c:v>
                </c:pt>
                <c:pt idx="249">
                  <c:v>7.8017</c:v>
                </c:pt>
                <c:pt idx="250">
                  <c:v>7.8347</c:v>
                </c:pt>
                <c:pt idx="251">
                  <c:v>7.867799999999995</c:v>
                </c:pt>
                <c:pt idx="252">
                  <c:v>7.9008</c:v>
                </c:pt>
                <c:pt idx="253">
                  <c:v>7.9339</c:v>
                </c:pt>
                <c:pt idx="254">
                  <c:v>7.9669</c:v>
                </c:pt>
                <c:pt idx="255">
                  <c:v>8.0</c:v>
                </c:pt>
                <c:pt idx="256">
                  <c:v>8.033100000000001</c:v>
                </c:pt>
                <c:pt idx="257">
                  <c:v>8.0661</c:v>
                </c:pt>
                <c:pt idx="258">
                  <c:v>8.099200000000001</c:v>
                </c:pt>
                <c:pt idx="259">
                  <c:v>8.132200000000001</c:v>
                </c:pt>
                <c:pt idx="260">
                  <c:v>8.1653</c:v>
                </c:pt>
                <c:pt idx="261">
                  <c:v>8.198299999999997</c:v>
                </c:pt>
                <c:pt idx="262">
                  <c:v>8.231399999999998</c:v>
                </c:pt>
                <c:pt idx="263">
                  <c:v>8.2645</c:v>
                </c:pt>
                <c:pt idx="264">
                  <c:v>8.297500000000001</c:v>
                </c:pt>
                <c:pt idx="265">
                  <c:v>8.3306</c:v>
                </c:pt>
                <c:pt idx="266">
                  <c:v>8.363600000000006</c:v>
                </c:pt>
                <c:pt idx="267">
                  <c:v>8.396700000000002</c:v>
                </c:pt>
                <c:pt idx="268">
                  <c:v>8.4298</c:v>
                </c:pt>
                <c:pt idx="269">
                  <c:v>8.462800000000004</c:v>
                </c:pt>
                <c:pt idx="270">
                  <c:v>8.4959</c:v>
                </c:pt>
                <c:pt idx="271">
                  <c:v>8.5289</c:v>
                </c:pt>
                <c:pt idx="272">
                  <c:v>8.562</c:v>
                </c:pt>
                <c:pt idx="273">
                  <c:v>8.595</c:v>
                </c:pt>
                <c:pt idx="274">
                  <c:v>8.6281</c:v>
                </c:pt>
                <c:pt idx="275">
                  <c:v>8.661200000000001</c:v>
                </c:pt>
                <c:pt idx="276">
                  <c:v>8.6942</c:v>
                </c:pt>
                <c:pt idx="277">
                  <c:v>8.727299999999997</c:v>
                </c:pt>
                <c:pt idx="278">
                  <c:v>8.760300000000001</c:v>
                </c:pt>
                <c:pt idx="279">
                  <c:v>8.7934</c:v>
                </c:pt>
                <c:pt idx="280">
                  <c:v>8.8264</c:v>
                </c:pt>
                <c:pt idx="281">
                  <c:v>8.8595</c:v>
                </c:pt>
                <c:pt idx="282">
                  <c:v>8.892600000000006</c:v>
                </c:pt>
                <c:pt idx="283">
                  <c:v>8.925600000000002</c:v>
                </c:pt>
                <c:pt idx="284">
                  <c:v>8.9587</c:v>
                </c:pt>
                <c:pt idx="285">
                  <c:v>8.991700000000001</c:v>
                </c:pt>
                <c:pt idx="286">
                  <c:v>9.0248</c:v>
                </c:pt>
                <c:pt idx="287">
                  <c:v>9.0579</c:v>
                </c:pt>
                <c:pt idx="288">
                  <c:v>9.090900000000001</c:v>
                </c:pt>
                <c:pt idx="289">
                  <c:v>9.124000000000001</c:v>
                </c:pt>
                <c:pt idx="290">
                  <c:v>9.157</c:v>
                </c:pt>
                <c:pt idx="291">
                  <c:v>9.190100000000001</c:v>
                </c:pt>
                <c:pt idx="292">
                  <c:v>9.223100000000001</c:v>
                </c:pt>
                <c:pt idx="293">
                  <c:v>9.256200000000001</c:v>
                </c:pt>
                <c:pt idx="294">
                  <c:v>9.289300000000001</c:v>
                </c:pt>
                <c:pt idx="295">
                  <c:v>9.3223</c:v>
                </c:pt>
                <c:pt idx="296">
                  <c:v>9.3554</c:v>
                </c:pt>
                <c:pt idx="297">
                  <c:v>9.3884</c:v>
                </c:pt>
                <c:pt idx="298">
                  <c:v>9.4215</c:v>
                </c:pt>
                <c:pt idx="299">
                  <c:v>9.454500000000002</c:v>
                </c:pt>
                <c:pt idx="300">
                  <c:v>9.4876</c:v>
                </c:pt>
                <c:pt idx="301">
                  <c:v>9.520700000000001</c:v>
                </c:pt>
                <c:pt idx="302">
                  <c:v>9.553700000000002</c:v>
                </c:pt>
                <c:pt idx="303">
                  <c:v>9.5868</c:v>
                </c:pt>
                <c:pt idx="304">
                  <c:v>9.619800000000001</c:v>
                </c:pt>
                <c:pt idx="305">
                  <c:v>9.6529</c:v>
                </c:pt>
                <c:pt idx="306">
                  <c:v>9.686000000000003</c:v>
                </c:pt>
                <c:pt idx="307">
                  <c:v>9.719</c:v>
                </c:pt>
                <c:pt idx="308">
                  <c:v>9.7521</c:v>
                </c:pt>
                <c:pt idx="309">
                  <c:v>9.785100000000003</c:v>
                </c:pt>
                <c:pt idx="310">
                  <c:v>9.818200000000001</c:v>
                </c:pt>
                <c:pt idx="311">
                  <c:v>9.8512</c:v>
                </c:pt>
                <c:pt idx="312">
                  <c:v>9.884300000000001</c:v>
                </c:pt>
                <c:pt idx="313">
                  <c:v>9.9174</c:v>
                </c:pt>
                <c:pt idx="314">
                  <c:v>9.9504</c:v>
                </c:pt>
                <c:pt idx="315">
                  <c:v>9.983500000000002</c:v>
                </c:pt>
                <c:pt idx="316">
                  <c:v>10.0165</c:v>
                </c:pt>
                <c:pt idx="317">
                  <c:v>10.0165</c:v>
                </c:pt>
                <c:pt idx="318">
                  <c:v>10.0496</c:v>
                </c:pt>
                <c:pt idx="319">
                  <c:v>10.0826</c:v>
                </c:pt>
                <c:pt idx="320">
                  <c:v>10.1157</c:v>
                </c:pt>
                <c:pt idx="321">
                  <c:v>10.1157</c:v>
                </c:pt>
                <c:pt idx="322">
                  <c:v>10.1488</c:v>
                </c:pt>
                <c:pt idx="323">
                  <c:v>10.1818</c:v>
                </c:pt>
                <c:pt idx="324">
                  <c:v>10.2149</c:v>
                </c:pt>
                <c:pt idx="325">
                  <c:v>10.2479</c:v>
                </c:pt>
                <c:pt idx="326">
                  <c:v>10.281</c:v>
                </c:pt>
                <c:pt idx="327">
                  <c:v>10.314</c:v>
                </c:pt>
                <c:pt idx="328">
                  <c:v>10.3471</c:v>
                </c:pt>
                <c:pt idx="329">
                  <c:v>10.3802</c:v>
                </c:pt>
                <c:pt idx="330">
                  <c:v>10.4132</c:v>
                </c:pt>
                <c:pt idx="331">
                  <c:v>10.4463</c:v>
                </c:pt>
                <c:pt idx="332">
                  <c:v>10.4793</c:v>
                </c:pt>
                <c:pt idx="333">
                  <c:v>10.5124</c:v>
                </c:pt>
                <c:pt idx="334">
                  <c:v>10.5455</c:v>
                </c:pt>
                <c:pt idx="335">
                  <c:v>10.5785</c:v>
                </c:pt>
                <c:pt idx="336">
                  <c:v>10.6116</c:v>
                </c:pt>
                <c:pt idx="337">
                  <c:v>10.6446</c:v>
                </c:pt>
                <c:pt idx="338">
                  <c:v>10.6777</c:v>
                </c:pt>
                <c:pt idx="339">
                  <c:v>10.7107</c:v>
                </c:pt>
                <c:pt idx="340">
                  <c:v>10.7438</c:v>
                </c:pt>
                <c:pt idx="341">
                  <c:v>10.7769</c:v>
                </c:pt>
                <c:pt idx="342">
                  <c:v>10.8099</c:v>
                </c:pt>
                <c:pt idx="343">
                  <c:v>10.843</c:v>
                </c:pt>
                <c:pt idx="344">
                  <c:v>10.876</c:v>
                </c:pt>
                <c:pt idx="345">
                  <c:v>10.9091</c:v>
                </c:pt>
                <c:pt idx="346">
                  <c:v>10.9421</c:v>
                </c:pt>
                <c:pt idx="347">
                  <c:v>10.9752</c:v>
                </c:pt>
                <c:pt idx="348">
                  <c:v>11.0083</c:v>
                </c:pt>
                <c:pt idx="349">
                  <c:v>11.0413</c:v>
                </c:pt>
                <c:pt idx="350">
                  <c:v>11.0744</c:v>
                </c:pt>
                <c:pt idx="351">
                  <c:v>11.0744</c:v>
                </c:pt>
                <c:pt idx="352">
                  <c:v>11.1074</c:v>
                </c:pt>
                <c:pt idx="353">
                  <c:v>11.1074</c:v>
                </c:pt>
                <c:pt idx="354">
                  <c:v>11.1405</c:v>
                </c:pt>
                <c:pt idx="355">
                  <c:v>11.1736</c:v>
                </c:pt>
                <c:pt idx="356">
                  <c:v>11.2066</c:v>
                </c:pt>
                <c:pt idx="357">
                  <c:v>11.2397</c:v>
                </c:pt>
                <c:pt idx="358">
                  <c:v>11.2727</c:v>
                </c:pt>
                <c:pt idx="359">
                  <c:v>11.2727</c:v>
                </c:pt>
                <c:pt idx="360">
                  <c:v>11.3058</c:v>
                </c:pt>
                <c:pt idx="361">
                  <c:v>11.3388</c:v>
                </c:pt>
                <c:pt idx="362">
                  <c:v>11.3719</c:v>
                </c:pt>
                <c:pt idx="363">
                  <c:v>11.405</c:v>
                </c:pt>
                <c:pt idx="364">
                  <c:v>11.438</c:v>
                </c:pt>
                <c:pt idx="365">
                  <c:v>11.4711</c:v>
                </c:pt>
                <c:pt idx="366">
                  <c:v>11.5041</c:v>
                </c:pt>
                <c:pt idx="367">
                  <c:v>11.5372</c:v>
                </c:pt>
                <c:pt idx="368">
                  <c:v>11.5702</c:v>
                </c:pt>
                <c:pt idx="369">
                  <c:v>11.6033</c:v>
                </c:pt>
                <c:pt idx="370">
                  <c:v>11.6364</c:v>
                </c:pt>
                <c:pt idx="371">
                  <c:v>11.6694</c:v>
                </c:pt>
                <c:pt idx="372">
                  <c:v>11.7025</c:v>
                </c:pt>
                <c:pt idx="373">
                  <c:v>11.7355</c:v>
                </c:pt>
                <c:pt idx="374">
                  <c:v>11.7686</c:v>
                </c:pt>
                <c:pt idx="375">
                  <c:v>11.8017</c:v>
                </c:pt>
                <c:pt idx="376">
                  <c:v>11.8347</c:v>
                </c:pt>
                <c:pt idx="377">
                  <c:v>11.8678</c:v>
                </c:pt>
                <c:pt idx="378">
                  <c:v>11.9008</c:v>
                </c:pt>
                <c:pt idx="379">
                  <c:v>11.9339</c:v>
                </c:pt>
                <c:pt idx="380">
                  <c:v>11.9669</c:v>
                </c:pt>
                <c:pt idx="381">
                  <c:v>12.0</c:v>
                </c:pt>
                <c:pt idx="382">
                  <c:v>12.0331</c:v>
                </c:pt>
                <c:pt idx="383">
                  <c:v>12.0661</c:v>
                </c:pt>
                <c:pt idx="384">
                  <c:v>12.0992</c:v>
                </c:pt>
                <c:pt idx="385">
                  <c:v>12.1322</c:v>
                </c:pt>
                <c:pt idx="386">
                  <c:v>12.1653</c:v>
                </c:pt>
                <c:pt idx="387">
                  <c:v>12.1983</c:v>
                </c:pt>
                <c:pt idx="388">
                  <c:v>12.2314</c:v>
                </c:pt>
                <c:pt idx="389">
                  <c:v>12.2645</c:v>
                </c:pt>
                <c:pt idx="390">
                  <c:v>12.2975</c:v>
                </c:pt>
                <c:pt idx="391">
                  <c:v>12.3306</c:v>
                </c:pt>
                <c:pt idx="392">
                  <c:v>12.3636</c:v>
                </c:pt>
                <c:pt idx="393">
                  <c:v>12.3967</c:v>
                </c:pt>
                <c:pt idx="394">
                  <c:v>12.4298</c:v>
                </c:pt>
                <c:pt idx="395">
                  <c:v>12.4628</c:v>
                </c:pt>
                <c:pt idx="396">
                  <c:v>12.4959</c:v>
                </c:pt>
                <c:pt idx="397">
                  <c:v>12.5289</c:v>
                </c:pt>
                <c:pt idx="398">
                  <c:v>12.5289</c:v>
                </c:pt>
                <c:pt idx="399">
                  <c:v>12.562</c:v>
                </c:pt>
                <c:pt idx="400">
                  <c:v>12.595</c:v>
                </c:pt>
                <c:pt idx="401">
                  <c:v>12.6281</c:v>
                </c:pt>
                <c:pt idx="402">
                  <c:v>12.6612</c:v>
                </c:pt>
                <c:pt idx="403">
                  <c:v>12.6942</c:v>
                </c:pt>
                <c:pt idx="404">
                  <c:v>12.7273</c:v>
                </c:pt>
                <c:pt idx="405">
                  <c:v>12.7603</c:v>
                </c:pt>
                <c:pt idx="406">
                  <c:v>12.7934</c:v>
                </c:pt>
                <c:pt idx="407">
                  <c:v>12.8264</c:v>
                </c:pt>
                <c:pt idx="408">
                  <c:v>12.8595</c:v>
                </c:pt>
                <c:pt idx="409">
                  <c:v>12.8926</c:v>
                </c:pt>
                <c:pt idx="410">
                  <c:v>12.9256</c:v>
                </c:pt>
                <c:pt idx="411">
                  <c:v>12.9587</c:v>
                </c:pt>
                <c:pt idx="412">
                  <c:v>12.9917</c:v>
                </c:pt>
                <c:pt idx="413">
                  <c:v>13.0248</c:v>
                </c:pt>
                <c:pt idx="414">
                  <c:v>13.0579</c:v>
                </c:pt>
                <c:pt idx="415">
                  <c:v>13.0909</c:v>
                </c:pt>
                <c:pt idx="416">
                  <c:v>13.124</c:v>
                </c:pt>
                <c:pt idx="417">
                  <c:v>13.157</c:v>
                </c:pt>
                <c:pt idx="418">
                  <c:v>13.1901</c:v>
                </c:pt>
                <c:pt idx="419">
                  <c:v>13.2231</c:v>
                </c:pt>
                <c:pt idx="420">
                  <c:v>13.2562</c:v>
                </c:pt>
                <c:pt idx="421">
                  <c:v>13.2893</c:v>
                </c:pt>
                <c:pt idx="422">
                  <c:v>13.3223</c:v>
                </c:pt>
                <c:pt idx="423">
                  <c:v>13.3554</c:v>
                </c:pt>
                <c:pt idx="424">
                  <c:v>13.3884</c:v>
                </c:pt>
                <c:pt idx="425">
                  <c:v>13.4215</c:v>
                </c:pt>
                <c:pt idx="426">
                  <c:v>13.4545</c:v>
                </c:pt>
                <c:pt idx="427">
                  <c:v>13.4876</c:v>
                </c:pt>
                <c:pt idx="428">
                  <c:v>13.5207</c:v>
                </c:pt>
                <c:pt idx="429">
                  <c:v>13.5537</c:v>
                </c:pt>
                <c:pt idx="430">
                  <c:v>13.5868</c:v>
                </c:pt>
                <c:pt idx="431">
                  <c:v>13.6198</c:v>
                </c:pt>
                <c:pt idx="432">
                  <c:v>13.6529</c:v>
                </c:pt>
                <c:pt idx="433">
                  <c:v>13.686</c:v>
                </c:pt>
                <c:pt idx="434">
                  <c:v>13.719</c:v>
                </c:pt>
                <c:pt idx="435">
                  <c:v>13.7521</c:v>
                </c:pt>
                <c:pt idx="436">
                  <c:v>13.7851</c:v>
                </c:pt>
                <c:pt idx="437">
                  <c:v>13.8182</c:v>
                </c:pt>
                <c:pt idx="438">
                  <c:v>13.8512</c:v>
                </c:pt>
                <c:pt idx="439">
                  <c:v>13.8843</c:v>
                </c:pt>
                <c:pt idx="440">
                  <c:v>13.9174</c:v>
                </c:pt>
                <c:pt idx="441">
                  <c:v>13.9504</c:v>
                </c:pt>
                <c:pt idx="442">
                  <c:v>13.9835</c:v>
                </c:pt>
                <c:pt idx="443">
                  <c:v>14.0165</c:v>
                </c:pt>
                <c:pt idx="444">
                  <c:v>14.0496</c:v>
                </c:pt>
                <c:pt idx="445">
                  <c:v>14.0826</c:v>
                </c:pt>
                <c:pt idx="446">
                  <c:v>14.1157</c:v>
                </c:pt>
                <c:pt idx="447">
                  <c:v>14.1488</c:v>
                </c:pt>
              </c:numCache>
            </c:numRef>
          </c:xVal>
          <c:yVal>
            <c:numRef>
              <c:f>'T_08.4_DTH_V8_MATCH_STSD'!$D$4:$D$451</c:f>
              <c:numCache>
                <c:formatCode>General</c:formatCode>
                <c:ptCount val="4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0.005102</c:v>
                </c:pt>
                <c:pt idx="5">
                  <c:v>0.005102</c:v>
                </c:pt>
                <c:pt idx="6">
                  <c:v>0.005102</c:v>
                </c:pt>
                <c:pt idx="7">
                  <c:v>0.005102</c:v>
                </c:pt>
                <c:pt idx="8">
                  <c:v>0.005102</c:v>
                </c:pt>
                <c:pt idx="9">
                  <c:v>0.005102</c:v>
                </c:pt>
                <c:pt idx="10">
                  <c:v>0.005102</c:v>
                </c:pt>
                <c:pt idx="11">
                  <c:v>0.005102</c:v>
                </c:pt>
                <c:pt idx="12">
                  <c:v>0.01023</c:v>
                </c:pt>
                <c:pt idx="13">
                  <c:v>0.01023</c:v>
                </c:pt>
                <c:pt idx="14">
                  <c:v>0.01023</c:v>
                </c:pt>
                <c:pt idx="15">
                  <c:v>0.01023</c:v>
                </c:pt>
                <c:pt idx="16">
                  <c:v>0.01023</c:v>
                </c:pt>
                <c:pt idx="17">
                  <c:v>0.015359</c:v>
                </c:pt>
                <c:pt idx="18">
                  <c:v>0.015359</c:v>
                </c:pt>
                <c:pt idx="19">
                  <c:v>0.015359</c:v>
                </c:pt>
                <c:pt idx="20">
                  <c:v>0.015359</c:v>
                </c:pt>
                <c:pt idx="21">
                  <c:v>0.015359</c:v>
                </c:pt>
                <c:pt idx="22">
                  <c:v>0.020487</c:v>
                </c:pt>
                <c:pt idx="23">
                  <c:v>0.020487</c:v>
                </c:pt>
                <c:pt idx="24">
                  <c:v>0.020487</c:v>
                </c:pt>
                <c:pt idx="25">
                  <c:v>0.020487</c:v>
                </c:pt>
                <c:pt idx="26">
                  <c:v>0.020487</c:v>
                </c:pt>
                <c:pt idx="27">
                  <c:v>0.020487</c:v>
                </c:pt>
                <c:pt idx="28">
                  <c:v>0.020487</c:v>
                </c:pt>
                <c:pt idx="29">
                  <c:v>0.020487</c:v>
                </c:pt>
                <c:pt idx="30">
                  <c:v>0.020487</c:v>
                </c:pt>
                <c:pt idx="31">
                  <c:v>0.025615</c:v>
                </c:pt>
                <c:pt idx="32">
                  <c:v>0.025615</c:v>
                </c:pt>
                <c:pt idx="33">
                  <c:v>0.025615</c:v>
                </c:pt>
                <c:pt idx="34">
                  <c:v>0.025615</c:v>
                </c:pt>
                <c:pt idx="35">
                  <c:v>0.025615</c:v>
                </c:pt>
                <c:pt idx="36">
                  <c:v>0.025615</c:v>
                </c:pt>
                <c:pt idx="37">
                  <c:v>0.025615</c:v>
                </c:pt>
                <c:pt idx="38">
                  <c:v>0.025615</c:v>
                </c:pt>
                <c:pt idx="39">
                  <c:v>0.025615</c:v>
                </c:pt>
                <c:pt idx="40">
                  <c:v>0.025615</c:v>
                </c:pt>
                <c:pt idx="41">
                  <c:v>0.025615</c:v>
                </c:pt>
                <c:pt idx="42">
                  <c:v>0.025615</c:v>
                </c:pt>
                <c:pt idx="43">
                  <c:v>0.025615</c:v>
                </c:pt>
                <c:pt idx="44">
                  <c:v>0.025615</c:v>
                </c:pt>
                <c:pt idx="45">
                  <c:v>0.025615</c:v>
                </c:pt>
                <c:pt idx="46">
                  <c:v>0.025615</c:v>
                </c:pt>
                <c:pt idx="47">
                  <c:v>0.025615</c:v>
                </c:pt>
                <c:pt idx="48">
                  <c:v>0.025615</c:v>
                </c:pt>
                <c:pt idx="49">
                  <c:v>0.025615</c:v>
                </c:pt>
                <c:pt idx="50">
                  <c:v>0.025615</c:v>
                </c:pt>
                <c:pt idx="51">
                  <c:v>0.025615</c:v>
                </c:pt>
                <c:pt idx="52">
                  <c:v>0.025615</c:v>
                </c:pt>
                <c:pt idx="53">
                  <c:v>0.025615</c:v>
                </c:pt>
                <c:pt idx="54">
                  <c:v>0.025615</c:v>
                </c:pt>
                <c:pt idx="55">
                  <c:v>0.025615</c:v>
                </c:pt>
                <c:pt idx="56">
                  <c:v>0.025615</c:v>
                </c:pt>
                <c:pt idx="57">
                  <c:v>0.025615</c:v>
                </c:pt>
                <c:pt idx="58">
                  <c:v>0.025615</c:v>
                </c:pt>
                <c:pt idx="59">
                  <c:v>0.025615</c:v>
                </c:pt>
                <c:pt idx="60">
                  <c:v>0.025615</c:v>
                </c:pt>
                <c:pt idx="61">
                  <c:v>0.025615</c:v>
                </c:pt>
                <c:pt idx="62">
                  <c:v>0.025615</c:v>
                </c:pt>
                <c:pt idx="63">
                  <c:v>0.025615</c:v>
                </c:pt>
                <c:pt idx="64">
                  <c:v>0.025615</c:v>
                </c:pt>
                <c:pt idx="65">
                  <c:v>0.025615</c:v>
                </c:pt>
                <c:pt idx="66">
                  <c:v>0.025615</c:v>
                </c:pt>
                <c:pt idx="67">
                  <c:v>0.025615</c:v>
                </c:pt>
                <c:pt idx="68">
                  <c:v>0.025615</c:v>
                </c:pt>
                <c:pt idx="69">
                  <c:v>0.025615</c:v>
                </c:pt>
                <c:pt idx="70">
                  <c:v>0.025615</c:v>
                </c:pt>
                <c:pt idx="71">
                  <c:v>0.030744</c:v>
                </c:pt>
                <c:pt idx="72">
                  <c:v>0.030744</c:v>
                </c:pt>
                <c:pt idx="73">
                  <c:v>0.030744</c:v>
                </c:pt>
                <c:pt idx="74">
                  <c:v>0.030744</c:v>
                </c:pt>
                <c:pt idx="75">
                  <c:v>0.030744</c:v>
                </c:pt>
                <c:pt idx="76">
                  <c:v>0.030744</c:v>
                </c:pt>
                <c:pt idx="77">
                  <c:v>0.030744</c:v>
                </c:pt>
                <c:pt idx="78">
                  <c:v>0.030744</c:v>
                </c:pt>
                <c:pt idx="79">
                  <c:v>0.030744</c:v>
                </c:pt>
                <c:pt idx="80">
                  <c:v>0.030744</c:v>
                </c:pt>
                <c:pt idx="81">
                  <c:v>0.030744</c:v>
                </c:pt>
                <c:pt idx="82">
                  <c:v>0.030744</c:v>
                </c:pt>
                <c:pt idx="83">
                  <c:v>0.030744</c:v>
                </c:pt>
                <c:pt idx="84">
                  <c:v>0.030744</c:v>
                </c:pt>
                <c:pt idx="85">
                  <c:v>0.030744</c:v>
                </c:pt>
                <c:pt idx="86">
                  <c:v>0.030744</c:v>
                </c:pt>
                <c:pt idx="87">
                  <c:v>0.030744</c:v>
                </c:pt>
                <c:pt idx="88">
                  <c:v>0.030744</c:v>
                </c:pt>
                <c:pt idx="89">
                  <c:v>0.030744</c:v>
                </c:pt>
                <c:pt idx="90">
                  <c:v>0.030744</c:v>
                </c:pt>
                <c:pt idx="91">
                  <c:v>0.030744</c:v>
                </c:pt>
                <c:pt idx="92">
                  <c:v>0.030744</c:v>
                </c:pt>
                <c:pt idx="93">
                  <c:v>0.030744</c:v>
                </c:pt>
                <c:pt idx="94">
                  <c:v>0.030744</c:v>
                </c:pt>
                <c:pt idx="95">
                  <c:v>0.030744</c:v>
                </c:pt>
                <c:pt idx="96">
                  <c:v>0.030744</c:v>
                </c:pt>
                <c:pt idx="97">
                  <c:v>0.030744</c:v>
                </c:pt>
                <c:pt idx="98">
                  <c:v>0.030744</c:v>
                </c:pt>
                <c:pt idx="99">
                  <c:v>0.030744</c:v>
                </c:pt>
                <c:pt idx="100">
                  <c:v>0.030744</c:v>
                </c:pt>
                <c:pt idx="101">
                  <c:v>0.030744</c:v>
                </c:pt>
                <c:pt idx="102">
                  <c:v>0.030744</c:v>
                </c:pt>
                <c:pt idx="103">
                  <c:v>0.030744</c:v>
                </c:pt>
                <c:pt idx="104">
                  <c:v>0.030744</c:v>
                </c:pt>
                <c:pt idx="105">
                  <c:v>0.030744</c:v>
                </c:pt>
                <c:pt idx="106">
                  <c:v>0.030744</c:v>
                </c:pt>
                <c:pt idx="107">
                  <c:v>0.030744</c:v>
                </c:pt>
                <c:pt idx="108">
                  <c:v>0.030744</c:v>
                </c:pt>
                <c:pt idx="109">
                  <c:v>0.030744</c:v>
                </c:pt>
                <c:pt idx="110">
                  <c:v>0.030744</c:v>
                </c:pt>
                <c:pt idx="111">
                  <c:v>0.030744</c:v>
                </c:pt>
                <c:pt idx="112">
                  <c:v>0.030744</c:v>
                </c:pt>
                <c:pt idx="113">
                  <c:v>0.030744</c:v>
                </c:pt>
                <c:pt idx="114">
                  <c:v>0.030744</c:v>
                </c:pt>
                <c:pt idx="115">
                  <c:v>0.030744</c:v>
                </c:pt>
                <c:pt idx="116">
                  <c:v>0.030744</c:v>
                </c:pt>
                <c:pt idx="117">
                  <c:v>0.030744</c:v>
                </c:pt>
                <c:pt idx="118">
                  <c:v>0.035872</c:v>
                </c:pt>
                <c:pt idx="119">
                  <c:v>0.035872</c:v>
                </c:pt>
                <c:pt idx="120">
                  <c:v>0.035872</c:v>
                </c:pt>
                <c:pt idx="121">
                  <c:v>0.035872</c:v>
                </c:pt>
                <c:pt idx="122">
                  <c:v>0.035872</c:v>
                </c:pt>
                <c:pt idx="123">
                  <c:v>0.035872</c:v>
                </c:pt>
                <c:pt idx="124">
                  <c:v>0.035872</c:v>
                </c:pt>
                <c:pt idx="125">
                  <c:v>0.035872</c:v>
                </c:pt>
                <c:pt idx="126">
                  <c:v>0.035872</c:v>
                </c:pt>
                <c:pt idx="127">
                  <c:v>0.035872</c:v>
                </c:pt>
                <c:pt idx="128">
                  <c:v>0.035872</c:v>
                </c:pt>
                <c:pt idx="129">
                  <c:v>0.035872</c:v>
                </c:pt>
                <c:pt idx="130">
                  <c:v>0.035872</c:v>
                </c:pt>
                <c:pt idx="131">
                  <c:v>0.035872</c:v>
                </c:pt>
                <c:pt idx="132">
                  <c:v>0.035872</c:v>
                </c:pt>
                <c:pt idx="133">
                  <c:v>0.035872</c:v>
                </c:pt>
                <c:pt idx="134">
                  <c:v>0.035872</c:v>
                </c:pt>
                <c:pt idx="135">
                  <c:v>0.035872</c:v>
                </c:pt>
                <c:pt idx="136">
                  <c:v>0.035872</c:v>
                </c:pt>
                <c:pt idx="137">
                  <c:v>0.035872</c:v>
                </c:pt>
                <c:pt idx="138">
                  <c:v>0.035872</c:v>
                </c:pt>
                <c:pt idx="139">
                  <c:v>0.035872</c:v>
                </c:pt>
                <c:pt idx="140">
                  <c:v>0.035872</c:v>
                </c:pt>
                <c:pt idx="141">
                  <c:v>0.035872</c:v>
                </c:pt>
                <c:pt idx="142">
                  <c:v>0.035872</c:v>
                </c:pt>
                <c:pt idx="143">
                  <c:v>0.035872</c:v>
                </c:pt>
                <c:pt idx="144">
                  <c:v>0.035872</c:v>
                </c:pt>
                <c:pt idx="145">
                  <c:v>0.035872</c:v>
                </c:pt>
                <c:pt idx="146">
                  <c:v>0.035872</c:v>
                </c:pt>
                <c:pt idx="147">
                  <c:v>0.035872</c:v>
                </c:pt>
                <c:pt idx="148">
                  <c:v>0.035872</c:v>
                </c:pt>
                <c:pt idx="149">
                  <c:v>0.035872</c:v>
                </c:pt>
                <c:pt idx="150">
                  <c:v>0.035872</c:v>
                </c:pt>
                <c:pt idx="151">
                  <c:v>0.035872</c:v>
                </c:pt>
                <c:pt idx="152">
                  <c:v>0.035872</c:v>
                </c:pt>
                <c:pt idx="153">
                  <c:v>0.035872</c:v>
                </c:pt>
                <c:pt idx="154">
                  <c:v>0.035872</c:v>
                </c:pt>
                <c:pt idx="155">
                  <c:v>0.035872</c:v>
                </c:pt>
                <c:pt idx="156">
                  <c:v>0.035872</c:v>
                </c:pt>
                <c:pt idx="157">
                  <c:v>0.035872</c:v>
                </c:pt>
                <c:pt idx="158">
                  <c:v>0.035872</c:v>
                </c:pt>
                <c:pt idx="159">
                  <c:v>0.035872</c:v>
                </c:pt>
                <c:pt idx="160">
                  <c:v>0.035872</c:v>
                </c:pt>
                <c:pt idx="161">
                  <c:v>0.035872</c:v>
                </c:pt>
                <c:pt idx="162">
                  <c:v>0.035872</c:v>
                </c:pt>
                <c:pt idx="163">
                  <c:v>0.035872</c:v>
                </c:pt>
                <c:pt idx="164">
                  <c:v>0.035872</c:v>
                </c:pt>
                <c:pt idx="165">
                  <c:v>0.035872</c:v>
                </c:pt>
                <c:pt idx="166">
                  <c:v>0.035872</c:v>
                </c:pt>
                <c:pt idx="167">
                  <c:v>0.035872</c:v>
                </c:pt>
                <c:pt idx="168">
                  <c:v>0.035872</c:v>
                </c:pt>
                <c:pt idx="169">
                  <c:v>0.035872</c:v>
                </c:pt>
                <c:pt idx="170">
                  <c:v>0.035872</c:v>
                </c:pt>
                <c:pt idx="171">
                  <c:v>0.035872</c:v>
                </c:pt>
                <c:pt idx="172">
                  <c:v>0.035872</c:v>
                </c:pt>
                <c:pt idx="173">
                  <c:v>0.035872</c:v>
                </c:pt>
                <c:pt idx="174">
                  <c:v>0.035872</c:v>
                </c:pt>
                <c:pt idx="175">
                  <c:v>0.035872</c:v>
                </c:pt>
                <c:pt idx="176">
                  <c:v>0.035872</c:v>
                </c:pt>
                <c:pt idx="177">
                  <c:v>0.035872</c:v>
                </c:pt>
                <c:pt idx="178">
                  <c:v>0.035872</c:v>
                </c:pt>
                <c:pt idx="179">
                  <c:v>0.035872</c:v>
                </c:pt>
                <c:pt idx="180">
                  <c:v>0.035872</c:v>
                </c:pt>
                <c:pt idx="181">
                  <c:v>0.035872</c:v>
                </c:pt>
                <c:pt idx="182">
                  <c:v>0.035872</c:v>
                </c:pt>
                <c:pt idx="183">
                  <c:v>0.035872</c:v>
                </c:pt>
                <c:pt idx="184">
                  <c:v>0.035872</c:v>
                </c:pt>
                <c:pt idx="185">
                  <c:v>0.035872</c:v>
                </c:pt>
                <c:pt idx="186">
                  <c:v>0.035872</c:v>
                </c:pt>
                <c:pt idx="187">
                  <c:v>0.035872</c:v>
                </c:pt>
                <c:pt idx="188">
                  <c:v>0.035872</c:v>
                </c:pt>
                <c:pt idx="189">
                  <c:v>0.035872</c:v>
                </c:pt>
                <c:pt idx="190">
                  <c:v>0.035872</c:v>
                </c:pt>
                <c:pt idx="191">
                  <c:v>0.035872</c:v>
                </c:pt>
                <c:pt idx="192">
                  <c:v>0.035872</c:v>
                </c:pt>
                <c:pt idx="193">
                  <c:v>0.035872</c:v>
                </c:pt>
                <c:pt idx="194">
                  <c:v>0.035872</c:v>
                </c:pt>
                <c:pt idx="195">
                  <c:v>0.035872</c:v>
                </c:pt>
                <c:pt idx="196">
                  <c:v>0.035872</c:v>
                </c:pt>
                <c:pt idx="197">
                  <c:v>0.035872</c:v>
                </c:pt>
                <c:pt idx="198">
                  <c:v>0.035872</c:v>
                </c:pt>
                <c:pt idx="199">
                  <c:v>0.035872</c:v>
                </c:pt>
                <c:pt idx="200">
                  <c:v>0.035872</c:v>
                </c:pt>
                <c:pt idx="201">
                  <c:v>0.035872</c:v>
                </c:pt>
                <c:pt idx="202">
                  <c:v>0.035872</c:v>
                </c:pt>
                <c:pt idx="203">
                  <c:v>0.035872</c:v>
                </c:pt>
                <c:pt idx="204">
                  <c:v>0.035872</c:v>
                </c:pt>
                <c:pt idx="205">
                  <c:v>0.035872</c:v>
                </c:pt>
                <c:pt idx="206">
                  <c:v>0.035872</c:v>
                </c:pt>
                <c:pt idx="207">
                  <c:v>0.035872</c:v>
                </c:pt>
                <c:pt idx="208">
                  <c:v>0.035872</c:v>
                </c:pt>
                <c:pt idx="209">
                  <c:v>0.035872</c:v>
                </c:pt>
                <c:pt idx="210">
                  <c:v>0.035872</c:v>
                </c:pt>
                <c:pt idx="211">
                  <c:v>0.035872</c:v>
                </c:pt>
                <c:pt idx="212">
                  <c:v>0.035872</c:v>
                </c:pt>
                <c:pt idx="213">
                  <c:v>0.035872</c:v>
                </c:pt>
                <c:pt idx="214">
                  <c:v>0.035872</c:v>
                </c:pt>
                <c:pt idx="215">
                  <c:v>0.035872</c:v>
                </c:pt>
                <c:pt idx="216">
                  <c:v>0.035872</c:v>
                </c:pt>
                <c:pt idx="217">
                  <c:v>0.035872</c:v>
                </c:pt>
                <c:pt idx="218">
                  <c:v>0.035872</c:v>
                </c:pt>
                <c:pt idx="219">
                  <c:v>0.035872</c:v>
                </c:pt>
                <c:pt idx="220">
                  <c:v>0.035872</c:v>
                </c:pt>
                <c:pt idx="221">
                  <c:v>0.035872</c:v>
                </c:pt>
                <c:pt idx="222">
                  <c:v>0.035872</c:v>
                </c:pt>
                <c:pt idx="223">
                  <c:v>0.035872</c:v>
                </c:pt>
                <c:pt idx="224">
                  <c:v>0.035872</c:v>
                </c:pt>
                <c:pt idx="225">
                  <c:v>0.035872</c:v>
                </c:pt>
                <c:pt idx="226">
                  <c:v>0.035872</c:v>
                </c:pt>
                <c:pt idx="227">
                  <c:v>0.035872</c:v>
                </c:pt>
                <c:pt idx="228">
                  <c:v>0.035872</c:v>
                </c:pt>
                <c:pt idx="229">
                  <c:v>0.035872</c:v>
                </c:pt>
                <c:pt idx="230">
                  <c:v>0.035872</c:v>
                </c:pt>
                <c:pt idx="231">
                  <c:v>0.035872</c:v>
                </c:pt>
                <c:pt idx="232">
                  <c:v>0.035872</c:v>
                </c:pt>
                <c:pt idx="233">
                  <c:v>0.035872</c:v>
                </c:pt>
                <c:pt idx="234">
                  <c:v>0.035872</c:v>
                </c:pt>
                <c:pt idx="235">
                  <c:v>0.035872</c:v>
                </c:pt>
                <c:pt idx="236">
                  <c:v>0.035872</c:v>
                </c:pt>
                <c:pt idx="237">
                  <c:v>0.035872</c:v>
                </c:pt>
                <c:pt idx="238">
                  <c:v>0.035872</c:v>
                </c:pt>
                <c:pt idx="239">
                  <c:v>0.035872</c:v>
                </c:pt>
                <c:pt idx="240">
                  <c:v>0.035872</c:v>
                </c:pt>
                <c:pt idx="241">
                  <c:v>0.035872</c:v>
                </c:pt>
                <c:pt idx="242">
                  <c:v>0.035872</c:v>
                </c:pt>
                <c:pt idx="243">
                  <c:v>0.035872</c:v>
                </c:pt>
                <c:pt idx="244">
                  <c:v>0.035872</c:v>
                </c:pt>
                <c:pt idx="245">
                  <c:v>0.041084</c:v>
                </c:pt>
                <c:pt idx="246">
                  <c:v>0.041084</c:v>
                </c:pt>
                <c:pt idx="247">
                  <c:v>0.041084</c:v>
                </c:pt>
                <c:pt idx="248">
                  <c:v>0.046295</c:v>
                </c:pt>
                <c:pt idx="249">
                  <c:v>0.046295</c:v>
                </c:pt>
                <c:pt idx="250">
                  <c:v>0.046295</c:v>
                </c:pt>
                <c:pt idx="251">
                  <c:v>0.046295</c:v>
                </c:pt>
                <c:pt idx="252">
                  <c:v>0.046295</c:v>
                </c:pt>
                <c:pt idx="253">
                  <c:v>0.046295</c:v>
                </c:pt>
                <c:pt idx="254">
                  <c:v>0.046295</c:v>
                </c:pt>
                <c:pt idx="255">
                  <c:v>0.046295</c:v>
                </c:pt>
                <c:pt idx="256">
                  <c:v>0.046295</c:v>
                </c:pt>
                <c:pt idx="257">
                  <c:v>0.046295</c:v>
                </c:pt>
                <c:pt idx="258">
                  <c:v>0.046295</c:v>
                </c:pt>
                <c:pt idx="259">
                  <c:v>0.046295</c:v>
                </c:pt>
                <c:pt idx="260">
                  <c:v>0.046295</c:v>
                </c:pt>
                <c:pt idx="261">
                  <c:v>0.046295</c:v>
                </c:pt>
                <c:pt idx="262">
                  <c:v>0.046295</c:v>
                </c:pt>
                <c:pt idx="263">
                  <c:v>0.046295</c:v>
                </c:pt>
                <c:pt idx="264">
                  <c:v>0.046295</c:v>
                </c:pt>
                <c:pt idx="265">
                  <c:v>0.046295</c:v>
                </c:pt>
                <c:pt idx="266">
                  <c:v>0.046295</c:v>
                </c:pt>
                <c:pt idx="267">
                  <c:v>0.046295</c:v>
                </c:pt>
                <c:pt idx="268">
                  <c:v>0.046295</c:v>
                </c:pt>
                <c:pt idx="269">
                  <c:v>0.046295</c:v>
                </c:pt>
                <c:pt idx="270">
                  <c:v>0.046295</c:v>
                </c:pt>
                <c:pt idx="271">
                  <c:v>0.046295</c:v>
                </c:pt>
                <c:pt idx="272">
                  <c:v>0.046295</c:v>
                </c:pt>
                <c:pt idx="273">
                  <c:v>0.046295</c:v>
                </c:pt>
                <c:pt idx="274">
                  <c:v>0.046295</c:v>
                </c:pt>
                <c:pt idx="275">
                  <c:v>0.046295</c:v>
                </c:pt>
                <c:pt idx="276">
                  <c:v>0.046295</c:v>
                </c:pt>
                <c:pt idx="277">
                  <c:v>0.046295</c:v>
                </c:pt>
                <c:pt idx="278">
                  <c:v>0.046295</c:v>
                </c:pt>
                <c:pt idx="279">
                  <c:v>0.046295</c:v>
                </c:pt>
                <c:pt idx="280">
                  <c:v>0.046295</c:v>
                </c:pt>
                <c:pt idx="281">
                  <c:v>0.046295</c:v>
                </c:pt>
                <c:pt idx="282">
                  <c:v>0.046295</c:v>
                </c:pt>
                <c:pt idx="283">
                  <c:v>0.046295</c:v>
                </c:pt>
                <c:pt idx="284">
                  <c:v>0.046295</c:v>
                </c:pt>
                <c:pt idx="285">
                  <c:v>0.046295</c:v>
                </c:pt>
                <c:pt idx="286">
                  <c:v>0.046295</c:v>
                </c:pt>
                <c:pt idx="287">
                  <c:v>0.046295</c:v>
                </c:pt>
                <c:pt idx="288">
                  <c:v>0.046295</c:v>
                </c:pt>
                <c:pt idx="289">
                  <c:v>0.046295</c:v>
                </c:pt>
                <c:pt idx="290">
                  <c:v>0.046295</c:v>
                </c:pt>
                <c:pt idx="291">
                  <c:v>0.046295</c:v>
                </c:pt>
                <c:pt idx="292">
                  <c:v>0.046295</c:v>
                </c:pt>
                <c:pt idx="293">
                  <c:v>0.046295</c:v>
                </c:pt>
                <c:pt idx="294">
                  <c:v>0.046295</c:v>
                </c:pt>
                <c:pt idx="295">
                  <c:v>0.046295</c:v>
                </c:pt>
                <c:pt idx="296">
                  <c:v>0.046295</c:v>
                </c:pt>
                <c:pt idx="297">
                  <c:v>0.046295</c:v>
                </c:pt>
                <c:pt idx="298">
                  <c:v>0.046295</c:v>
                </c:pt>
                <c:pt idx="299">
                  <c:v>0.046295</c:v>
                </c:pt>
                <c:pt idx="300">
                  <c:v>0.046295</c:v>
                </c:pt>
                <c:pt idx="301">
                  <c:v>0.046295</c:v>
                </c:pt>
                <c:pt idx="302">
                  <c:v>0.046295</c:v>
                </c:pt>
                <c:pt idx="303">
                  <c:v>0.046295</c:v>
                </c:pt>
                <c:pt idx="304">
                  <c:v>0.046295</c:v>
                </c:pt>
                <c:pt idx="305">
                  <c:v>0.046295</c:v>
                </c:pt>
                <c:pt idx="306">
                  <c:v>0.046295</c:v>
                </c:pt>
                <c:pt idx="307">
                  <c:v>0.046295</c:v>
                </c:pt>
                <c:pt idx="308">
                  <c:v>0.046295</c:v>
                </c:pt>
                <c:pt idx="309">
                  <c:v>0.046295</c:v>
                </c:pt>
                <c:pt idx="310">
                  <c:v>0.046295</c:v>
                </c:pt>
                <c:pt idx="311">
                  <c:v>0.046295</c:v>
                </c:pt>
                <c:pt idx="312">
                  <c:v>0.046295</c:v>
                </c:pt>
                <c:pt idx="313">
                  <c:v>0.046295</c:v>
                </c:pt>
                <c:pt idx="314">
                  <c:v>0.046295</c:v>
                </c:pt>
                <c:pt idx="315">
                  <c:v>0.046295</c:v>
                </c:pt>
                <c:pt idx="316">
                  <c:v>0.046295</c:v>
                </c:pt>
                <c:pt idx="317">
                  <c:v>0.046295</c:v>
                </c:pt>
                <c:pt idx="318">
                  <c:v>0.046295</c:v>
                </c:pt>
                <c:pt idx="319">
                  <c:v>0.046295</c:v>
                </c:pt>
                <c:pt idx="320">
                  <c:v>0.046295</c:v>
                </c:pt>
                <c:pt idx="321">
                  <c:v>0.046295</c:v>
                </c:pt>
                <c:pt idx="322">
                  <c:v>0.046295</c:v>
                </c:pt>
                <c:pt idx="323">
                  <c:v>0.046295</c:v>
                </c:pt>
                <c:pt idx="324">
                  <c:v>0.046295</c:v>
                </c:pt>
                <c:pt idx="325">
                  <c:v>0.046295</c:v>
                </c:pt>
                <c:pt idx="326">
                  <c:v>0.046295</c:v>
                </c:pt>
                <c:pt idx="327">
                  <c:v>0.046295</c:v>
                </c:pt>
                <c:pt idx="328">
                  <c:v>0.046295</c:v>
                </c:pt>
                <c:pt idx="329">
                  <c:v>0.046295</c:v>
                </c:pt>
                <c:pt idx="330">
                  <c:v>0.046295</c:v>
                </c:pt>
                <c:pt idx="331">
                  <c:v>0.046295</c:v>
                </c:pt>
                <c:pt idx="332">
                  <c:v>0.046295</c:v>
                </c:pt>
                <c:pt idx="333">
                  <c:v>0.046295</c:v>
                </c:pt>
                <c:pt idx="334">
                  <c:v>0.046295</c:v>
                </c:pt>
                <c:pt idx="335">
                  <c:v>0.046295</c:v>
                </c:pt>
                <c:pt idx="336">
                  <c:v>0.046295</c:v>
                </c:pt>
                <c:pt idx="337">
                  <c:v>0.046295</c:v>
                </c:pt>
                <c:pt idx="338">
                  <c:v>0.046295</c:v>
                </c:pt>
                <c:pt idx="339">
                  <c:v>0.046295</c:v>
                </c:pt>
                <c:pt idx="340">
                  <c:v>0.046295</c:v>
                </c:pt>
                <c:pt idx="341">
                  <c:v>0.046295</c:v>
                </c:pt>
                <c:pt idx="342">
                  <c:v>0.046295</c:v>
                </c:pt>
                <c:pt idx="343">
                  <c:v>0.046295</c:v>
                </c:pt>
                <c:pt idx="344">
                  <c:v>0.046295</c:v>
                </c:pt>
                <c:pt idx="345">
                  <c:v>0.046295</c:v>
                </c:pt>
                <c:pt idx="346">
                  <c:v>0.046295</c:v>
                </c:pt>
                <c:pt idx="347">
                  <c:v>0.046295</c:v>
                </c:pt>
                <c:pt idx="348">
                  <c:v>0.046295</c:v>
                </c:pt>
                <c:pt idx="349">
                  <c:v>0.046295</c:v>
                </c:pt>
                <c:pt idx="350">
                  <c:v>0.046295</c:v>
                </c:pt>
                <c:pt idx="351">
                  <c:v>0.051535</c:v>
                </c:pt>
                <c:pt idx="352">
                  <c:v>0.051535</c:v>
                </c:pt>
                <c:pt idx="353">
                  <c:v>0.051535</c:v>
                </c:pt>
                <c:pt idx="354">
                  <c:v>0.051535</c:v>
                </c:pt>
                <c:pt idx="355">
                  <c:v>0.051535</c:v>
                </c:pt>
                <c:pt idx="356">
                  <c:v>0.051535</c:v>
                </c:pt>
                <c:pt idx="357">
                  <c:v>0.051535</c:v>
                </c:pt>
                <c:pt idx="358">
                  <c:v>0.051535</c:v>
                </c:pt>
                <c:pt idx="359">
                  <c:v>0.056775</c:v>
                </c:pt>
                <c:pt idx="360">
                  <c:v>0.056775</c:v>
                </c:pt>
                <c:pt idx="361">
                  <c:v>0.056775</c:v>
                </c:pt>
                <c:pt idx="362">
                  <c:v>0.056775</c:v>
                </c:pt>
                <c:pt idx="363">
                  <c:v>0.056775</c:v>
                </c:pt>
                <c:pt idx="364">
                  <c:v>0.056775</c:v>
                </c:pt>
                <c:pt idx="365">
                  <c:v>0.056775</c:v>
                </c:pt>
                <c:pt idx="366">
                  <c:v>0.056775</c:v>
                </c:pt>
                <c:pt idx="367">
                  <c:v>0.056775</c:v>
                </c:pt>
                <c:pt idx="368">
                  <c:v>0.056775</c:v>
                </c:pt>
                <c:pt idx="369">
                  <c:v>0.056775</c:v>
                </c:pt>
                <c:pt idx="370">
                  <c:v>0.056775</c:v>
                </c:pt>
                <c:pt idx="371">
                  <c:v>0.056775</c:v>
                </c:pt>
                <c:pt idx="372">
                  <c:v>0.056775</c:v>
                </c:pt>
                <c:pt idx="373">
                  <c:v>0.056775</c:v>
                </c:pt>
                <c:pt idx="374">
                  <c:v>0.056775</c:v>
                </c:pt>
                <c:pt idx="375">
                  <c:v>0.056775</c:v>
                </c:pt>
                <c:pt idx="376">
                  <c:v>0.056775</c:v>
                </c:pt>
                <c:pt idx="377">
                  <c:v>0.056775</c:v>
                </c:pt>
                <c:pt idx="378">
                  <c:v>0.056775</c:v>
                </c:pt>
                <c:pt idx="379">
                  <c:v>0.056775</c:v>
                </c:pt>
                <c:pt idx="380">
                  <c:v>0.056775</c:v>
                </c:pt>
                <c:pt idx="381">
                  <c:v>0.056775</c:v>
                </c:pt>
                <c:pt idx="382">
                  <c:v>0.056775</c:v>
                </c:pt>
                <c:pt idx="383">
                  <c:v>0.056775</c:v>
                </c:pt>
                <c:pt idx="384">
                  <c:v>0.056775</c:v>
                </c:pt>
                <c:pt idx="385">
                  <c:v>0.056775</c:v>
                </c:pt>
                <c:pt idx="386">
                  <c:v>0.056775</c:v>
                </c:pt>
                <c:pt idx="387">
                  <c:v>0.056775</c:v>
                </c:pt>
                <c:pt idx="388">
                  <c:v>0.056775</c:v>
                </c:pt>
                <c:pt idx="389">
                  <c:v>0.056775</c:v>
                </c:pt>
                <c:pt idx="390">
                  <c:v>0.056775</c:v>
                </c:pt>
                <c:pt idx="391">
                  <c:v>0.056775</c:v>
                </c:pt>
                <c:pt idx="392">
                  <c:v>0.056775</c:v>
                </c:pt>
                <c:pt idx="393">
                  <c:v>0.056775</c:v>
                </c:pt>
                <c:pt idx="394">
                  <c:v>0.056775</c:v>
                </c:pt>
                <c:pt idx="395">
                  <c:v>0.056775</c:v>
                </c:pt>
                <c:pt idx="396">
                  <c:v>0.056775</c:v>
                </c:pt>
                <c:pt idx="397">
                  <c:v>0.056775</c:v>
                </c:pt>
                <c:pt idx="398">
                  <c:v>0.062045</c:v>
                </c:pt>
                <c:pt idx="399">
                  <c:v>0.062045</c:v>
                </c:pt>
                <c:pt idx="400">
                  <c:v>0.062045</c:v>
                </c:pt>
                <c:pt idx="401">
                  <c:v>0.062045</c:v>
                </c:pt>
                <c:pt idx="402">
                  <c:v>0.062045</c:v>
                </c:pt>
                <c:pt idx="403">
                  <c:v>0.062045</c:v>
                </c:pt>
                <c:pt idx="404">
                  <c:v>0.062045</c:v>
                </c:pt>
                <c:pt idx="405">
                  <c:v>0.062045</c:v>
                </c:pt>
                <c:pt idx="406">
                  <c:v>0.062045</c:v>
                </c:pt>
                <c:pt idx="407">
                  <c:v>0.062045</c:v>
                </c:pt>
                <c:pt idx="408">
                  <c:v>0.062045</c:v>
                </c:pt>
                <c:pt idx="409">
                  <c:v>0.062045</c:v>
                </c:pt>
                <c:pt idx="410">
                  <c:v>0.062045</c:v>
                </c:pt>
                <c:pt idx="411">
                  <c:v>0.062045</c:v>
                </c:pt>
                <c:pt idx="412">
                  <c:v>0.062045</c:v>
                </c:pt>
                <c:pt idx="413">
                  <c:v>0.062045</c:v>
                </c:pt>
                <c:pt idx="414">
                  <c:v>0.062045</c:v>
                </c:pt>
                <c:pt idx="415">
                  <c:v>0.062045</c:v>
                </c:pt>
                <c:pt idx="416">
                  <c:v>0.062045</c:v>
                </c:pt>
                <c:pt idx="417">
                  <c:v>0.062045</c:v>
                </c:pt>
                <c:pt idx="418">
                  <c:v>0.062045</c:v>
                </c:pt>
                <c:pt idx="419">
                  <c:v>0.062045</c:v>
                </c:pt>
                <c:pt idx="420">
                  <c:v>0.062045</c:v>
                </c:pt>
                <c:pt idx="421">
                  <c:v>0.062045</c:v>
                </c:pt>
                <c:pt idx="422">
                  <c:v>0.062045</c:v>
                </c:pt>
                <c:pt idx="423">
                  <c:v>0.062045</c:v>
                </c:pt>
                <c:pt idx="424">
                  <c:v>0.062045</c:v>
                </c:pt>
                <c:pt idx="425">
                  <c:v>0.062045</c:v>
                </c:pt>
                <c:pt idx="426">
                  <c:v>0.062045</c:v>
                </c:pt>
                <c:pt idx="427">
                  <c:v>0.062045</c:v>
                </c:pt>
                <c:pt idx="428">
                  <c:v>0.062045</c:v>
                </c:pt>
                <c:pt idx="429">
                  <c:v>0.062045</c:v>
                </c:pt>
                <c:pt idx="430">
                  <c:v>0.062045</c:v>
                </c:pt>
                <c:pt idx="431">
                  <c:v>0.062045</c:v>
                </c:pt>
                <c:pt idx="432">
                  <c:v>0.062045</c:v>
                </c:pt>
                <c:pt idx="433">
                  <c:v>0.062045</c:v>
                </c:pt>
                <c:pt idx="434">
                  <c:v>0.062045</c:v>
                </c:pt>
                <c:pt idx="435">
                  <c:v>0.062045</c:v>
                </c:pt>
                <c:pt idx="436">
                  <c:v>0.062045</c:v>
                </c:pt>
                <c:pt idx="437">
                  <c:v>0.062045</c:v>
                </c:pt>
                <c:pt idx="438">
                  <c:v>0.062045</c:v>
                </c:pt>
                <c:pt idx="439">
                  <c:v>0.062045</c:v>
                </c:pt>
                <c:pt idx="440">
                  <c:v>0.062045</c:v>
                </c:pt>
                <c:pt idx="441">
                  <c:v>0.062045</c:v>
                </c:pt>
                <c:pt idx="442">
                  <c:v>0.062045</c:v>
                </c:pt>
                <c:pt idx="443">
                  <c:v>0.062045</c:v>
                </c:pt>
                <c:pt idx="444">
                  <c:v>0.062045</c:v>
                </c:pt>
                <c:pt idx="445">
                  <c:v>0.062045</c:v>
                </c:pt>
                <c:pt idx="446">
                  <c:v>0.062045</c:v>
                </c:pt>
                <c:pt idx="447">
                  <c:v>0.062045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7B-470D-A71D-F419D667D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02664"/>
        <c:axId val="2096595160"/>
      </c:scatterChart>
      <c:valAx>
        <c:axId val="2096602664"/>
        <c:scaling>
          <c:orientation val="minMax"/>
          <c:max val="1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 Post-Procedure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95160"/>
        <c:crosses val="autoZero"/>
        <c:crossBetween val="midCat"/>
      </c:valAx>
      <c:valAx>
        <c:axId val="2096595160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All-Cause Mortality</a:t>
                </a:r>
              </a:p>
            </c:rich>
          </c:tx>
          <c:layout>
            <c:manualLayout>
              <c:xMode val="edge"/>
              <c:yMode val="edge"/>
              <c:x val="0.0160953175932956"/>
              <c:y val="0.250329471448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02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29758766675"/>
          <c:y val="0.218002676979503"/>
          <c:w val="0.134194031497758"/>
          <c:h val="0.150064469012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809509712341"/>
          <c:y val="0.0498400647783064"/>
          <c:w val="0.834727058043156"/>
          <c:h val="0.751380198786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'T_08.4_MJSTRO_V8_MATCH_STSD'!$C$3</c:f>
              <c:strCache>
                <c:ptCount val="1"/>
                <c:pt idx="0">
                  <c:v>Evolut 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'T_08.4_MJSTRO_V8_MATCH_STSD'!$B$4:$B$437</c:f>
              <c:numCache>
                <c:formatCode>General</c:formatCode>
                <c:ptCount val="434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0.3636</c:v>
                </c:pt>
                <c:pt idx="16">
                  <c:v>0.3967</c:v>
                </c:pt>
                <c:pt idx="17">
                  <c:v>0.4298</c:v>
                </c:pt>
                <c:pt idx="18">
                  <c:v>0.4628</c:v>
                </c:pt>
                <c:pt idx="19">
                  <c:v>0.4959</c:v>
                </c:pt>
                <c:pt idx="20">
                  <c:v>0.5289</c:v>
                </c:pt>
                <c:pt idx="21">
                  <c:v>0.562</c:v>
                </c:pt>
                <c:pt idx="22">
                  <c:v>0.595</c:v>
                </c:pt>
                <c:pt idx="23">
                  <c:v>0.6281</c:v>
                </c:pt>
                <c:pt idx="24">
                  <c:v>0.6612</c:v>
                </c:pt>
                <c:pt idx="25">
                  <c:v>0.6942</c:v>
                </c:pt>
                <c:pt idx="26">
                  <c:v>0.7273</c:v>
                </c:pt>
                <c:pt idx="27">
                  <c:v>0.7603</c:v>
                </c:pt>
                <c:pt idx="28">
                  <c:v>0.7934</c:v>
                </c:pt>
                <c:pt idx="29">
                  <c:v>0.8264</c:v>
                </c:pt>
                <c:pt idx="30">
                  <c:v>0.8595</c:v>
                </c:pt>
                <c:pt idx="31">
                  <c:v>0.8926</c:v>
                </c:pt>
                <c:pt idx="32">
                  <c:v>0.9256</c:v>
                </c:pt>
                <c:pt idx="33">
                  <c:v>0.9587</c:v>
                </c:pt>
                <c:pt idx="34">
                  <c:v>0.9917</c:v>
                </c:pt>
                <c:pt idx="35">
                  <c:v>1.0248</c:v>
                </c:pt>
                <c:pt idx="36">
                  <c:v>1.0579</c:v>
                </c:pt>
                <c:pt idx="37">
                  <c:v>1.0909</c:v>
                </c:pt>
                <c:pt idx="38">
                  <c:v>1.124</c:v>
                </c:pt>
                <c:pt idx="39">
                  <c:v>1.157</c:v>
                </c:pt>
                <c:pt idx="40">
                  <c:v>1.1901</c:v>
                </c:pt>
                <c:pt idx="41">
                  <c:v>1.2231</c:v>
                </c:pt>
                <c:pt idx="42">
                  <c:v>1.2562</c:v>
                </c:pt>
                <c:pt idx="43">
                  <c:v>1.2893</c:v>
                </c:pt>
                <c:pt idx="44">
                  <c:v>1.3223</c:v>
                </c:pt>
                <c:pt idx="45">
                  <c:v>1.3554</c:v>
                </c:pt>
                <c:pt idx="46">
                  <c:v>1.3884</c:v>
                </c:pt>
                <c:pt idx="47">
                  <c:v>1.4215</c:v>
                </c:pt>
                <c:pt idx="48">
                  <c:v>1.4545</c:v>
                </c:pt>
                <c:pt idx="49">
                  <c:v>1.4876</c:v>
                </c:pt>
                <c:pt idx="50">
                  <c:v>1.5207</c:v>
                </c:pt>
                <c:pt idx="51">
                  <c:v>1.5537</c:v>
                </c:pt>
                <c:pt idx="52">
                  <c:v>1.5868</c:v>
                </c:pt>
                <c:pt idx="53">
                  <c:v>1.6198</c:v>
                </c:pt>
                <c:pt idx="54">
                  <c:v>1.6529</c:v>
                </c:pt>
                <c:pt idx="55">
                  <c:v>1.686</c:v>
                </c:pt>
                <c:pt idx="56">
                  <c:v>1.719</c:v>
                </c:pt>
                <c:pt idx="57">
                  <c:v>1.7521</c:v>
                </c:pt>
                <c:pt idx="58">
                  <c:v>1.7851</c:v>
                </c:pt>
                <c:pt idx="59">
                  <c:v>1.8182</c:v>
                </c:pt>
                <c:pt idx="60">
                  <c:v>1.8512</c:v>
                </c:pt>
                <c:pt idx="61">
                  <c:v>1.8843</c:v>
                </c:pt>
                <c:pt idx="62">
                  <c:v>1.9174</c:v>
                </c:pt>
                <c:pt idx="63">
                  <c:v>1.9504</c:v>
                </c:pt>
                <c:pt idx="64">
                  <c:v>1.9835</c:v>
                </c:pt>
                <c:pt idx="65">
                  <c:v>2.0165</c:v>
                </c:pt>
                <c:pt idx="66">
                  <c:v>2.0496</c:v>
                </c:pt>
                <c:pt idx="67">
                  <c:v>2.0826</c:v>
                </c:pt>
                <c:pt idx="68">
                  <c:v>2.115699999999999</c:v>
                </c:pt>
                <c:pt idx="69">
                  <c:v>2.1488</c:v>
                </c:pt>
                <c:pt idx="70">
                  <c:v>2.1818</c:v>
                </c:pt>
                <c:pt idx="71">
                  <c:v>2.2149</c:v>
                </c:pt>
                <c:pt idx="72">
                  <c:v>2.2479</c:v>
                </c:pt>
                <c:pt idx="73">
                  <c:v>2.281</c:v>
                </c:pt>
                <c:pt idx="74">
                  <c:v>2.314</c:v>
                </c:pt>
                <c:pt idx="75">
                  <c:v>2.3471</c:v>
                </c:pt>
                <c:pt idx="76">
                  <c:v>2.3802</c:v>
                </c:pt>
                <c:pt idx="77">
                  <c:v>2.4132</c:v>
                </c:pt>
                <c:pt idx="78">
                  <c:v>2.446299999999999</c:v>
                </c:pt>
                <c:pt idx="79">
                  <c:v>2.479299999999998</c:v>
                </c:pt>
                <c:pt idx="80">
                  <c:v>2.5124</c:v>
                </c:pt>
                <c:pt idx="81">
                  <c:v>2.5455</c:v>
                </c:pt>
                <c:pt idx="82">
                  <c:v>2.5785</c:v>
                </c:pt>
                <c:pt idx="83">
                  <c:v>2.6116</c:v>
                </c:pt>
                <c:pt idx="84">
                  <c:v>2.6446</c:v>
                </c:pt>
                <c:pt idx="85">
                  <c:v>2.6777</c:v>
                </c:pt>
                <c:pt idx="86">
                  <c:v>2.7107</c:v>
                </c:pt>
                <c:pt idx="87">
                  <c:v>2.7438</c:v>
                </c:pt>
                <c:pt idx="88">
                  <c:v>2.776899999999999</c:v>
                </c:pt>
                <c:pt idx="89">
                  <c:v>2.809899999999998</c:v>
                </c:pt>
                <c:pt idx="90">
                  <c:v>2.843</c:v>
                </c:pt>
                <c:pt idx="91">
                  <c:v>2.875999999999999</c:v>
                </c:pt>
                <c:pt idx="92">
                  <c:v>2.9091</c:v>
                </c:pt>
                <c:pt idx="93">
                  <c:v>2.942099999999999</c:v>
                </c:pt>
                <c:pt idx="94">
                  <c:v>2.9752</c:v>
                </c:pt>
                <c:pt idx="95">
                  <c:v>3.0083</c:v>
                </c:pt>
                <c:pt idx="96">
                  <c:v>3.0413</c:v>
                </c:pt>
                <c:pt idx="97">
                  <c:v>3.0744</c:v>
                </c:pt>
                <c:pt idx="98">
                  <c:v>3.1074</c:v>
                </c:pt>
                <c:pt idx="99">
                  <c:v>3.1405</c:v>
                </c:pt>
                <c:pt idx="100">
                  <c:v>3.1736</c:v>
                </c:pt>
                <c:pt idx="101">
                  <c:v>3.2066</c:v>
                </c:pt>
                <c:pt idx="102">
                  <c:v>3.2397</c:v>
                </c:pt>
                <c:pt idx="103">
                  <c:v>3.272699999999999</c:v>
                </c:pt>
                <c:pt idx="104">
                  <c:v>3.3058</c:v>
                </c:pt>
                <c:pt idx="105">
                  <c:v>3.338799999999999</c:v>
                </c:pt>
                <c:pt idx="106">
                  <c:v>3.3719</c:v>
                </c:pt>
                <c:pt idx="107">
                  <c:v>3.405</c:v>
                </c:pt>
                <c:pt idx="108">
                  <c:v>3.438</c:v>
                </c:pt>
                <c:pt idx="109">
                  <c:v>3.471099999999998</c:v>
                </c:pt>
                <c:pt idx="110">
                  <c:v>3.5041</c:v>
                </c:pt>
                <c:pt idx="111">
                  <c:v>3.5372</c:v>
                </c:pt>
                <c:pt idx="112">
                  <c:v>3.5702</c:v>
                </c:pt>
                <c:pt idx="113">
                  <c:v>3.6033</c:v>
                </c:pt>
                <c:pt idx="114">
                  <c:v>3.6364</c:v>
                </c:pt>
                <c:pt idx="115">
                  <c:v>3.6694</c:v>
                </c:pt>
                <c:pt idx="116">
                  <c:v>3.7025</c:v>
                </c:pt>
                <c:pt idx="117">
                  <c:v>3.7355</c:v>
                </c:pt>
                <c:pt idx="118">
                  <c:v>3.7686</c:v>
                </c:pt>
                <c:pt idx="119">
                  <c:v>3.801699999999998</c:v>
                </c:pt>
                <c:pt idx="120">
                  <c:v>3.8347</c:v>
                </c:pt>
                <c:pt idx="121">
                  <c:v>3.8678</c:v>
                </c:pt>
                <c:pt idx="122">
                  <c:v>3.9008</c:v>
                </c:pt>
                <c:pt idx="123">
                  <c:v>3.9339</c:v>
                </c:pt>
                <c:pt idx="124">
                  <c:v>3.966899999999999</c:v>
                </c:pt>
                <c:pt idx="125">
                  <c:v>4.0</c:v>
                </c:pt>
                <c:pt idx="126">
                  <c:v>4.0331</c:v>
                </c:pt>
                <c:pt idx="127">
                  <c:v>4.0661</c:v>
                </c:pt>
                <c:pt idx="128">
                  <c:v>4.0992</c:v>
                </c:pt>
                <c:pt idx="129">
                  <c:v>4.1322</c:v>
                </c:pt>
                <c:pt idx="130">
                  <c:v>4.165299999999998</c:v>
                </c:pt>
                <c:pt idx="131">
                  <c:v>4.1983</c:v>
                </c:pt>
                <c:pt idx="132">
                  <c:v>4.2314</c:v>
                </c:pt>
                <c:pt idx="133">
                  <c:v>4.264499999999995</c:v>
                </c:pt>
                <c:pt idx="134">
                  <c:v>4.297499999999999</c:v>
                </c:pt>
                <c:pt idx="135">
                  <c:v>4.3306</c:v>
                </c:pt>
                <c:pt idx="136">
                  <c:v>4.363599999999995</c:v>
                </c:pt>
                <c:pt idx="137">
                  <c:v>4.3967</c:v>
                </c:pt>
                <c:pt idx="138">
                  <c:v>4.4298</c:v>
                </c:pt>
                <c:pt idx="139">
                  <c:v>4.4628</c:v>
                </c:pt>
                <c:pt idx="140">
                  <c:v>4.4959</c:v>
                </c:pt>
                <c:pt idx="141">
                  <c:v>4.528899999999997</c:v>
                </c:pt>
                <c:pt idx="142">
                  <c:v>4.561999999999998</c:v>
                </c:pt>
                <c:pt idx="143">
                  <c:v>4.594999999999994</c:v>
                </c:pt>
                <c:pt idx="144">
                  <c:v>4.628099999999994</c:v>
                </c:pt>
                <c:pt idx="145">
                  <c:v>4.6612</c:v>
                </c:pt>
                <c:pt idx="146">
                  <c:v>4.694199999999994</c:v>
                </c:pt>
                <c:pt idx="147">
                  <c:v>4.7273</c:v>
                </c:pt>
                <c:pt idx="148">
                  <c:v>4.7603</c:v>
                </c:pt>
                <c:pt idx="149">
                  <c:v>4.7934</c:v>
                </c:pt>
                <c:pt idx="150">
                  <c:v>4.8264</c:v>
                </c:pt>
                <c:pt idx="151">
                  <c:v>4.8595</c:v>
                </c:pt>
                <c:pt idx="152">
                  <c:v>4.892599999999994</c:v>
                </c:pt>
                <c:pt idx="153">
                  <c:v>4.9256</c:v>
                </c:pt>
                <c:pt idx="154">
                  <c:v>4.9587</c:v>
                </c:pt>
                <c:pt idx="155">
                  <c:v>4.9917</c:v>
                </c:pt>
                <c:pt idx="156">
                  <c:v>5.024799999999995</c:v>
                </c:pt>
                <c:pt idx="157">
                  <c:v>5.057899999999996</c:v>
                </c:pt>
                <c:pt idx="158">
                  <c:v>5.0909</c:v>
                </c:pt>
                <c:pt idx="159">
                  <c:v>5.123999999999994</c:v>
                </c:pt>
                <c:pt idx="160">
                  <c:v>5.156999999999996</c:v>
                </c:pt>
                <c:pt idx="161">
                  <c:v>5.190099999999997</c:v>
                </c:pt>
                <c:pt idx="162">
                  <c:v>5.2231</c:v>
                </c:pt>
                <c:pt idx="163">
                  <c:v>5.2562</c:v>
                </c:pt>
                <c:pt idx="164">
                  <c:v>5.2893</c:v>
                </c:pt>
                <c:pt idx="165">
                  <c:v>5.322299999999998</c:v>
                </c:pt>
                <c:pt idx="166">
                  <c:v>5.355399999999999</c:v>
                </c:pt>
                <c:pt idx="167">
                  <c:v>5.3884</c:v>
                </c:pt>
                <c:pt idx="168">
                  <c:v>5.4215</c:v>
                </c:pt>
                <c:pt idx="169">
                  <c:v>5.454499999999999</c:v>
                </c:pt>
                <c:pt idx="170">
                  <c:v>5.4876</c:v>
                </c:pt>
                <c:pt idx="171">
                  <c:v>5.5207</c:v>
                </c:pt>
                <c:pt idx="172">
                  <c:v>5.5537</c:v>
                </c:pt>
                <c:pt idx="173">
                  <c:v>5.5868</c:v>
                </c:pt>
                <c:pt idx="174">
                  <c:v>5.6198</c:v>
                </c:pt>
                <c:pt idx="175">
                  <c:v>5.652899999999994</c:v>
                </c:pt>
                <c:pt idx="176">
                  <c:v>5.685999999999995</c:v>
                </c:pt>
                <c:pt idx="177">
                  <c:v>5.719</c:v>
                </c:pt>
                <c:pt idx="178">
                  <c:v>5.752099999999999</c:v>
                </c:pt>
                <c:pt idx="179">
                  <c:v>5.7851</c:v>
                </c:pt>
                <c:pt idx="180">
                  <c:v>5.8182</c:v>
                </c:pt>
                <c:pt idx="181">
                  <c:v>5.8512</c:v>
                </c:pt>
                <c:pt idx="182">
                  <c:v>5.8843</c:v>
                </c:pt>
                <c:pt idx="183">
                  <c:v>5.9174</c:v>
                </c:pt>
                <c:pt idx="184">
                  <c:v>5.9504</c:v>
                </c:pt>
                <c:pt idx="185">
                  <c:v>5.9835</c:v>
                </c:pt>
                <c:pt idx="186">
                  <c:v>6.0165</c:v>
                </c:pt>
                <c:pt idx="187">
                  <c:v>6.0496</c:v>
                </c:pt>
                <c:pt idx="188">
                  <c:v>6.0826</c:v>
                </c:pt>
                <c:pt idx="189">
                  <c:v>6.115699999999999</c:v>
                </c:pt>
                <c:pt idx="190">
                  <c:v>6.1488</c:v>
                </c:pt>
                <c:pt idx="191">
                  <c:v>6.1818</c:v>
                </c:pt>
                <c:pt idx="192">
                  <c:v>6.214899999999997</c:v>
                </c:pt>
                <c:pt idx="193">
                  <c:v>6.2479</c:v>
                </c:pt>
                <c:pt idx="194">
                  <c:v>6.281</c:v>
                </c:pt>
                <c:pt idx="195">
                  <c:v>6.313999999999996</c:v>
                </c:pt>
                <c:pt idx="196">
                  <c:v>6.347099999999997</c:v>
                </c:pt>
                <c:pt idx="197">
                  <c:v>6.3802</c:v>
                </c:pt>
                <c:pt idx="198">
                  <c:v>6.4132</c:v>
                </c:pt>
                <c:pt idx="199">
                  <c:v>6.4463</c:v>
                </c:pt>
                <c:pt idx="200">
                  <c:v>6.4793</c:v>
                </c:pt>
                <c:pt idx="201">
                  <c:v>6.5124</c:v>
                </c:pt>
                <c:pt idx="202">
                  <c:v>6.5455</c:v>
                </c:pt>
                <c:pt idx="203">
                  <c:v>6.5785</c:v>
                </c:pt>
                <c:pt idx="204">
                  <c:v>6.6116</c:v>
                </c:pt>
                <c:pt idx="205">
                  <c:v>6.644599999999994</c:v>
                </c:pt>
                <c:pt idx="206">
                  <c:v>6.6777</c:v>
                </c:pt>
                <c:pt idx="207">
                  <c:v>6.7107</c:v>
                </c:pt>
                <c:pt idx="208">
                  <c:v>6.7438</c:v>
                </c:pt>
                <c:pt idx="209">
                  <c:v>6.7769</c:v>
                </c:pt>
                <c:pt idx="210">
                  <c:v>6.8099</c:v>
                </c:pt>
                <c:pt idx="211">
                  <c:v>6.843</c:v>
                </c:pt>
                <c:pt idx="212">
                  <c:v>6.876</c:v>
                </c:pt>
                <c:pt idx="213">
                  <c:v>6.9091</c:v>
                </c:pt>
                <c:pt idx="214">
                  <c:v>6.9421</c:v>
                </c:pt>
                <c:pt idx="215">
                  <c:v>6.9752</c:v>
                </c:pt>
                <c:pt idx="216">
                  <c:v>7.0083</c:v>
                </c:pt>
                <c:pt idx="217">
                  <c:v>7.0413</c:v>
                </c:pt>
                <c:pt idx="218">
                  <c:v>7.0744</c:v>
                </c:pt>
                <c:pt idx="219">
                  <c:v>7.107399999999997</c:v>
                </c:pt>
                <c:pt idx="220">
                  <c:v>7.140499999999999</c:v>
                </c:pt>
                <c:pt idx="221">
                  <c:v>7.1736</c:v>
                </c:pt>
                <c:pt idx="222">
                  <c:v>7.2066</c:v>
                </c:pt>
                <c:pt idx="223">
                  <c:v>7.2397</c:v>
                </c:pt>
                <c:pt idx="224">
                  <c:v>7.2727</c:v>
                </c:pt>
                <c:pt idx="225">
                  <c:v>7.3058</c:v>
                </c:pt>
                <c:pt idx="226">
                  <c:v>7.3388</c:v>
                </c:pt>
                <c:pt idx="227">
                  <c:v>7.3719</c:v>
                </c:pt>
                <c:pt idx="228">
                  <c:v>7.405</c:v>
                </c:pt>
                <c:pt idx="229">
                  <c:v>7.438</c:v>
                </c:pt>
                <c:pt idx="230">
                  <c:v>7.4711</c:v>
                </c:pt>
                <c:pt idx="231">
                  <c:v>7.504099999999998</c:v>
                </c:pt>
                <c:pt idx="232">
                  <c:v>7.5372</c:v>
                </c:pt>
                <c:pt idx="233">
                  <c:v>7.5702</c:v>
                </c:pt>
                <c:pt idx="234">
                  <c:v>7.6033</c:v>
                </c:pt>
                <c:pt idx="235">
                  <c:v>7.6364</c:v>
                </c:pt>
                <c:pt idx="236">
                  <c:v>7.669399999999999</c:v>
                </c:pt>
                <c:pt idx="237">
                  <c:v>7.7025</c:v>
                </c:pt>
                <c:pt idx="238">
                  <c:v>7.7355</c:v>
                </c:pt>
                <c:pt idx="239">
                  <c:v>7.7686</c:v>
                </c:pt>
                <c:pt idx="240">
                  <c:v>7.8017</c:v>
                </c:pt>
                <c:pt idx="241">
                  <c:v>7.8347</c:v>
                </c:pt>
                <c:pt idx="242">
                  <c:v>7.867799999999995</c:v>
                </c:pt>
                <c:pt idx="243">
                  <c:v>7.9008</c:v>
                </c:pt>
                <c:pt idx="244">
                  <c:v>7.9339</c:v>
                </c:pt>
                <c:pt idx="245">
                  <c:v>7.9669</c:v>
                </c:pt>
                <c:pt idx="246">
                  <c:v>8.0</c:v>
                </c:pt>
                <c:pt idx="247">
                  <c:v>8.033100000000001</c:v>
                </c:pt>
                <c:pt idx="248">
                  <c:v>8.0661</c:v>
                </c:pt>
                <c:pt idx="249">
                  <c:v>8.099200000000001</c:v>
                </c:pt>
                <c:pt idx="250">
                  <c:v>8.132200000000001</c:v>
                </c:pt>
                <c:pt idx="251">
                  <c:v>8.1653</c:v>
                </c:pt>
                <c:pt idx="252">
                  <c:v>8.198299999999997</c:v>
                </c:pt>
                <c:pt idx="253">
                  <c:v>8.231399999999998</c:v>
                </c:pt>
                <c:pt idx="254">
                  <c:v>8.2645</c:v>
                </c:pt>
                <c:pt idx="255">
                  <c:v>8.297500000000001</c:v>
                </c:pt>
                <c:pt idx="256">
                  <c:v>8.3306</c:v>
                </c:pt>
                <c:pt idx="257">
                  <c:v>8.363600000000006</c:v>
                </c:pt>
                <c:pt idx="258">
                  <c:v>8.396700000000002</c:v>
                </c:pt>
                <c:pt idx="259">
                  <c:v>8.4298</c:v>
                </c:pt>
                <c:pt idx="260">
                  <c:v>8.462800000000004</c:v>
                </c:pt>
                <c:pt idx="261">
                  <c:v>8.4959</c:v>
                </c:pt>
                <c:pt idx="262">
                  <c:v>8.5289</c:v>
                </c:pt>
                <c:pt idx="263">
                  <c:v>8.562</c:v>
                </c:pt>
                <c:pt idx="264">
                  <c:v>8.595</c:v>
                </c:pt>
                <c:pt idx="265">
                  <c:v>8.6281</c:v>
                </c:pt>
                <c:pt idx="266">
                  <c:v>8.661200000000001</c:v>
                </c:pt>
                <c:pt idx="267">
                  <c:v>8.6942</c:v>
                </c:pt>
                <c:pt idx="268">
                  <c:v>8.727299999999997</c:v>
                </c:pt>
                <c:pt idx="269">
                  <c:v>8.760300000000001</c:v>
                </c:pt>
                <c:pt idx="270">
                  <c:v>8.7934</c:v>
                </c:pt>
                <c:pt idx="271">
                  <c:v>8.8264</c:v>
                </c:pt>
                <c:pt idx="272">
                  <c:v>8.8595</c:v>
                </c:pt>
                <c:pt idx="273">
                  <c:v>8.892600000000006</c:v>
                </c:pt>
                <c:pt idx="274">
                  <c:v>8.925600000000002</c:v>
                </c:pt>
                <c:pt idx="275">
                  <c:v>8.9587</c:v>
                </c:pt>
                <c:pt idx="276">
                  <c:v>8.991700000000001</c:v>
                </c:pt>
                <c:pt idx="277">
                  <c:v>9.0248</c:v>
                </c:pt>
                <c:pt idx="278">
                  <c:v>9.0579</c:v>
                </c:pt>
                <c:pt idx="279">
                  <c:v>9.090900000000001</c:v>
                </c:pt>
                <c:pt idx="280">
                  <c:v>9.124000000000001</c:v>
                </c:pt>
                <c:pt idx="281">
                  <c:v>9.157</c:v>
                </c:pt>
                <c:pt idx="282">
                  <c:v>9.190100000000001</c:v>
                </c:pt>
                <c:pt idx="283">
                  <c:v>9.223100000000001</c:v>
                </c:pt>
                <c:pt idx="284">
                  <c:v>9.256200000000001</c:v>
                </c:pt>
                <c:pt idx="285">
                  <c:v>9.289300000000001</c:v>
                </c:pt>
                <c:pt idx="286">
                  <c:v>9.3223</c:v>
                </c:pt>
                <c:pt idx="287">
                  <c:v>9.3554</c:v>
                </c:pt>
                <c:pt idx="288">
                  <c:v>9.3884</c:v>
                </c:pt>
                <c:pt idx="289">
                  <c:v>9.4215</c:v>
                </c:pt>
                <c:pt idx="290">
                  <c:v>9.454500000000002</c:v>
                </c:pt>
                <c:pt idx="291">
                  <c:v>9.4876</c:v>
                </c:pt>
                <c:pt idx="292">
                  <c:v>9.520700000000001</c:v>
                </c:pt>
                <c:pt idx="293">
                  <c:v>9.553700000000002</c:v>
                </c:pt>
                <c:pt idx="294">
                  <c:v>9.5868</c:v>
                </c:pt>
                <c:pt idx="295">
                  <c:v>9.619800000000001</c:v>
                </c:pt>
                <c:pt idx="296">
                  <c:v>9.6529</c:v>
                </c:pt>
                <c:pt idx="297">
                  <c:v>9.686000000000003</c:v>
                </c:pt>
                <c:pt idx="298">
                  <c:v>9.719</c:v>
                </c:pt>
                <c:pt idx="299">
                  <c:v>9.7521</c:v>
                </c:pt>
                <c:pt idx="300">
                  <c:v>9.785100000000003</c:v>
                </c:pt>
                <c:pt idx="301">
                  <c:v>9.818200000000001</c:v>
                </c:pt>
                <c:pt idx="302">
                  <c:v>9.8512</c:v>
                </c:pt>
                <c:pt idx="303">
                  <c:v>9.884300000000001</c:v>
                </c:pt>
                <c:pt idx="304">
                  <c:v>9.9174</c:v>
                </c:pt>
                <c:pt idx="305">
                  <c:v>9.9504</c:v>
                </c:pt>
                <c:pt idx="306">
                  <c:v>9.9504</c:v>
                </c:pt>
                <c:pt idx="307">
                  <c:v>9.983500000000002</c:v>
                </c:pt>
                <c:pt idx="308">
                  <c:v>10.0165</c:v>
                </c:pt>
                <c:pt idx="309">
                  <c:v>10.0496</c:v>
                </c:pt>
                <c:pt idx="310">
                  <c:v>10.0826</c:v>
                </c:pt>
                <c:pt idx="311">
                  <c:v>10.1157</c:v>
                </c:pt>
                <c:pt idx="312">
                  <c:v>10.1488</c:v>
                </c:pt>
                <c:pt idx="313">
                  <c:v>10.1818</c:v>
                </c:pt>
                <c:pt idx="314">
                  <c:v>10.2149</c:v>
                </c:pt>
                <c:pt idx="315">
                  <c:v>10.2479</c:v>
                </c:pt>
                <c:pt idx="316">
                  <c:v>10.281</c:v>
                </c:pt>
                <c:pt idx="317">
                  <c:v>10.314</c:v>
                </c:pt>
                <c:pt idx="318">
                  <c:v>10.3471</c:v>
                </c:pt>
                <c:pt idx="319">
                  <c:v>10.3802</c:v>
                </c:pt>
                <c:pt idx="320">
                  <c:v>10.4132</c:v>
                </c:pt>
                <c:pt idx="321">
                  <c:v>10.4463</c:v>
                </c:pt>
                <c:pt idx="322">
                  <c:v>10.4793</c:v>
                </c:pt>
                <c:pt idx="323">
                  <c:v>10.5124</c:v>
                </c:pt>
                <c:pt idx="324">
                  <c:v>10.5455</c:v>
                </c:pt>
                <c:pt idx="325">
                  <c:v>10.5785</c:v>
                </c:pt>
                <c:pt idx="326">
                  <c:v>10.6116</c:v>
                </c:pt>
                <c:pt idx="327">
                  <c:v>10.6446</c:v>
                </c:pt>
                <c:pt idx="328">
                  <c:v>10.6777</c:v>
                </c:pt>
                <c:pt idx="329">
                  <c:v>10.7107</c:v>
                </c:pt>
                <c:pt idx="330">
                  <c:v>10.7438</c:v>
                </c:pt>
                <c:pt idx="331">
                  <c:v>10.7769</c:v>
                </c:pt>
                <c:pt idx="332">
                  <c:v>10.8099</c:v>
                </c:pt>
                <c:pt idx="333">
                  <c:v>10.843</c:v>
                </c:pt>
                <c:pt idx="334">
                  <c:v>10.876</c:v>
                </c:pt>
                <c:pt idx="335">
                  <c:v>10.9091</c:v>
                </c:pt>
                <c:pt idx="336">
                  <c:v>10.9421</c:v>
                </c:pt>
                <c:pt idx="337">
                  <c:v>10.9752</c:v>
                </c:pt>
                <c:pt idx="338">
                  <c:v>11.0083</c:v>
                </c:pt>
                <c:pt idx="339">
                  <c:v>11.0413</c:v>
                </c:pt>
                <c:pt idx="340">
                  <c:v>11.0744</c:v>
                </c:pt>
                <c:pt idx="341">
                  <c:v>11.1074</c:v>
                </c:pt>
                <c:pt idx="342">
                  <c:v>11.1405</c:v>
                </c:pt>
                <c:pt idx="343">
                  <c:v>11.1736</c:v>
                </c:pt>
                <c:pt idx="344">
                  <c:v>11.2066</c:v>
                </c:pt>
                <c:pt idx="345">
                  <c:v>11.2397</c:v>
                </c:pt>
                <c:pt idx="346">
                  <c:v>11.2727</c:v>
                </c:pt>
                <c:pt idx="347">
                  <c:v>11.3058</c:v>
                </c:pt>
                <c:pt idx="348">
                  <c:v>11.3388</c:v>
                </c:pt>
                <c:pt idx="349">
                  <c:v>11.3719</c:v>
                </c:pt>
                <c:pt idx="350">
                  <c:v>11.405</c:v>
                </c:pt>
                <c:pt idx="351">
                  <c:v>11.438</c:v>
                </c:pt>
                <c:pt idx="352">
                  <c:v>11.4711</c:v>
                </c:pt>
                <c:pt idx="353">
                  <c:v>11.5041</c:v>
                </c:pt>
                <c:pt idx="354">
                  <c:v>11.5372</c:v>
                </c:pt>
                <c:pt idx="355">
                  <c:v>11.5702</c:v>
                </c:pt>
                <c:pt idx="356">
                  <c:v>11.6033</c:v>
                </c:pt>
                <c:pt idx="357">
                  <c:v>11.6364</c:v>
                </c:pt>
                <c:pt idx="358">
                  <c:v>11.6694</c:v>
                </c:pt>
                <c:pt idx="359">
                  <c:v>11.7025</c:v>
                </c:pt>
                <c:pt idx="360">
                  <c:v>11.7355</c:v>
                </c:pt>
                <c:pt idx="361">
                  <c:v>11.7686</c:v>
                </c:pt>
                <c:pt idx="362">
                  <c:v>11.8017</c:v>
                </c:pt>
                <c:pt idx="363">
                  <c:v>11.8347</c:v>
                </c:pt>
                <c:pt idx="364">
                  <c:v>11.8678</c:v>
                </c:pt>
                <c:pt idx="365">
                  <c:v>11.9008</c:v>
                </c:pt>
                <c:pt idx="366">
                  <c:v>11.9339</c:v>
                </c:pt>
                <c:pt idx="367">
                  <c:v>11.9669</c:v>
                </c:pt>
                <c:pt idx="368">
                  <c:v>12.0</c:v>
                </c:pt>
                <c:pt idx="369">
                  <c:v>12.0331</c:v>
                </c:pt>
                <c:pt idx="370">
                  <c:v>12.0661</c:v>
                </c:pt>
                <c:pt idx="371">
                  <c:v>12.0992</c:v>
                </c:pt>
                <c:pt idx="372">
                  <c:v>12.1322</c:v>
                </c:pt>
                <c:pt idx="373">
                  <c:v>12.1653</c:v>
                </c:pt>
                <c:pt idx="374">
                  <c:v>12.1983</c:v>
                </c:pt>
                <c:pt idx="375">
                  <c:v>12.2314</c:v>
                </c:pt>
                <c:pt idx="376">
                  <c:v>12.2645</c:v>
                </c:pt>
                <c:pt idx="377">
                  <c:v>12.2975</c:v>
                </c:pt>
                <c:pt idx="378">
                  <c:v>12.3306</c:v>
                </c:pt>
                <c:pt idx="379">
                  <c:v>12.3636</c:v>
                </c:pt>
                <c:pt idx="380">
                  <c:v>12.3967</c:v>
                </c:pt>
                <c:pt idx="381">
                  <c:v>12.4298</c:v>
                </c:pt>
                <c:pt idx="382">
                  <c:v>12.4628</c:v>
                </c:pt>
                <c:pt idx="383">
                  <c:v>12.4959</c:v>
                </c:pt>
                <c:pt idx="384">
                  <c:v>12.5289</c:v>
                </c:pt>
                <c:pt idx="385">
                  <c:v>12.562</c:v>
                </c:pt>
                <c:pt idx="386">
                  <c:v>12.595</c:v>
                </c:pt>
                <c:pt idx="387">
                  <c:v>12.6281</c:v>
                </c:pt>
                <c:pt idx="388">
                  <c:v>12.6612</c:v>
                </c:pt>
                <c:pt idx="389">
                  <c:v>12.6942</c:v>
                </c:pt>
                <c:pt idx="390">
                  <c:v>12.7273</c:v>
                </c:pt>
                <c:pt idx="391">
                  <c:v>12.7603</c:v>
                </c:pt>
                <c:pt idx="392">
                  <c:v>12.7934</c:v>
                </c:pt>
                <c:pt idx="393">
                  <c:v>12.8264</c:v>
                </c:pt>
                <c:pt idx="394">
                  <c:v>12.8595</c:v>
                </c:pt>
                <c:pt idx="395">
                  <c:v>12.8926</c:v>
                </c:pt>
                <c:pt idx="396">
                  <c:v>12.9256</c:v>
                </c:pt>
                <c:pt idx="397">
                  <c:v>12.9587</c:v>
                </c:pt>
                <c:pt idx="398">
                  <c:v>12.9917</c:v>
                </c:pt>
                <c:pt idx="399">
                  <c:v>13.0248</c:v>
                </c:pt>
                <c:pt idx="400">
                  <c:v>13.0579</c:v>
                </c:pt>
                <c:pt idx="401">
                  <c:v>13.0909</c:v>
                </c:pt>
                <c:pt idx="402">
                  <c:v>13.124</c:v>
                </c:pt>
                <c:pt idx="403">
                  <c:v>13.157</c:v>
                </c:pt>
                <c:pt idx="404">
                  <c:v>13.1901</c:v>
                </c:pt>
                <c:pt idx="405">
                  <c:v>13.2231</c:v>
                </c:pt>
                <c:pt idx="406">
                  <c:v>13.2562</c:v>
                </c:pt>
                <c:pt idx="407">
                  <c:v>13.2893</c:v>
                </c:pt>
                <c:pt idx="408">
                  <c:v>13.3223</c:v>
                </c:pt>
                <c:pt idx="409">
                  <c:v>13.3554</c:v>
                </c:pt>
                <c:pt idx="410">
                  <c:v>13.3884</c:v>
                </c:pt>
                <c:pt idx="411">
                  <c:v>13.4215</c:v>
                </c:pt>
                <c:pt idx="412">
                  <c:v>13.4545</c:v>
                </c:pt>
                <c:pt idx="413">
                  <c:v>13.4876</c:v>
                </c:pt>
                <c:pt idx="414">
                  <c:v>13.5207</c:v>
                </c:pt>
                <c:pt idx="415">
                  <c:v>13.5537</c:v>
                </c:pt>
                <c:pt idx="416">
                  <c:v>13.5868</c:v>
                </c:pt>
                <c:pt idx="417">
                  <c:v>13.6198</c:v>
                </c:pt>
                <c:pt idx="418">
                  <c:v>13.6529</c:v>
                </c:pt>
                <c:pt idx="419">
                  <c:v>13.686</c:v>
                </c:pt>
                <c:pt idx="420">
                  <c:v>13.719</c:v>
                </c:pt>
                <c:pt idx="421">
                  <c:v>13.7521</c:v>
                </c:pt>
                <c:pt idx="422">
                  <c:v>13.7851</c:v>
                </c:pt>
                <c:pt idx="423">
                  <c:v>13.8182</c:v>
                </c:pt>
                <c:pt idx="424">
                  <c:v>13.8512</c:v>
                </c:pt>
                <c:pt idx="425">
                  <c:v>13.8843</c:v>
                </c:pt>
                <c:pt idx="426">
                  <c:v>13.9174</c:v>
                </c:pt>
                <c:pt idx="427">
                  <c:v>13.9504</c:v>
                </c:pt>
                <c:pt idx="428">
                  <c:v>13.9835</c:v>
                </c:pt>
                <c:pt idx="429">
                  <c:v>14.0165</c:v>
                </c:pt>
                <c:pt idx="430">
                  <c:v>14.0496</c:v>
                </c:pt>
                <c:pt idx="431">
                  <c:v>14.0826</c:v>
                </c:pt>
                <c:pt idx="432">
                  <c:v>14.1157</c:v>
                </c:pt>
                <c:pt idx="433">
                  <c:v>14.1488</c:v>
                </c:pt>
              </c:numCache>
            </c:numRef>
          </c:xVal>
          <c:yVal>
            <c:numRef>
              <c:f>'T_08.4_MJSTRO_V8_MATCH_STSD'!$C$4:$C$437</c:f>
              <c:numCache>
                <c:formatCode>General</c:formatCode>
                <c:ptCount val="434"/>
                <c:pt idx="0">
                  <c:v>0.005076</c:v>
                </c:pt>
                <c:pt idx="1">
                  <c:v>0.005076</c:v>
                </c:pt>
                <c:pt idx="2">
                  <c:v>0.005076</c:v>
                </c:pt>
                <c:pt idx="3">
                  <c:v>0.005076</c:v>
                </c:pt>
                <c:pt idx="4">
                  <c:v>0.005076</c:v>
                </c:pt>
                <c:pt idx="5">
                  <c:v>0.005076</c:v>
                </c:pt>
                <c:pt idx="6">
                  <c:v>0.005076</c:v>
                </c:pt>
                <c:pt idx="7">
                  <c:v>0.005076</c:v>
                </c:pt>
                <c:pt idx="8">
                  <c:v>0.005076</c:v>
                </c:pt>
                <c:pt idx="9">
                  <c:v>0.005076</c:v>
                </c:pt>
                <c:pt idx="10">
                  <c:v>0.005076</c:v>
                </c:pt>
                <c:pt idx="11">
                  <c:v>0.005076</c:v>
                </c:pt>
                <c:pt idx="12">
                  <c:v>0.005076</c:v>
                </c:pt>
                <c:pt idx="13">
                  <c:v>0.005076</c:v>
                </c:pt>
                <c:pt idx="14">
                  <c:v>0.005076</c:v>
                </c:pt>
                <c:pt idx="15">
                  <c:v>0.005076</c:v>
                </c:pt>
                <c:pt idx="16">
                  <c:v>0.005076</c:v>
                </c:pt>
                <c:pt idx="17">
                  <c:v>0.005076</c:v>
                </c:pt>
                <c:pt idx="18">
                  <c:v>0.005076</c:v>
                </c:pt>
                <c:pt idx="19">
                  <c:v>0.005076</c:v>
                </c:pt>
                <c:pt idx="20">
                  <c:v>0.005076</c:v>
                </c:pt>
                <c:pt idx="21">
                  <c:v>0.005076</c:v>
                </c:pt>
                <c:pt idx="22">
                  <c:v>0.005076</c:v>
                </c:pt>
                <c:pt idx="23">
                  <c:v>0.005076</c:v>
                </c:pt>
                <c:pt idx="24">
                  <c:v>0.005076</c:v>
                </c:pt>
                <c:pt idx="25">
                  <c:v>0.005076</c:v>
                </c:pt>
                <c:pt idx="26">
                  <c:v>0.005076</c:v>
                </c:pt>
                <c:pt idx="27">
                  <c:v>0.005076</c:v>
                </c:pt>
                <c:pt idx="28">
                  <c:v>0.005076</c:v>
                </c:pt>
                <c:pt idx="29">
                  <c:v>0.005076</c:v>
                </c:pt>
                <c:pt idx="30">
                  <c:v>0.005076</c:v>
                </c:pt>
                <c:pt idx="31">
                  <c:v>0.005076</c:v>
                </c:pt>
                <c:pt idx="32">
                  <c:v>0.005076</c:v>
                </c:pt>
                <c:pt idx="33">
                  <c:v>0.005076</c:v>
                </c:pt>
                <c:pt idx="34">
                  <c:v>0.005076</c:v>
                </c:pt>
                <c:pt idx="35">
                  <c:v>0.005076</c:v>
                </c:pt>
                <c:pt idx="36">
                  <c:v>0.005076</c:v>
                </c:pt>
                <c:pt idx="37">
                  <c:v>0.005076</c:v>
                </c:pt>
                <c:pt idx="38">
                  <c:v>0.005076</c:v>
                </c:pt>
                <c:pt idx="39">
                  <c:v>0.005076</c:v>
                </c:pt>
                <c:pt idx="40">
                  <c:v>0.005076</c:v>
                </c:pt>
                <c:pt idx="41">
                  <c:v>0.005076</c:v>
                </c:pt>
                <c:pt idx="42">
                  <c:v>0.005076</c:v>
                </c:pt>
                <c:pt idx="43">
                  <c:v>0.005076</c:v>
                </c:pt>
                <c:pt idx="44">
                  <c:v>0.005076</c:v>
                </c:pt>
                <c:pt idx="45">
                  <c:v>0.005076</c:v>
                </c:pt>
                <c:pt idx="46">
                  <c:v>0.005076</c:v>
                </c:pt>
                <c:pt idx="47">
                  <c:v>0.005076</c:v>
                </c:pt>
                <c:pt idx="48">
                  <c:v>0.005076</c:v>
                </c:pt>
                <c:pt idx="49">
                  <c:v>0.005076</c:v>
                </c:pt>
                <c:pt idx="50">
                  <c:v>0.005076</c:v>
                </c:pt>
                <c:pt idx="51">
                  <c:v>0.005076</c:v>
                </c:pt>
                <c:pt idx="52">
                  <c:v>0.005076</c:v>
                </c:pt>
                <c:pt idx="53">
                  <c:v>0.005076</c:v>
                </c:pt>
                <c:pt idx="54">
                  <c:v>0.005076</c:v>
                </c:pt>
                <c:pt idx="55">
                  <c:v>0.005076</c:v>
                </c:pt>
                <c:pt idx="56">
                  <c:v>0.005076</c:v>
                </c:pt>
                <c:pt idx="57">
                  <c:v>0.005076</c:v>
                </c:pt>
                <c:pt idx="58">
                  <c:v>0.005076</c:v>
                </c:pt>
                <c:pt idx="59">
                  <c:v>0.005076</c:v>
                </c:pt>
                <c:pt idx="60">
                  <c:v>0.005076</c:v>
                </c:pt>
                <c:pt idx="61">
                  <c:v>0.005076</c:v>
                </c:pt>
                <c:pt idx="62">
                  <c:v>0.005076</c:v>
                </c:pt>
                <c:pt idx="63">
                  <c:v>0.005076</c:v>
                </c:pt>
                <c:pt idx="64">
                  <c:v>0.005076</c:v>
                </c:pt>
                <c:pt idx="65">
                  <c:v>0.005076</c:v>
                </c:pt>
                <c:pt idx="66">
                  <c:v>0.005076</c:v>
                </c:pt>
                <c:pt idx="67">
                  <c:v>0.005076</c:v>
                </c:pt>
                <c:pt idx="68">
                  <c:v>0.005076</c:v>
                </c:pt>
                <c:pt idx="69">
                  <c:v>0.005076</c:v>
                </c:pt>
                <c:pt idx="70">
                  <c:v>0.005076</c:v>
                </c:pt>
                <c:pt idx="71">
                  <c:v>0.005076</c:v>
                </c:pt>
                <c:pt idx="72">
                  <c:v>0.005076</c:v>
                </c:pt>
                <c:pt idx="73">
                  <c:v>0.005076</c:v>
                </c:pt>
                <c:pt idx="74">
                  <c:v>0.005076</c:v>
                </c:pt>
                <c:pt idx="75">
                  <c:v>0.005076</c:v>
                </c:pt>
                <c:pt idx="76">
                  <c:v>0.005076</c:v>
                </c:pt>
                <c:pt idx="77">
                  <c:v>0.005076</c:v>
                </c:pt>
                <c:pt idx="78">
                  <c:v>0.005076</c:v>
                </c:pt>
                <c:pt idx="79">
                  <c:v>0.005076</c:v>
                </c:pt>
                <c:pt idx="80">
                  <c:v>0.005076</c:v>
                </c:pt>
                <c:pt idx="81">
                  <c:v>0.005076</c:v>
                </c:pt>
                <c:pt idx="82">
                  <c:v>0.005076</c:v>
                </c:pt>
                <c:pt idx="83">
                  <c:v>0.005076</c:v>
                </c:pt>
                <c:pt idx="84">
                  <c:v>0.005076</c:v>
                </c:pt>
                <c:pt idx="85">
                  <c:v>0.005076</c:v>
                </c:pt>
                <c:pt idx="86">
                  <c:v>0.005076</c:v>
                </c:pt>
                <c:pt idx="87">
                  <c:v>0.005076</c:v>
                </c:pt>
                <c:pt idx="88">
                  <c:v>0.005076</c:v>
                </c:pt>
                <c:pt idx="89">
                  <c:v>0.005076</c:v>
                </c:pt>
                <c:pt idx="90">
                  <c:v>0.005076</c:v>
                </c:pt>
                <c:pt idx="91">
                  <c:v>0.005076</c:v>
                </c:pt>
                <c:pt idx="92">
                  <c:v>0.005076</c:v>
                </c:pt>
                <c:pt idx="93">
                  <c:v>0.005076</c:v>
                </c:pt>
                <c:pt idx="94">
                  <c:v>0.005076</c:v>
                </c:pt>
                <c:pt idx="95">
                  <c:v>0.005076</c:v>
                </c:pt>
                <c:pt idx="96">
                  <c:v>0.005076</c:v>
                </c:pt>
                <c:pt idx="97">
                  <c:v>0.005076</c:v>
                </c:pt>
                <c:pt idx="98">
                  <c:v>0.005076</c:v>
                </c:pt>
                <c:pt idx="99">
                  <c:v>0.005076</c:v>
                </c:pt>
                <c:pt idx="100">
                  <c:v>0.005076</c:v>
                </c:pt>
                <c:pt idx="101">
                  <c:v>0.005076</c:v>
                </c:pt>
                <c:pt idx="102">
                  <c:v>0.005076</c:v>
                </c:pt>
                <c:pt idx="103">
                  <c:v>0.005076</c:v>
                </c:pt>
                <c:pt idx="104">
                  <c:v>0.005076</c:v>
                </c:pt>
                <c:pt idx="105">
                  <c:v>0.005076</c:v>
                </c:pt>
                <c:pt idx="106">
                  <c:v>0.005076</c:v>
                </c:pt>
                <c:pt idx="107">
                  <c:v>0.005076</c:v>
                </c:pt>
                <c:pt idx="108">
                  <c:v>0.005076</c:v>
                </c:pt>
                <c:pt idx="109">
                  <c:v>0.005076</c:v>
                </c:pt>
                <c:pt idx="110">
                  <c:v>0.005076</c:v>
                </c:pt>
                <c:pt idx="111">
                  <c:v>0.005076</c:v>
                </c:pt>
                <c:pt idx="112">
                  <c:v>0.005076</c:v>
                </c:pt>
                <c:pt idx="113">
                  <c:v>0.005076</c:v>
                </c:pt>
                <c:pt idx="114">
                  <c:v>0.005076</c:v>
                </c:pt>
                <c:pt idx="115">
                  <c:v>0.005076</c:v>
                </c:pt>
                <c:pt idx="116">
                  <c:v>0.005076</c:v>
                </c:pt>
                <c:pt idx="117">
                  <c:v>0.005076</c:v>
                </c:pt>
                <c:pt idx="118">
                  <c:v>0.005076</c:v>
                </c:pt>
                <c:pt idx="119">
                  <c:v>0.005076</c:v>
                </c:pt>
                <c:pt idx="120">
                  <c:v>0.005076</c:v>
                </c:pt>
                <c:pt idx="121">
                  <c:v>0.005076</c:v>
                </c:pt>
                <c:pt idx="122">
                  <c:v>0.005076</c:v>
                </c:pt>
                <c:pt idx="123">
                  <c:v>0.005076</c:v>
                </c:pt>
                <c:pt idx="124">
                  <c:v>0.005076</c:v>
                </c:pt>
                <c:pt idx="125">
                  <c:v>0.005076</c:v>
                </c:pt>
                <c:pt idx="126">
                  <c:v>0.005076</c:v>
                </c:pt>
                <c:pt idx="127">
                  <c:v>0.005076</c:v>
                </c:pt>
                <c:pt idx="128">
                  <c:v>0.005076</c:v>
                </c:pt>
                <c:pt idx="129">
                  <c:v>0.005076</c:v>
                </c:pt>
                <c:pt idx="130">
                  <c:v>0.005076</c:v>
                </c:pt>
                <c:pt idx="131">
                  <c:v>0.005076</c:v>
                </c:pt>
                <c:pt idx="132">
                  <c:v>0.005076</c:v>
                </c:pt>
                <c:pt idx="133">
                  <c:v>0.005076</c:v>
                </c:pt>
                <c:pt idx="134">
                  <c:v>0.005076</c:v>
                </c:pt>
                <c:pt idx="135">
                  <c:v>0.005076</c:v>
                </c:pt>
                <c:pt idx="136">
                  <c:v>0.005076</c:v>
                </c:pt>
                <c:pt idx="137">
                  <c:v>0.005076</c:v>
                </c:pt>
                <c:pt idx="138">
                  <c:v>0.005076</c:v>
                </c:pt>
                <c:pt idx="139">
                  <c:v>0.005076</c:v>
                </c:pt>
                <c:pt idx="140">
                  <c:v>0.005076</c:v>
                </c:pt>
                <c:pt idx="141">
                  <c:v>0.005076</c:v>
                </c:pt>
                <c:pt idx="142">
                  <c:v>0.005076</c:v>
                </c:pt>
                <c:pt idx="143">
                  <c:v>0.005076</c:v>
                </c:pt>
                <c:pt idx="144">
                  <c:v>0.005076</c:v>
                </c:pt>
                <c:pt idx="145">
                  <c:v>0.005076</c:v>
                </c:pt>
                <c:pt idx="146">
                  <c:v>0.005076</c:v>
                </c:pt>
                <c:pt idx="147">
                  <c:v>0.005076</c:v>
                </c:pt>
                <c:pt idx="148">
                  <c:v>0.005076</c:v>
                </c:pt>
                <c:pt idx="149">
                  <c:v>0.005076</c:v>
                </c:pt>
                <c:pt idx="150">
                  <c:v>0.005076</c:v>
                </c:pt>
                <c:pt idx="151">
                  <c:v>0.005076</c:v>
                </c:pt>
                <c:pt idx="152">
                  <c:v>0.005076</c:v>
                </c:pt>
                <c:pt idx="153">
                  <c:v>0.005076</c:v>
                </c:pt>
                <c:pt idx="154">
                  <c:v>0.005076</c:v>
                </c:pt>
                <c:pt idx="155">
                  <c:v>0.005076</c:v>
                </c:pt>
                <c:pt idx="156">
                  <c:v>0.005076</c:v>
                </c:pt>
                <c:pt idx="157">
                  <c:v>0.005076</c:v>
                </c:pt>
                <c:pt idx="158">
                  <c:v>0.005076</c:v>
                </c:pt>
                <c:pt idx="159">
                  <c:v>0.005076</c:v>
                </c:pt>
                <c:pt idx="160">
                  <c:v>0.005076</c:v>
                </c:pt>
                <c:pt idx="161">
                  <c:v>0.005076</c:v>
                </c:pt>
                <c:pt idx="162">
                  <c:v>0.005076</c:v>
                </c:pt>
                <c:pt idx="163">
                  <c:v>0.005076</c:v>
                </c:pt>
                <c:pt idx="164">
                  <c:v>0.005076</c:v>
                </c:pt>
                <c:pt idx="165">
                  <c:v>0.005076</c:v>
                </c:pt>
                <c:pt idx="166">
                  <c:v>0.005076</c:v>
                </c:pt>
                <c:pt idx="167">
                  <c:v>0.005076</c:v>
                </c:pt>
                <c:pt idx="168">
                  <c:v>0.005076</c:v>
                </c:pt>
                <c:pt idx="169">
                  <c:v>0.005076</c:v>
                </c:pt>
                <c:pt idx="170">
                  <c:v>0.005076</c:v>
                </c:pt>
                <c:pt idx="171">
                  <c:v>0.005076</c:v>
                </c:pt>
                <c:pt idx="172">
                  <c:v>0.005076</c:v>
                </c:pt>
                <c:pt idx="173">
                  <c:v>0.005076</c:v>
                </c:pt>
                <c:pt idx="174">
                  <c:v>0.005076</c:v>
                </c:pt>
                <c:pt idx="175">
                  <c:v>0.005076</c:v>
                </c:pt>
                <c:pt idx="176">
                  <c:v>0.005076</c:v>
                </c:pt>
                <c:pt idx="177">
                  <c:v>0.005076</c:v>
                </c:pt>
                <c:pt idx="178">
                  <c:v>0.005076</c:v>
                </c:pt>
                <c:pt idx="179">
                  <c:v>0.005076</c:v>
                </c:pt>
                <c:pt idx="180">
                  <c:v>0.005076</c:v>
                </c:pt>
                <c:pt idx="181">
                  <c:v>0.005076</c:v>
                </c:pt>
                <c:pt idx="182">
                  <c:v>0.005076</c:v>
                </c:pt>
                <c:pt idx="183">
                  <c:v>0.005076</c:v>
                </c:pt>
                <c:pt idx="184">
                  <c:v>0.005076</c:v>
                </c:pt>
                <c:pt idx="185">
                  <c:v>0.005076</c:v>
                </c:pt>
                <c:pt idx="186">
                  <c:v>0.005076</c:v>
                </c:pt>
                <c:pt idx="187">
                  <c:v>0.005076</c:v>
                </c:pt>
                <c:pt idx="188">
                  <c:v>0.005076</c:v>
                </c:pt>
                <c:pt idx="189">
                  <c:v>0.005076</c:v>
                </c:pt>
                <c:pt idx="190">
                  <c:v>0.005076</c:v>
                </c:pt>
                <c:pt idx="191">
                  <c:v>0.005076</c:v>
                </c:pt>
                <c:pt idx="192">
                  <c:v>0.005076</c:v>
                </c:pt>
                <c:pt idx="193">
                  <c:v>0.005076</c:v>
                </c:pt>
                <c:pt idx="194">
                  <c:v>0.005076</c:v>
                </c:pt>
                <c:pt idx="195">
                  <c:v>0.005076</c:v>
                </c:pt>
                <c:pt idx="196">
                  <c:v>0.005076</c:v>
                </c:pt>
                <c:pt idx="197">
                  <c:v>0.005076</c:v>
                </c:pt>
                <c:pt idx="198">
                  <c:v>0.005076</c:v>
                </c:pt>
                <c:pt idx="199">
                  <c:v>0.005076</c:v>
                </c:pt>
                <c:pt idx="200">
                  <c:v>0.005076</c:v>
                </c:pt>
                <c:pt idx="201">
                  <c:v>0.005076</c:v>
                </c:pt>
                <c:pt idx="202">
                  <c:v>0.005076</c:v>
                </c:pt>
                <c:pt idx="203">
                  <c:v>0.005076</c:v>
                </c:pt>
                <c:pt idx="204">
                  <c:v>0.005076</c:v>
                </c:pt>
                <c:pt idx="205">
                  <c:v>0.005076</c:v>
                </c:pt>
                <c:pt idx="206">
                  <c:v>0.005076</c:v>
                </c:pt>
                <c:pt idx="207">
                  <c:v>0.005076</c:v>
                </c:pt>
                <c:pt idx="208">
                  <c:v>0.005076</c:v>
                </c:pt>
                <c:pt idx="209">
                  <c:v>0.005076</c:v>
                </c:pt>
                <c:pt idx="210">
                  <c:v>0.005076</c:v>
                </c:pt>
                <c:pt idx="211">
                  <c:v>0.005076</c:v>
                </c:pt>
                <c:pt idx="212">
                  <c:v>0.005076</c:v>
                </c:pt>
                <c:pt idx="213">
                  <c:v>0.005076</c:v>
                </c:pt>
                <c:pt idx="214">
                  <c:v>0.005076</c:v>
                </c:pt>
                <c:pt idx="215">
                  <c:v>0.005076</c:v>
                </c:pt>
                <c:pt idx="216">
                  <c:v>0.005076</c:v>
                </c:pt>
                <c:pt idx="217">
                  <c:v>0.005076</c:v>
                </c:pt>
                <c:pt idx="218">
                  <c:v>0.005076</c:v>
                </c:pt>
                <c:pt idx="219">
                  <c:v>0.005076</c:v>
                </c:pt>
                <c:pt idx="220">
                  <c:v>0.005076</c:v>
                </c:pt>
                <c:pt idx="221">
                  <c:v>0.005076</c:v>
                </c:pt>
                <c:pt idx="222">
                  <c:v>0.005076</c:v>
                </c:pt>
                <c:pt idx="223">
                  <c:v>0.005076</c:v>
                </c:pt>
                <c:pt idx="224">
                  <c:v>0.005076</c:v>
                </c:pt>
                <c:pt idx="225">
                  <c:v>0.005076</c:v>
                </c:pt>
                <c:pt idx="226">
                  <c:v>0.005076</c:v>
                </c:pt>
                <c:pt idx="227">
                  <c:v>0.005076</c:v>
                </c:pt>
                <c:pt idx="228">
                  <c:v>0.005076</c:v>
                </c:pt>
                <c:pt idx="229">
                  <c:v>0.005076</c:v>
                </c:pt>
                <c:pt idx="230">
                  <c:v>0.005076</c:v>
                </c:pt>
                <c:pt idx="231">
                  <c:v>0.005076</c:v>
                </c:pt>
                <c:pt idx="232">
                  <c:v>0.005076</c:v>
                </c:pt>
                <c:pt idx="233">
                  <c:v>0.005076</c:v>
                </c:pt>
                <c:pt idx="234">
                  <c:v>0.005076</c:v>
                </c:pt>
                <c:pt idx="235">
                  <c:v>0.005076</c:v>
                </c:pt>
                <c:pt idx="236">
                  <c:v>0.005076</c:v>
                </c:pt>
                <c:pt idx="237">
                  <c:v>0.005076</c:v>
                </c:pt>
                <c:pt idx="238">
                  <c:v>0.005076</c:v>
                </c:pt>
                <c:pt idx="239">
                  <c:v>0.005076</c:v>
                </c:pt>
                <c:pt idx="240">
                  <c:v>0.005076</c:v>
                </c:pt>
                <c:pt idx="241">
                  <c:v>0.005076</c:v>
                </c:pt>
                <c:pt idx="242">
                  <c:v>0.005076</c:v>
                </c:pt>
                <c:pt idx="243">
                  <c:v>0.005076</c:v>
                </c:pt>
                <c:pt idx="244">
                  <c:v>0.005076</c:v>
                </c:pt>
                <c:pt idx="245">
                  <c:v>0.005076</c:v>
                </c:pt>
                <c:pt idx="246">
                  <c:v>0.005076</c:v>
                </c:pt>
                <c:pt idx="247">
                  <c:v>0.005076</c:v>
                </c:pt>
                <c:pt idx="248">
                  <c:v>0.005076</c:v>
                </c:pt>
                <c:pt idx="249">
                  <c:v>0.005076</c:v>
                </c:pt>
                <c:pt idx="250">
                  <c:v>0.005076</c:v>
                </c:pt>
                <c:pt idx="251">
                  <c:v>0.005076</c:v>
                </c:pt>
                <c:pt idx="252">
                  <c:v>0.005076</c:v>
                </c:pt>
                <c:pt idx="253">
                  <c:v>0.005076</c:v>
                </c:pt>
                <c:pt idx="254">
                  <c:v>0.005076</c:v>
                </c:pt>
                <c:pt idx="255">
                  <c:v>0.005076</c:v>
                </c:pt>
                <c:pt idx="256">
                  <c:v>0.005076</c:v>
                </c:pt>
                <c:pt idx="257">
                  <c:v>0.005076</c:v>
                </c:pt>
                <c:pt idx="258">
                  <c:v>0.005076</c:v>
                </c:pt>
                <c:pt idx="259">
                  <c:v>0.005076</c:v>
                </c:pt>
                <c:pt idx="260">
                  <c:v>0.005076</c:v>
                </c:pt>
                <c:pt idx="261">
                  <c:v>0.005076</c:v>
                </c:pt>
                <c:pt idx="262">
                  <c:v>0.005076</c:v>
                </c:pt>
                <c:pt idx="263">
                  <c:v>0.005076</c:v>
                </c:pt>
                <c:pt idx="264">
                  <c:v>0.005076</c:v>
                </c:pt>
                <c:pt idx="265">
                  <c:v>0.005076</c:v>
                </c:pt>
                <c:pt idx="266">
                  <c:v>0.005076</c:v>
                </c:pt>
                <c:pt idx="267">
                  <c:v>0.005076</c:v>
                </c:pt>
                <c:pt idx="268">
                  <c:v>0.005076</c:v>
                </c:pt>
                <c:pt idx="269">
                  <c:v>0.005076</c:v>
                </c:pt>
                <c:pt idx="270">
                  <c:v>0.005076</c:v>
                </c:pt>
                <c:pt idx="271">
                  <c:v>0.005076</c:v>
                </c:pt>
                <c:pt idx="272">
                  <c:v>0.005076</c:v>
                </c:pt>
                <c:pt idx="273">
                  <c:v>0.005076</c:v>
                </c:pt>
                <c:pt idx="274">
                  <c:v>0.005076</c:v>
                </c:pt>
                <c:pt idx="275">
                  <c:v>0.005076</c:v>
                </c:pt>
                <c:pt idx="276">
                  <c:v>0.005076</c:v>
                </c:pt>
                <c:pt idx="277">
                  <c:v>0.005076</c:v>
                </c:pt>
                <c:pt idx="278">
                  <c:v>0.005076</c:v>
                </c:pt>
                <c:pt idx="279">
                  <c:v>0.005076</c:v>
                </c:pt>
                <c:pt idx="280">
                  <c:v>0.005076</c:v>
                </c:pt>
                <c:pt idx="281">
                  <c:v>0.005076</c:v>
                </c:pt>
                <c:pt idx="282">
                  <c:v>0.005076</c:v>
                </c:pt>
                <c:pt idx="283">
                  <c:v>0.005076</c:v>
                </c:pt>
                <c:pt idx="284">
                  <c:v>0.005076</c:v>
                </c:pt>
                <c:pt idx="285">
                  <c:v>0.005076</c:v>
                </c:pt>
                <c:pt idx="286">
                  <c:v>0.005076</c:v>
                </c:pt>
                <c:pt idx="287">
                  <c:v>0.005076</c:v>
                </c:pt>
                <c:pt idx="288">
                  <c:v>0.005076</c:v>
                </c:pt>
                <c:pt idx="289">
                  <c:v>0.005076</c:v>
                </c:pt>
                <c:pt idx="290">
                  <c:v>0.005076</c:v>
                </c:pt>
                <c:pt idx="291">
                  <c:v>0.005076</c:v>
                </c:pt>
                <c:pt idx="292">
                  <c:v>0.005076</c:v>
                </c:pt>
                <c:pt idx="293">
                  <c:v>0.005076</c:v>
                </c:pt>
                <c:pt idx="294">
                  <c:v>0.005076</c:v>
                </c:pt>
                <c:pt idx="295">
                  <c:v>0.005076</c:v>
                </c:pt>
                <c:pt idx="296">
                  <c:v>0.005076</c:v>
                </c:pt>
                <c:pt idx="297">
                  <c:v>0.005076</c:v>
                </c:pt>
                <c:pt idx="298">
                  <c:v>0.005076</c:v>
                </c:pt>
                <c:pt idx="299">
                  <c:v>0.005076</c:v>
                </c:pt>
                <c:pt idx="300">
                  <c:v>0.005076</c:v>
                </c:pt>
                <c:pt idx="301">
                  <c:v>0.005076</c:v>
                </c:pt>
                <c:pt idx="302">
                  <c:v>0.005076</c:v>
                </c:pt>
                <c:pt idx="303">
                  <c:v>0.005076</c:v>
                </c:pt>
                <c:pt idx="304">
                  <c:v>0.005076</c:v>
                </c:pt>
                <c:pt idx="305">
                  <c:v>0.005076</c:v>
                </c:pt>
                <c:pt idx="306">
                  <c:v>0.010258</c:v>
                </c:pt>
                <c:pt idx="307">
                  <c:v>0.010258</c:v>
                </c:pt>
                <c:pt idx="308">
                  <c:v>0.010258</c:v>
                </c:pt>
                <c:pt idx="309">
                  <c:v>0.010258</c:v>
                </c:pt>
                <c:pt idx="310">
                  <c:v>0.010258</c:v>
                </c:pt>
                <c:pt idx="311">
                  <c:v>0.010258</c:v>
                </c:pt>
                <c:pt idx="312">
                  <c:v>0.010258</c:v>
                </c:pt>
                <c:pt idx="313">
                  <c:v>0.010258</c:v>
                </c:pt>
                <c:pt idx="314">
                  <c:v>0.010258</c:v>
                </c:pt>
                <c:pt idx="315">
                  <c:v>0.010258</c:v>
                </c:pt>
                <c:pt idx="316">
                  <c:v>0.010258</c:v>
                </c:pt>
                <c:pt idx="317">
                  <c:v>0.010258</c:v>
                </c:pt>
                <c:pt idx="318">
                  <c:v>0.010258</c:v>
                </c:pt>
                <c:pt idx="319">
                  <c:v>0.010258</c:v>
                </c:pt>
                <c:pt idx="320">
                  <c:v>0.010258</c:v>
                </c:pt>
                <c:pt idx="321">
                  <c:v>0.010258</c:v>
                </c:pt>
                <c:pt idx="322">
                  <c:v>0.010258</c:v>
                </c:pt>
                <c:pt idx="323">
                  <c:v>0.010258</c:v>
                </c:pt>
                <c:pt idx="324">
                  <c:v>0.010258</c:v>
                </c:pt>
                <c:pt idx="325">
                  <c:v>0.010258</c:v>
                </c:pt>
                <c:pt idx="326">
                  <c:v>0.010258</c:v>
                </c:pt>
                <c:pt idx="327">
                  <c:v>0.010258</c:v>
                </c:pt>
                <c:pt idx="328">
                  <c:v>0.010258</c:v>
                </c:pt>
                <c:pt idx="329">
                  <c:v>0.010258</c:v>
                </c:pt>
                <c:pt idx="330">
                  <c:v>0.010258</c:v>
                </c:pt>
                <c:pt idx="331">
                  <c:v>0.010258</c:v>
                </c:pt>
                <c:pt idx="332">
                  <c:v>0.010258</c:v>
                </c:pt>
                <c:pt idx="333">
                  <c:v>0.010258</c:v>
                </c:pt>
                <c:pt idx="334">
                  <c:v>0.010258</c:v>
                </c:pt>
                <c:pt idx="335">
                  <c:v>0.010258</c:v>
                </c:pt>
                <c:pt idx="336">
                  <c:v>0.010258</c:v>
                </c:pt>
                <c:pt idx="337">
                  <c:v>0.010258</c:v>
                </c:pt>
                <c:pt idx="338">
                  <c:v>0.010258</c:v>
                </c:pt>
                <c:pt idx="339">
                  <c:v>0.010258</c:v>
                </c:pt>
                <c:pt idx="340">
                  <c:v>0.010258</c:v>
                </c:pt>
                <c:pt idx="341">
                  <c:v>0.010258</c:v>
                </c:pt>
                <c:pt idx="342">
                  <c:v>0.010258</c:v>
                </c:pt>
                <c:pt idx="343">
                  <c:v>0.010258</c:v>
                </c:pt>
                <c:pt idx="344">
                  <c:v>0.010258</c:v>
                </c:pt>
                <c:pt idx="345">
                  <c:v>0.010258</c:v>
                </c:pt>
                <c:pt idx="346">
                  <c:v>0.010258</c:v>
                </c:pt>
                <c:pt idx="347">
                  <c:v>0.010258</c:v>
                </c:pt>
                <c:pt idx="348">
                  <c:v>0.010258</c:v>
                </c:pt>
                <c:pt idx="349">
                  <c:v>0.010258</c:v>
                </c:pt>
                <c:pt idx="350">
                  <c:v>0.010258</c:v>
                </c:pt>
                <c:pt idx="351">
                  <c:v>0.010258</c:v>
                </c:pt>
                <c:pt idx="352">
                  <c:v>0.010258</c:v>
                </c:pt>
                <c:pt idx="353">
                  <c:v>0.010258</c:v>
                </c:pt>
                <c:pt idx="354">
                  <c:v>0.010258</c:v>
                </c:pt>
                <c:pt idx="355">
                  <c:v>0.010258</c:v>
                </c:pt>
                <c:pt idx="356">
                  <c:v>0.010258</c:v>
                </c:pt>
                <c:pt idx="357">
                  <c:v>0.010258</c:v>
                </c:pt>
                <c:pt idx="358">
                  <c:v>0.010258</c:v>
                </c:pt>
                <c:pt idx="359">
                  <c:v>0.010258</c:v>
                </c:pt>
                <c:pt idx="360">
                  <c:v>0.010258</c:v>
                </c:pt>
                <c:pt idx="361">
                  <c:v>0.010258</c:v>
                </c:pt>
                <c:pt idx="362">
                  <c:v>0.010258</c:v>
                </c:pt>
                <c:pt idx="363">
                  <c:v>0.010258</c:v>
                </c:pt>
                <c:pt idx="364">
                  <c:v>0.010258</c:v>
                </c:pt>
                <c:pt idx="365">
                  <c:v>0.010258</c:v>
                </c:pt>
                <c:pt idx="366">
                  <c:v>0.010258</c:v>
                </c:pt>
                <c:pt idx="367">
                  <c:v>0.010258</c:v>
                </c:pt>
                <c:pt idx="368">
                  <c:v>0.010258</c:v>
                </c:pt>
                <c:pt idx="369">
                  <c:v>0.010258</c:v>
                </c:pt>
                <c:pt idx="370">
                  <c:v>0.010258</c:v>
                </c:pt>
                <c:pt idx="371">
                  <c:v>0.010258</c:v>
                </c:pt>
                <c:pt idx="372">
                  <c:v>0.010258</c:v>
                </c:pt>
                <c:pt idx="373">
                  <c:v>0.010258</c:v>
                </c:pt>
                <c:pt idx="374">
                  <c:v>0.010258</c:v>
                </c:pt>
                <c:pt idx="375">
                  <c:v>0.010258</c:v>
                </c:pt>
                <c:pt idx="376">
                  <c:v>0.010258</c:v>
                </c:pt>
                <c:pt idx="377">
                  <c:v>0.010258</c:v>
                </c:pt>
                <c:pt idx="378">
                  <c:v>0.010258</c:v>
                </c:pt>
                <c:pt idx="379">
                  <c:v>0.010258</c:v>
                </c:pt>
                <c:pt idx="380">
                  <c:v>0.010258</c:v>
                </c:pt>
                <c:pt idx="381">
                  <c:v>0.010258</c:v>
                </c:pt>
                <c:pt idx="382">
                  <c:v>0.010258</c:v>
                </c:pt>
                <c:pt idx="383">
                  <c:v>0.010258</c:v>
                </c:pt>
                <c:pt idx="384">
                  <c:v>0.010258</c:v>
                </c:pt>
                <c:pt idx="385">
                  <c:v>0.010258</c:v>
                </c:pt>
                <c:pt idx="386">
                  <c:v>0.010258</c:v>
                </c:pt>
                <c:pt idx="387">
                  <c:v>0.010258</c:v>
                </c:pt>
                <c:pt idx="388">
                  <c:v>0.010258</c:v>
                </c:pt>
                <c:pt idx="389">
                  <c:v>0.010258</c:v>
                </c:pt>
                <c:pt idx="390">
                  <c:v>0.010258</c:v>
                </c:pt>
                <c:pt idx="391">
                  <c:v>0.010258</c:v>
                </c:pt>
                <c:pt idx="392">
                  <c:v>0.010258</c:v>
                </c:pt>
                <c:pt idx="393">
                  <c:v>0.010258</c:v>
                </c:pt>
                <c:pt idx="394">
                  <c:v>0.010258</c:v>
                </c:pt>
                <c:pt idx="395">
                  <c:v>0.010258</c:v>
                </c:pt>
                <c:pt idx="396">
                  <c:v>0.010258</c:v>
                </c:pt>
                <c:pt idx="397">
                  <c:v>0.010258</c:v>
                </c:pt>
                <c:pt idx="398">
                  <c:v>0.010258</c:v>
                </c:pt>
                <c:pt idx="399">
                  <c:v>0.010258</c:v>
                </c:pt>
                <c:pt idx="400">
                  <c:v>0.010258</c:v>
                </c:pt>
                <c:pt idx="401">
                  <c:v>0.010258</c:v>
                </c:pt>
                <c:pt idx="402">
                  <c:v>0.010258</c:v>
                </c:pt>
                <c:pt idx="403">
                  <c:v>0.010258</c:v>
                </c:pt>
                <c:pt idx="404">
                  <c:v>0.010258</c:v>
                </c:pt>
                <c:pt idx="405">
                  <c:v>0.010258</c:v>
                </c:pt>
                <c:pt idx="406">
                  <c:v>0.010258</c:v>
                </c:pt>
                <c:pt idx="407">
                  <c:v>0.010258</c:v>
                </c:pt>
                <c:pt idx="408">
                  <c:v>0.010258</c:v>
                </c:pt>
                <c:pt idx="409">
                  <c:v>0.010258</c:v>
                </c:pt>
                <c:pt idx="410">
                  <c:v>0.010258</c:v>
                </c:pt>
                <c:pt idx="411">
                  <c:v>0.010258</c:v>
                </c:pt>
                <c:pt idx="412">
                  <c:v>0.010258</c:v>
                </c:pt>
                <c:pt idx="413">
                  <c:v>0.010258</c:v>
                </c:pt>
                <c:pt idx="414">
                  <c:v>0.010258</c:v>
                </c:pt>
                <c:pt idx="415">
                  <c:v>0.010258</c:v>
                </c:pt>
                <c:pt idx="416">
                  <c:v>0.010258</c:v>
                </c:pt>
                <c:pt idx="417">
                  <c:v>0.010258</c:v>
                </c:pt>
                <c:pt idx="418">
                  <c:v>0.010258</c:v>
                </c:pt>
                <c:pt idx="419">
                  <c:v>0.010258</c:v>
                </c:pt>
                <c:pt idx="420">
                  <c:v>0.010258</c:v>
                </c:pt>
                <c:pt idx="421">
                  <c:v>0.010258</c:v>
                </c:pt>
                <c:pt idx="422">
                  <c:v>0.010258</c:v>
                </c:pt>
                <c:pt idx="423">
                  <c:v>0.010258</c:v>
                </c:pt>
                <c:pt idx="424">
                  <c:v>0.010258</c:v>
                </c:pt>
                <c:pt idx="425">
                  <c:v>0.010258</c:v>
                </c:pt>
                <c:pt idx="426">
                  <c:v>0.010258</c:v>
                </c:pt>
                <c:pt idx="427">
                  <c:v>0.010258</c:v>
                </c:pt>
                <c:pt idx="428">
                  <c:v>0.010258</c:v>
                </c:pt>
                <c:pt idx="429">
                  <c:v>0.010258</c:v>
                </c:pt>
                <c:pt idx="430">
                  <c:v>0.010258</c:v>
                </c:pt>
                <c:pt idx="431">
                  <c:v>0.010258</c:v>
                </c:pt>
                <c:pt idx="432">
                  <c:v>0.010258</c:v>
                </c:pt>
                <c:pt idx="433">
                  <c:v>0.010258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A7-4FEE-B25B-CFD53FDC5ED2}"/>
            </c:ext>
          </c:extLst>
        </c:ser>
        <c:ser>
          <c:idx val="1"/>
          <c:order val="1"/>
          <c:tx>
            <c:strRef>
              <c:f>'T_08.4_MJSTRO_V8_MATCH_STSD'!$D$3</c:f>
              <c:strCache>
                <c:ptCount val="1"/>
                <c:pt idx="0">
                  <c:v>SAVR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'T_08.4_MJSTRO_V8_MATCH_STSD'!$B$4:$B$437</c:f>
              <c:numCache>
                <c:formatCode>General</c:formatCode>
                <c:ptCount val="434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0.3636</c:v>
                </c:pt>
                <c:pt idx="16">
                  <c:v>0.3967</c:v>
                </c:pt>
                <c:pt idx="17">
                  <c:v>0.4298</c:v>
                </c:pt>
                <c:pt idx="18">
                  <c:v>0.4628</c:v>
                </c:pt>
                <c:pt idx="19">
                  <c:v>0.4959</c:v>
                </c:pt>
                <c:pt idx="20">
                  <c:v>0.5289</c:v>
                </c:pt>
                <c:pt idx="21">
                  <c:v>0.562</c:v>
                </c:pt>
                <c:pt idx="22">
                  <c:v>0.595</c:v>
                </c:pt>
                <c:pt idx="23">
                  <c:v>0.6281</c:v>
                </c:pt>
                <c:pt idx="24">
                  <c:v>0.6612</c:v>
                </c:pt>
                <c:pt idx="25">
                  <c:v>0.6942</c:v>
                </c:pt>
                <c:pt idx="26">
                  <c:v>0.7273</c:v>
                </c:pt>
                <c:pt idx="27">
                  <c:v>0.7603</c:v>
                </c:pt>
                <c:pt idx="28">
                  <c:v>0.7934</c:v>
                </c:pt>
                <c:pt idx="29">
                  <c:v>0.8264</c:v>
                </c:pt>
                <c:pt idx="30">
                  <c:v>0.8595</c:v>
                </c:pt>
                <c:pt idx="31">
                  <c:v>0.8926</c:v>
                </c:pt>
                <c:pt idx="32">
                  <c:v>0.9256</c:v>
                </c:pt>
                <c:pt idx="33">
                  <c:v>0.9587</c:v>
                </c:pt>
                <c:pt idx="34">
                  <c:v>0.9917</c:v>
                </c:pt>
                <c:pt idx="35">
                  <c:v>1.0248</c:v>
                </c:pt>
                <c:pt idx="36">
                  <c:v>1.0579</c:v>
                </c:pt>
                <c:pt idx="37">
                  <c:v>1.0909</c:v>
                </c:pt>
                <c:pt idx="38">
                  <c:v>1.124</c:v>
                </c:pt>
                <c:pt idx="39">
                  <c:v>1.157</c:v>
                </c:pt>
                <c:pt idx="40">
                  <c:v>1.1901</c:v>
                </c:pt>
                <c:pt idx="41">
                  <c:v>1.2231</c:v>
                </c:pt>
                <c:pt idx="42">
                  <c:v>1.2562</c:v>
                </c:pt>
                <c:pt idx="43">
                  <c:v>1.2893</c:v>
                </c:pt>
                <c:pt idx="44">
                  <c:v>1.3223</c:v>
                </c:pt>
                <c:pt idx="45">
                  <c:v>1.3554</c:v>
                </c:pt>
                <c:pt idx="46">
                  <c:v>1.3884</c:v>
                </c:pt>
                <c:pt idx="47">
                  <c:v>1.4215</c:v>
                </c:pt>
                <c:pt idx="48">
                  <c:v>1.4545</c:v>
                </c:pt>
                <c:pt idx="49">
                  <c:v>1.4876</c:v>
                </c:pt>
                <c:pt idx="50">
                  <c:v>1.5207</c:v>
                </c:pt>
                <c:pt idx="51">
                  <c:v>1.5537</c:v>
                </c:pt>
                <c:pt idx="52">
                  <c:v>1.5868</c:v>
                </c:pt>
                <c:pt idx="53">
                  <c:v>1.6198</c:v>
                </c:pt>
                <c:pt idx="54">
                  <c:v>1.6529</c:v>
                </c:pt>
                <c:pt idx="55">
                  <c:v>1.686</c:v>
                </c:pt>
                <c:pt idx="56">
                  <c:v>1.719</c:v>
                </c:pt>
                <c:pt idx="57">
                  <c:v>1.7521</c:v>
                </c:pt>
                <c:pt idx="58">
                  <c:v>1.7851</c:v>
                </c:pt>
                <c:pt idx="59">
                  <c:v>1.8182</c:v>
                </c:pt>
                <c:pt idx="60">
                  <c:v>1.8512</c:v>
                </c:pt>
                <c:pt idx="61">
                  <c:v>1.8843</c:v>
                </c:pt>
                <c:pt idx="62">
                  <c:v>1.9174</c:v>
                </c:pt>
                <c:pt idx="63">
                  <c:v>1.9504</c:v>
                </c:pt>
                <c:pt idx="64">
                  <c:v>1.9835</c:v>
                </c:pt>
                <c:pt idx="65">
                  <c:v>2.0165</c:v>
                </c:pt>
                <c:pt idx="66">
                  <c:v>2.0496</c:v>
                </c:pt>
                <c:pt idx="67">
                  <c:v>2.0826</c:v>
                </c:pt>
                <c:pt idx="68">
                  <c:v>2.115699999999999</c:v>
                </c:pt>
                <c:pt idx="69">
                  <c:v>2.1488</c:v>
                </c:pt>
                <c:pt idx="70">
                  <c:v>2.1818</c:v>
                </c:pt>
                <c:pt idx="71">
                  <c:v>2.2149</c:v>
                </c:pt>
                <c:pt idx="72">
                  <c:v>2.2479</c:v>
                </c:pt>
                <c:pt idx="73">
                  <c:v>2.281</c:v>
                </c:pt>
                <c:pt idx="74">
                  <c:v>2.314</c:v>
                </c:pt>
                <c:pt idx="75">
                  <c:v>2.3471</c:v>
                </c:pt>
                <c:pt idx="76">
                  <c:v>2.3802</c:v>
                </c:pt>
                <c:pt idx="77">
                  <c:v>2.4132</c:v>
                </c:pt>
                <c:pt idx="78">
                  <c:v>2.446299999999999</c:v>
                </c:pt>
                <c:pt idx="79">
                  <c:v>2.479299999999998</c:v>
                </c:pt>
                <c:pt idx="80">
                  <c:v>2.5124</c:v>
                </c:pt>
                <c:pt idx="81">
                  <c:v>2.5455</c:v>
                </c:pt>
                <c:pt idx="82">
                  <c:v>2.5785</c:v>
                </c:pt>
                <c:pt idx="83">
                  <c:v>2.6116</c:v>
                </c:pt>
                <c:pt idx="84">
                  <c:v>2.6446</c:v>
                </c:pt>
                <c:pt idx="85">
                  <c:v>2.6777</c:v>
                </c:pt>
                <c:pt idx="86">
                  <c:v>2.7107</c:v>
                </c:pt>
                <c:pt idx="87">
                  <c:v>2.7438</c:v>
                </c:pt>
                <c:pt idx="88">
                  <c:v>2.776899999999999</c:v>
                </c:pt>
                <c:pt idx="89">
                  <c:v>2.809899999999998</c:v>
                </c:pt>
                <c:pt idx="90">
                  <c:v>2.843</c:v>
                </c:pt>
                <c:pt idx="91">
                  <c:v>2.875999999999999</c:v>
                </c:pt>
                <c:pt idx="92">
                  <c:v>2.9091</c:v>
                </c:pt>
                <c:pt idx="93">
                  <c:v>2.942099999999999</c:v>
                </c:pt>
                <c:pt idx="94">
                  <c:v>2.9752</c:v>
                </c:pt>
                <c:pt idx="95">
                  <c:v>3.0083</c:v>
                </c:pt>
                <c:pt idx="96">
                  <c:v>3.0413</c:v>
                </c:pt>
                <c:pt idx="97">
                  <c:v>3.0744</c:v>
                </c:pt>
                <c:pt idx="98">
                  <c:v>3.1074</c:v>
                </c:pt>
                <c:pt idx="99">
                  <c:v>3.1405</c:v>
                </c:pt>
                <c:pt idx="100">
                  <c:v>3.1736</c:v>
                </c:pt>
                <c:pt idx="101">
                  <c:v>3.2066</c:v>
                </c:pt>
                <c:pt idx="102">
                  <c:v>3.2397</c:v>
                </c:pt>
                <c:pt idx="103">
                  <c:v>3.272699999999999</c:v>
                </c:pt>
                <c:pt idx="104">
                  <c:v>3.3058</c:v>
                </c:pt>
                <c:pt idx="105">
                  <c:v>3.338799999999999</c:v>
                </c:pt>
                <c:pt idx="106">
                  <c:v>3.3719</c:v>
                </c:pt>
                <c:pt idx="107">
                  <c:v>3.405</c:v>
                </c:pt>
                <c:pt idx="108">
                  <c:v>3.438</c:v>
                </c:pt>
                <c:pt idx="109">
                  <c:v>3.471099999999998</c:v>
                </c:pt>
                <c:pt idx="110">
                  <c:v>3.5041</c:v>
                </c:pt>
                <c:pt idx="111">
                  <c:v>3.5372</c:v>
                </c:pt>
                <c:pt idx="112">
                  <c:v>3.5702</c:v>
                </c:pt>
                <c:pt idx="113">
                  <c:v>3.6033</c:v>
                </c:pt>
                <c:pt idx="114">
                  <c:v>3.6364</c:v>
                </c:pt>
                <c:pt idx="115">
                  <c:v>3.6694</c:v>
                </c:pt>
                <c:pt idx="116">
                  <c:v>3.7025</c:v>
                </c:pt>
                <c:pt idx="117">
                  <c:v>3.7355</c:v>
                </c:pt>
                <c:pt idx="118">
                  <c:v>3.7686</c:v>
                </c:pt>
                <c:pt idx="119">
                  <c:v>3.801699999999998</c:v>
                </c:pt>
                <c:pt idx="120">
                  <c:v>3.8347</c:v>
                </c:pt>
                <c:pt idx="121">
                  <c:v>3.8678</c:v>
                </c:pt>
                <c:pt idx="122">
                  <c:v>3.9008</c:v>
                </c:pt>
                <c:pt idx="123">
                  <c:v>3.9339</c:v>
                </c:pt>
                <c:pt idx="124">
                  <c:v>3.966899999999999</c:v>
                </c:pt>
                <c:pt idx="125">
                  <c:v>4.0</c:v>
                </c:pt>
                <c:pt idx="126">
                  <c:v>4.0331</c:v>
                </c:pt>
                <c:pt idx="127">
                  <c:v>4.0661</c:v>
                </c:pt>
                <c:pt idx="128">
                  <c:v>4.0992</c:v>
                </c:pt>
                <c:pt idx="129">
                  <c:v>4.1322</c:v>
                </c:pt>
                <c:pt idx="130">
                  <c:v>4.165299999999998</c:v>
                </c:pt>
                <c:pt idx="131">
                  <c:v>4.1983</c:v>
                </c:pt>
                <c:pt idx="132">
                  <c:v>4.2314</c:v>
                </c:pt>
                <c:pt idx="133">
                  <c:v>4.264499999999995</c:v>
                </c:pt>
                <c:pt idx="134">
                  <c:v>4.297499999999999</c:v>
                </c:pt>
                <c:pt idx="135">
                  <c:v>4.3306</c:v>
                </c:pt>
                <c:pt idx="136">
                  <c:v>4.363599999999995</c:v>
                </c:pt>
                <c:pt idx="137">
                  <c:v>4.3967</c:v>
                </c:pt>
                <c:pt idx="138">
                  <c:v>4.4298</c:v>
                </c:pt>
                <c:pt idx="139">
                  <c:v>4.4628</c:v>
                </c:pt>
                <c:pt idx="140">
                  <c:v>4.4959</c:v>
                </c:pt>
                <c:pt idx="141">
                  <c:v>4.528899999999997</c:v>
                </c:pt>
                <c:pt idx="142">
                  <c:v>4.561999999999998</c:v>
                </c:pt>
                <c:pt idx="143">
                  <c:v>4.594999999999994</c:v>
                </c:pt>
                <c:pt idx="144">
                  <c:v>4.628099999999994</c:v>
                </c:pt>
                <c:pt idx="145">
                  <c:v>4.6612</c:v>
                </c:pt>
                <c:pt idx="146">
                  <c:v>4.694199999999994</c:v>
                </c:pt>
                <c:pt idx="147">
                  <c:v>4.7273</c:v>
                </c:pt>
                <c:pt idx="148">
                  <c:v>4.7603</c:v>
                </c:pt>
                <c:pt idx="149">
                  <c:v>4.7934</c:v>
                </c:pt>
                <c:pt idx="150">
                  <c:v>4.8264</c:v>
                </c:pt>
                <c:pt idx="151">
                  <c:v>4.8595</c:v>
                </c:pt>
                <c:pt idx="152">
                  <c:v>4.892599999999994</c:v>
                </c:pt>
                <c:pt idx="153">
                  <c:v>4.9256</c:v>
                </c:pt>
                <c:pt idx="154">
                  <c:v>4.9587</c:v>
                </c:pt>
                <c:pt idx="155">
                  <c:v>4.9917</c:v>
                </c:pt>
                <c:pt idx="156">
                  <c:v>5.024799999999995</c:v>
                </c:pt>
                <c:pt idx="157">
                  <c:v>5.057899999999996</c:v>
                </c:pt>
                <c:pt idx="158">
                  <c:v>5.0909</c:v>
                </c:pt>
                <c:pt idx="159">
                  <c:v>5.123999999999994</c:v>
                </c:pt>
                <c:pt idx="160">
                  <c:v>5.156999999999996</c:v>
                </c:pt>
                <c:pt idx="161">
                  <c:v>5.190099999999997</c:v>
                </c:pt>
                <c:pt idx="162">
                  <c:v>5.2231</c:v>
                </c:pt>
                <c:pt idx="163">
                  <c:v>5.2562</c:v>
                </c:pt>
                <c:pt idx="164">
                  <c:v>5.2893</c:v>
                </c:pt>
                <c:pt idx="165">
                  <c:v>5.322299999999998</c:v>
                </c:pt>
                <c:pt idx="166">
                  <c:v>5.355399999999999</c:v>
                </c:pt>
                <c:pt idx="167">
                  <c:v>5.3884</c:v>
                </c:pt>
                <c:pt idx="168">
                  <c:v>5.4215</c:v>
                </c:pt>
                <c:pt idx="169">
                  <c:v>5.454499999999999</c:v>
                </c:pt>
                <c:pt idx="170">
                  <c:v>5.4876</c:v>
                </c:pt>
                <c:pt idx="171">
                  <c:v>5.5207</c:v>
                </c:pt>
                <c:pt idx="172">
                  <c:v>5.5537</c:v>
                </c:pt>
                <c:pt idx="173">
                  <c:v>5.5868</c:v>
                </c:pt>
                <c:pt idx="174">
                  <c:v>5.6198</c:v>
                </c:pt>
                <c:pt idx="175">
                  <c:v>5.652899999999994</c:v>
                </c:pt>
                <c:pt idx="176">
                  <c:v>5.685999999999995</c:v>
                </c:pt>
                <c:pt idx="177">
                  <c:v>5.719</c:v>
                </c:pt>
                <c:pt idx="178">
                  <c:v>5.752099999999999</c:v>
                </c:pt>
                <c:pt idx="179">
                  <c:v>5.7851</c:v>
                </c:pt>
                <c:pt idx="180">
                  <c:v>5.8182</c:v>
                </c:pt>
                <c:pt idx="181">
                  <c:v>5.8512</c:v>
                </c:pt>
                <c:pt idx="182">
                  <c:v>5.8843</c:v>
                </c:pt>
                <c:pt idx="183">
                  <c:v>5.9174</c:v>
                </c:pt>
                <c:pt idx="184">
                  <c:v>5.9504</c:v>
                </c:pt>
                <c:pt idx="185">
                  <c:v>5.9835</c:v>
                </c:pt>
                <c:pt idx="186">
                  <c:v>6.0165</c:v>
                </c:pt>
                <c:pt idx="187">
                  <c:v>6.0496</c:v>
                </c:pt>
                <c:pt idx="188">
                  <c:v>6.0826</c:v>
                </c:pt>
                <c:pt idx="189">
                  <c:v>6.115699999999999</c:v>
                </c:pt>
                <c:pt idx="190">
                  <c:v>6.1488</c:v>
                </c:pt>
                <c:pt idx="191">
                  <c:v>6.1818</c:v>
                </c:pt>
                <c:pt idx="192">
                  <c:v>6.214899999999997</c:v>
                </c:pt>
                <c:pt idx="193">
                  <c:v>6.2479</c:v>
                </c:pt>
                <c:pt idx="194">
                  <c:v>6.281</c:v>
                </c:pt>
                <c:pt idx="195">
                  <c:v>6.313999999999996</c:v>
                </c:pt>
                <c:pt idx="196">
                  <c:v>6.347099999999997</c:v>
                </c:pt>
                <c:pt idx="197">
                  <c:v>6.3802</c:v>
                </c:pt>
                <c:pt idx="198">
                  <c:v>6.4132</c:v>
                </c:pt>
                <c:pt idx="199">
                  <c:v>6.4463</c:v>
                </c:pt>
                <c:pt idx="200">
                  <c:v>6.4793</c:v>
                </c:pt>
                <c:pt idx="201">
                  <c:v>6.5124</c:v>
                </c:pt>
                <c:pt idx="202">
                  <c:v>6.5455</c:v>
                </c:pt>
                <c:pt idx="203">
                  <c:v>6.5785</c:v>
                </c:pt>
                <c:pt idx="204">
                  <c:v>6.6116</c:v>
                </c:pt>
                <c:pt idx="205">
                  <c:v>6.644599999999994</c:v>
                </c:pt>
                <c:pt idx="206">
                  <c:v>6.6777</c:v>
                </c:pt>
                <c:pt idx="207">
                  <c:v>6.7107</c:v>
                </c:pt>
                <c:pt idx="208">
                  <c:v>6.7438</c:v>
                </c:pt>
                <c:pt idx="209">
                  <c:v>6.7769</c:v>
                </c:pt>
                <c:pt idx="210">
                  <c:v>6.8099</c:v>
                </c:pt>
                <c:pt idx="211">
                  <c:v>6.843</c:v>
                </c:pt>
                <c:pt idx="212">
                  <c:v>6.876</c:v>
                </c:pt>
                <c:pt idx="213">
                  <c:v>6.9091</c:v>
                </c:pt>
                <c:pt idx="214">
                  <c:v>6.9421</c:v>
                </c:pt>
                <c:pt idx="215">
                  <c:v>6.9752</c:v>
                </c:pt>
                <c:pt idx="216">
                  <c:v>7.0083</c:v>
                </c:pt>
                <c:pt idx="217">
                  <c:v>7.0413</c:v>
                </c:pt>
                <c:pt idx="218">
                  <c:v>7.0744</c:v>
                </c:pt>
                <c:pt idx="219">
                  <c:v>7.107399999999997</c:v>
                </c:pt>
                <c:pt idx="220">
                  <c:v>7.140499999999999</c:v>
                </c:pt>
                <c:pt idx="221">
                  <c:v>7.1736</c:v>
                </c:pt>
                <c:pt idx="222">
                  <c:v>7.2066</c:v>
                </c:pt>
                <c:pt idx="223">
                  <c:v>7.2397</c:v>
                </c:pt>
                <c:pt idx="224">
                  <c:v>7.2727</c:v>
                </c:pt>
                <c:pt idx="225">
                  <c:v>7.3058</c:v>
                </c:pt>
                <c:pt idx="226">
                  <c:v>7.3388</c:v>
                </c:pt>
                <c:pt idx="227">
                  <c:v>7.3719</c:v>
                </c:pt>
                <c:pt idx="228">
                  <c:v>7.405</c:v>
                </c:pt>
                <c:pt idx="229">
                  <c:v>7.438</c:v>
                </c:pt>
                <c:pt idx="230">
                  <c:v>7.4711</c:v>
                </c:pt>
                <c:pt idx="231">
                  <c:v>7.504099999999998</c:v>
                </c:pt>
                <c:pt idx="232">
                  <c:v>7.5372</c:v>
                </c:pt>
                <c:pt idx="233">
                  <c:v>7.5702</c:v>
                </c:pt>
                <c:pt idx="234">
                  <c:v>7.6033</c:v>
                </c:pt>
                <c:pt idx="235">
                  <c:v>7.6364</c:v>
                </c:pt>
                <c:pt idx="236">
                  <c:v>7.669399999999999</c:v>
                </c:pt>
                <c:pt idx="237">
                  <c:v>7.7025</c:v>
                </c:pt>
                <c:pt idx="238">
                  <c:v>7.7355</c:v>
                </c:pt>
                <c:pt idx="239">
                  <c:v>7.7686</c:v>
                </c:pt>
                <c:pt idx="240">
                  <c:v>7.8017</c:v>
                </c:pt>
                <c:pt idx="241">
                  <c:v>7.8347</c:v>
                </c:pt>
                <c:pt idx="242">
                  <c:v>7.867799999999995</c:v>
                </c:pt>
                <c:pt idx="243">
                  <c:v>7.9008</c:v>
                </c:pt>
                <c:pt idx="244">
                  <c:v>7.9339</c:v>
                </c:pt>
                <c:pt idx="245">
                  <c:v>7.9669</c:v>
                </c:pt>
                <c:pt idx="246">
                  <c:v>8.0</c:v>
                </c:pt>
                <c:pt idx="247">
                  <c:v>8.033100000000001</c:v>
                </c:pt>
                <c:pt idx="248">
                  <c:v>8.0661</c:v>
                </c:pt>
                <c:pt idx="249">
                  <c:v>8.099200000000001</c:v>
                </c:pt>
                <c:pt idx="250">
                  <c:v>8.132200000000001</c:v>
                </c:pt>
                <c:pt idx="251">
                  <c:v>8.1653</c:v>
                </c:pt>
                <c:pt idx="252">
                  <c:v>8.198299999999997</c:v>
                </c:pt>
                <c:pt idx="253">
                  <c:v>8.231399999999998</c:v>
                </c:pt>
                <c:pt idx="254">
                  <c:v>8.2645</c:v>
                </c:pt>
                <c:pt idx="255">
                  <c:v>8.297500000000001</c:v>
                </c:pt>
                <c:pt idx="256">
                  <c:v>8.3306</c:v>
                </c:pt>
                <c:pt idx="257">
                  <c:v>8.363600000000006</c:v>
                </c:pt>
                <c:pt idx="258">
                  <c:v>8.396700000000002</c:v>
                </c:pt>
                <c:pt idx="259">
                  <c:v>8.4298</c:v>
                </c:pt>
                <c:pt idx="260">
                  <c:v>8.462800000000004</c:v>
                </c:pt>
                <c:pt idx="261">
                  <c:v>8.4959</c:v>
                </c:pt>
                <c:pt idx="262">
                  <c:v>8.5289</c:v>
                </c:pt>
                <c:pt idx="263">
                  <c:v>8.562</c:v>
                </c:pt>
                <c:pt idx="264">
                  <c:v>8.595</c:v>
                </c:pt>
                <c:pt idx="265">
                  <c:v>8.6281</c:v>
                </c:pt>
                <c:pt idx="266">
                  <c:v>8.661200000000001</c:v>
                </c:pt>
                <c:pt idx="267">
                  <c:v>8.6942</c:v>
                </c:pt>
                <c:pt idx="268">
                  <c:v>8.727299999999997</c:v>
                </c:pt>
                <c:pt idx="269">
                  <c:v>8.760300000000001</c:v>
                </c:pt>
                <c:pt idx="270">
                  <c:v>8.7934</c:v>
                </c:pt>
                <c:pt idx="271">
                  <c:v>8.8264</c:v>
                </c:pt>
                <c:pt idx="272">
                  <c:v>8.8595</c:v>
                </c:pt>
                <c:pt idx="273">
                  <c:v>8.892600000000006</c:v>
                </c:pt>
                <c:pt idx="274">
                  <c:v>8.925600000000002</c:v>
                </c:pt>
                <c:pt idx="275">
                  <c:v>8.9587</c:v>
                </c:pt>
                <c:pt idx="276">
                  <c:v>8.991700000000001</c:v>
                </c:pt>
                <c:pt idx="277">
                  <c:v>9.0248</c:v>
                </c:pt>
                <c:pt idx="278">
                  <c:v>9.0579</c:v>
                </c:pt>
                <c:pt idx="279">
                  <c:v>9.090900000000001</c:v>
                </c:pt>
                <c:pt idx="280">
                  <c:v>9.124000000000001</c:v>
                </c:pt>
                <c:pt idx="281">
                  <c:v>9.157</c:v>
                </c:pt>
                <c:pt idx="282">
                  <c:v>9.190100000000001</c:v>
                </c:pt>
                <c:pt idx="283">
                  <c:v>9.223100000000001</c:v>
                </c:pt>
                <c:pt idx="284">
                  <c:v>9.256200000000001</c:v>
                </c:pt>
                <c:pt idx="285">
                  <c:v>9.289300000000001</c:v>
                </c:pt>
                <c:pt idx="286">
                  <c:v>9.3223</c:v>
                </c:pt>
                <c:pt idx="287">
                  <c:v>9.3554</c:v>
                </c:pt>
                <c:pt idx="288">
                  <c:v>9.3884</c:v>
                </c:pt>
                <c:pt idx="289">
                  <c:v>9.4215</c:v>
                </c:pt>
                <c:pt idx="290">
                  <c:v>9.454500000000002</c:v>
                </c:pt>
                <c:pt idx="291">
                  <c:v>9.4876</c:v>
                </c:pt>
                <c:pt idx="292">
                  <c:v>9.520700000000001</c:v>
                </c:pt>
                <c:pt idx="293">
                  <c:v>9.553700000000002</c:v>
                </c:pt>
                <c:pt idx="294">
                  <c:v>9.5868</c:v>
                </c:pt>
                <c:pt idx="295">
                  <c:v>9.619800000000001</c:v>
                </c:pt>
                <c:pt idx="296">
                  <c:v>9.6529</c:v>
                </c:pt>
                <c:pt idx="297">
                  <c:v>9.686000000000003</c:v>
                </c:pt>
                <c:pt idx="298">
                  <c:v>9.719</c:v>
                </c:pt>
                <c:pt idx="299">
                  <c:v>9.7521</c:v>
                </c:pt>
                <c:pt idx="300">
                  <c:v>9.785100000000003</c:v>
                </c:pt>
                <c:pt idx="301">
                  <c:v>9.818200000000001</c:v>
                </c:pt>
                <c:pt idx="302">
                  <c:v>9.8512</c:v>
                </c:pt>
                <c:pt idx="303">
                  <c:v>9.884300000000001</c:v>
                </c:pt>
                <c:pt idx="304">
                  <c:v>9.9174</c:v>
                </c:pt>
                <c:pt idx="305">
                  <c:v>9.9504</c:v>
                </c:pt>
                <c:pt idx="306">
                  <c:v>9.9504</c:v>
                </c:pt>
                <c:pt idx="307">
                  <c:v>9.983500000000002</c:v>
                </c:pt>
                <c:pt idx="308">
                  <c:v>10.0165</c:v>
                </c:pt>
                <c:pt idx="309">
                  <c:v>10.0496</c:v>
                </c:pt>
                <c:pt idx="310">
                  <c:v>10.0826</c:v>
                </c:pt>
                <c:pt idx="311">
                  <c:v>10.1157</c:v>
                </c:pt>
                <c:pt idx="312">
                  <c:v>10.1488</c:v>
                </c:pt>
                <c:pt idx="313">
                  <c:v>10.1818</c:v>
                </c:pt>
                <c:pt idx="314">
                  <c:v>10.2149</c:v>
                </c:pt>
                <c:pt idx="315">
                  <c:v>10.2479</c:v>
                </c:pt>
                <c:pt idx="316">
                  <c:v>10.281</c:v>
                </c:pt>
                <c:pt idx="317">
                  <c:v>10.314</c:v>
                </c:pt>
                <c:pt idx="318">
                  <c:v>10.3471</c:v>
                </c:pt>
                <c:pt idx="319">
                  <c:v>10.3802</c:v>
                </c:pt>
                <c:pt idx="320">
                  <c:v>10.4132</c:v>
                </c:pt>
                <c:pt idx="321">
                  <c:v>10.4463</c:v>
                </c:pt>
                <c:pt idx="322">
                  <c:v>10.4793</c:v>
                </c:pt>
                <c:pt idx="323">
                  <c:v>10.5124</c:v>
                </c:pt>
                <c:pt idx="324">
                  <c:v>10.5455</c:v>
                </c:pt>
                <c:pt idx="325">
                  <c:v>10.5785</c:v>
                </c:pt>
                <c:pt idx="326">
                  <c:v>10.6116</c:v>
                </c:pt>
                <c:pt idx="327">
                  <c:v>10.6446</c:v>
                </c:pt>
                <c:pt idx="328">
                  <c:v>10.6777</c:v>
                </c:pt>
                <c:pt idx="329">
                  <c:v>10.7107</c:v>
                </c:pt>
                <c:pt idx="330">
                  <c:v>10.7438</c:v>
                </c:pt>
                <c:pt idx="331">
                  <c:v>10.7769</c:v>
                </c:pt>
                <c:pt idx="332">
                  <c:v>10.8099</c:v>
                </c:pt>
                <c:pt idx="333">
                  <c:v>10.843</c:v>
                </c:pt>
                <c:pt idx="334">
                  <c:v>10.876</c:v>
                </c:pt>
                <c:pt idx="335">
                  <c:v>10.9091</c:v>
                </c:pt>
                <c:pt idx="336">
                  <c:v>10.9421</c:v>
                </c:pt>
                <c:pt idx="337">
                  <c:v>10.9752</c:v>
                </c:pt>
                <c:pt idx="338">
                  <c:v>11.0083</c:v>
                </c:pt>
                <c:pt idx="339">
                  <c:v>11.0413</c:v>
                </c:pt>
                <c:pt idx="340">
                  <c:v>11.0744</c:v>
                </c:pt>
                <c:pt idx="341">
                  <c:v>11.1074</c:v>
                </c:pt>
                <c:pt idx="342">
                  <c:v>11.1405</c:v>
                </c:pt>
                <c:pt idx="343">
                  <c:v>11.1736</c:v>
                </c:pt>
                <c:pt idx="344">
                  <c:v>11.2066</c:v>
                </c:pt>
                <c:pt idx="345">
                  <c:v>11.2397</c:v>
                </c:pt>
                <c:pt idx="346">
                  <c:v>11.2727</c:v>
                </c:pt>
                <c:pt idx="347">
                  <c:v>11.3058</c:v>
                </c:pt>
                <c:pt idx="348">
                  <c:v>11.3388</c:v>
                </c:pt>
                <c:pt idx="349">
                  <c:v>11.3719</c:v>
                </c:pt>
                <c:pt idx="350">
                  <c:v>11.405</c:v>
                </c:pt>
                <c:pt idx="351">
                  <c:v>11.438</c:v>
                </c:pt>
                <c:pt idx="352">
                  <c:v>11.4711</c:v>
                </c:pt>
                <c:pt idx="353">
                  <c:v>11.5041</c:v>
                </c:pt>
                <c:pt idx="354">
                  <c:v>11.5372</c:v>
                </c:pt>
                <c:pt idx="355">
                  <c:v>11.5702</c:v>
                </c:pt>
                <c:pt idx="356">
                  <c:v>11.6033</c:v>
                </c:pt>
                <c:pt idx="357">
                  <c:v>11.6364</c:v>
                </c:pt>
                <c:pt idx="358">
                  <c:v>11.6694</c:v>
                </c:pt>
                <c:pt idx="359">
                  <c:v>11.7025</c:v>
                </c:pt>
                <c:pt idx="360">
                  <c:v>11.7355</c:v>
                </c:pt>
                <c:pt idx="361">
                  <c:v>11.7686</c:v>
                </c:pt>
                <c:pt idx="362">
                  <c:v>11.8017</c:v>
                </c:pt>
                <c:pt idx="363">
                  <c:v>11.8347</c:v>
                </c:pt>
                <c:pt idx="364">
                  <c:v>11.8678</c:v>
                </c:pt>
                <c:pt idx="365">
                  <c:v>11.9008</c:v>
                </c:pt>
                <c:pt idx="366">
                  <c:v>11.9339</c:v>
                </c:pt>
                <c:pt idx="367">
                  <c:v>11.9669</c:v>
                </c:pt>
                <c:pt idx="368">
                  <c:v>12.0</c:v>
                </c:pt>
                <c:pt idx="369">
                  <c:v>12.0331</c:v>
                </c:pt>
                <c:pt idx="370">
                  <c:v>12.0661</c:v>
                </c:pt>
                <c:pt idx="371">
                  <c:v>12.0992</c:v>
                </c:pt>
                <c:pt idx="372">
                  <c:v>12.1322</c:v>
                </c:pt>
                <c:pt idx="373">
                  <c:v>12.1653</c:v>
                </c:pt>
                <c:pt idx="374">
                  <c:v>12.1983</c:v>
                </c:pt>
                <c:pt idx="375">
                  <c:v>12.2314</c:v>
                </c:pt>
                <c:pt idx="376">
                  <c:v>12.2645</c:v>
                </c:pt>
                <c:pt idx="377">
                  <c:v>12.2975</c:v>
                </c:pt>
                <c:pt idx="378">
                  <c:v>12.3306</c:v>
                </c:pt>
                <c:pt idx="379">
                  <c:v>12.3636</c:v>
                </c:pt>
                <c:pt idx="380">
                  <c:v>12.3967</c:v>
                </c:pt>
                <c:pt idx="381">
                  <c:v>12.4298</c:v>
                </c:pt>
                <c:pt idx="382">
                  <c:v>12.4628</c:v>
                </c:pt>
                <c:pt idx="383">
                  <c:v>12.4959</c:v>
                </c:pt>
                <c:pt idx="384">
                  <c:v>12.5289</c:v>
                </c:pt>
                <c:pt idx="385">
                  <c:v>12.562</c:v>
                </c:pt>
                <c:pt idx="386">
                  <c:v>12.595</c:v>
                </c:pt>
                <c:pt idx="387">
                  <c:v>12.6281</c:v>
                </c:pt>
                <c:pt idx="388">
                  <c:v>12.6612</c:v>
                </c:pt>
                <c:pt idx="389">
                  <c:v>12.6942</c:v>
                </c:pt>
                <c:pt idx="390">
                  <c:v>12.7273</c:v>
                </c:pt>
                <c:pt idx="391">
                  <c:v>12.7603</c:v>
                </c:pt>
                <c:pt idx="392">
                  <c:v>12.7934</c:v>
                </c:pt>
                <c:pt idx="393">
                  <c:v>12.8264</c:v>
                </c:pt>
                <c:pt idx="394">
                  <c:v>12.8595</c:v>
                </c:pt>
                <c:pt idx="395">
                  <c:v>12.8926</c:v>
                </c:pt>
                <c:pt idx="396">
                  <c:v>12.9256</c:v>
                </c:pt>
                <c:pt idx="397">
                  <c:v>12.9587</c:v>
                </c:pt>
                <c:pt idx="398">
                  <c:v>12.9917</c:v>
                </c:pt>
                <c:pt idx="399">
                  <c:v>13.0248</c:v>
                </c:pt>
                <c:pt idx="400">
                  <c:v>13.0579</c:v>
                </c:pt>
                <c:pt idx="401">
                  <c:v>13.0909</c:v>
                </c:pt>
                <c:pt idx="402">
                  <c:v>13.124</c:v>
                </c:pt>
                <c:pt idx="403">
                  <c:v>13.157</c:v>
                </c:pt>
                <c:pt idx="404">
                  <c:v>13.1901</c:v>
                </c:pt>
                <c:pt idx="405">
                  <c:v>13.2231</c:v>
                </c:pt>
                <c:pt idx="406">
                  <c:v>13.2562</c:v>
                </c:pt>
                <c:pt idx="407">
                  <c:v>13.2893</c:v>
                </c:pt>
                <c:pt idx="408">
                  <c:v>13.3223</c:v>
                </c:pt>
                <c:pt idx="409">
                  <c:v>13.3554</c:v>
                </c:pt>
                <c:pt idx="410">
                  <c:v>13.3884</c:v>
                </c:pt>
                <c:pt idx="411">
                  <c:v>13.4215</c:v>
                </c:pt>
                <c:pt idx="412">
                  <c:v>13.4545</c:v>
                </c:pt>
                <c:pt idx="413">
                  <c:v>13.4876</c:v>
                </c:pt>
                <c:pt idx="414">
                  <c:v>13.5207</c:v>
                </c:pt>
                <c:pt idx="415">
                  <c:v>13.5537</c:v>
                </c:pt>
                <c:pt idx="416">
                  <c:v>13.5868</c:v>
                </c:pt>
                <c:pt idx="417">
                  <c:v>13.6198</c:v>
                </c:pt>
                <c:pt idx="418">
                  <c:v>13.6529</c:v>
                </c:pt>
                <c:pt idx="419">
                  <c:v>13.686</c:v>
                </c:pt>
                <c:pt idx="420">
                  <c:v>13.719</c:v>
                </c:pt>
                <c:pt idx="421">
                  <c:v>13.7521</c:v>
                </c:pt>
                <c:pt idx="422">
                  <c:v>13.7851</c:v>
                </c:pt>
                <c:pt idx="423">
                  <c:v>13.8182</c:v>
                </c:pt>
                <c:pt idx="424">
                  <c:v>13.8512</c:v>
                </c:pt>
                <c:pt idx="425">
                  <c:v>13.8843</c:v>
                </c:pt>
                <c:pt idx="426">
                  <c:v>13.9174</c:v>
                </c:pt>
                <c:pt idx="427">
                  <c:v>13.9504</c:v>
                </c:pt>
                <c:pt idx="428">
                  <c:v>13.9835</c:v>
                </c:pt>
                <c:pt idx="429">
                  <c:v>14.0165</c:v>
                </c:pt>
                <c:pt idx="430">
                  <c:v>14.0496</c:v>
                </c:pt>
                <c:pt idx="431">
                  <c:v>14.0826</c:v>
                </c:pt>
                <c:pt idx="432">
                  <c:v>14.1157</c:v>
                </c:pt>
                <c:pt idx="433">
                  <c:v>14.1488</c:v>
                </c:pt>
              </c:numCache>
            </c:numRef>
          </c:xVal>
          <c:yVal>
            <c:numRef>
              <c:f>'T_08.4_MJSTRO_V8_MATCH_STSD'!$D$4:$D$437</c:f>
              <c:numCache>
                <c:formatCode>General</c:formatCode>
                <c:ptCount val="434"/>
                <c:pt idx="0">
                  <c:v>0.005076</c:v>
                </c:pt>
                <c:pt idx="1">
                  <c:v>0.005076</c:v>
                </c:pt>
                <c:pt idx="2">
                  <c:v>0.01528</c:v>
                </c:pt>
                <c:pt idx="3">
                  <c:v>0.01528</c:v>
                </c:pt>
                <c:pt idx="4">
                  <c:v>0.01528</c:v>
                </c:pt>
                <c:pt idx="5">
                  <c:v>0.020383</c:v>
                </c:pt>
                <c:pt idx="6">
                  <c:v>0.020383</c:v>
                </c:pt>
                <c:pt idx="7">
                  <c:v>0.025512</c:v>
                </c:pt>
                <c:pt idx="8">
                  <c:v>0.025512</c:v>
                </c:pt>
                <c:pt idx="9">
                  <c:v>0.025512</c:v>
                </c:pt>
                <c:pt idx="10">
                  <c:v>0.03064</c:v>
                </c:pt>
                <c:pt idx="11">
                  <c:v>0.03064</c:v>
                </c:pt>
                <c:pt idx="12">
                  <c:v>0.03064</c:v>
                </c:pt>
                <c:pt idx="13">
                  <c:v>0.03064</c:v>
                </c:pt>
                <c:pt idx="14">
                  <c:v>0.03064</c:v>
                </c:pt>
                <c:pt idx="15">
                  <c:v>0.03064</c:v>
                </c:pt>
                <c:pt idx="16">
                  <c:v>0.03064</c:v>
                </c:pt>
                <c:pt idx="17">
                  <c:v>0.03064</c:v>
                </c:pt>
                <c:pt idx="18">
                  <c:v>0.03064</c:v>
                </c:pt>
                <c:pt idx="19">
                  <c:v>0.03064</c:v>
                </c:pt>
                <c:pt idx="20">
                  <c:v>0.03064</c:v>
                </c:pt>
                <c:pt idx="21">
                  <c:v>0.03064</c:v>
                </c:pt>
                <c:pt idx="22">
                  <c:v>0.03064</c:v>
                </c:pt>
                <c:pt idx="23">
                  <c:v>0.03064</c:v>
                </c:pt>
                <c:pt idx="24">
                  <c:v>0.03064</c:v>
                </c:pt>
                <c:pt idx="25">
                  <c:v>0.03064</c:v>
                </c:pt>
                <c:pt idx="26">
                  <c:v>0.03064</c:v>
                </c:pt>
                <c:pt idx="27">
                  <c:v>0.03064</c:v>
                </c:pt>
                <c:pt idx="28">
                  <c:v>0.03064</c:v>
                </c:pt>
                <c:pt idx="29">
                  <c:v>0.03064</c:v>
                </c:pt>
                <c:pt idx="30">
                  <c:v>0.03064</c:v>
                </c:pt>
                <c:pt idx="31">
                  <c:v>0.03064</c:v>
                </c:pt>
                <c:pt idx="32">
                  <c:v>0.03064</c:v>
                </c:pt>
                <c:pt idx="33">
                  <c:v>0.03064</c:v>
                </c:pt>
                <c:pt idx="34">
                  <c:v>0.03064</c:v>
                </c:pt>
                <c:pt idx="35">
                  <c:v>0.03064</c:v>
                </c:pt>
                <c:pt idx="36">
                  <c:v>0.03064</c:v>
                </c:pt>
                <c:pt idx="37">
                  <c:v>0.03064</c:v>
                </c:pt>
                <c:pt idx="38">
                  <c:v>0.03064</c:v>
                </c:pt>
                <c:pt idx="39">
                  <c:v>0.03064</c:v>
                </c:pt>
                <c:pt idx="40">
                  <c:v>0.03064</c:v>
                </c:pt>
                <c:pt idx="41">
                  <c:v>0.03064</c:v>
                </c:pt>
                <c:pt idx="42">
                  <c:v>0.03064</c:v>
                </c:pt>
                <c:pt idx="43">
                  <c:v>0.03064</c:v>
                </c:pt>
                <c:pt idx="44">
                  <c:v>0.03064</c:v>
                </c:pt>
                <c:pt idx="45">
                  <c:v>0.03064</c:v>
                </c:pt>
                <c:pt idx="46">
                  <c:v>0.03064</c:v>
                </c:pt>
                <c:pt idx="47">
                  <c:v>0.03064</c:v>
                </c:pt>
                <c:pt idx="48">
                  <c:v>0.03064</c:v>
                </c:pt>
                <c:pt idx="49">
                  <c:v>0.03064</c:v>
                </c:pt>
                <c:pt idx="50">
                  <c:v>0.03064</c:v>
                </c:pt>
                <c:pt idx="51">
                  <c:v>0.03064</c:v>
                </c:pt>
                <c:pt idx="52">
                  <c:v>0.03064</c:v>
                </c:pt>
                <c:pt idx="53">
                  <c:v>0.03064</c:v>
                </c:pt>
                <c:pt idx="54">
                  <c:v>0.03064</c:v>
                </c:pt>
                <c:pt idx="55">
                  <c:v>0.03064</c:v>
                </c:pt>
                <c:pt idx="56">
                  <c:v>0.03064</c:v>
                </c:pt>
                <c:pt idx="57">
                  <c:v>0.03064</c:v>
                </c:pt>
                <c:pt idx="58">
                  <c:v>0.03064</c:v>
                </c:pt>
                <c:pt idx="59">
                  <c:v>0.03064</c:v>
                </c:pt>
                <c:pt idx="60">
                  <c:v>0.03064</c:v>
                </c:pt>
                <c:pt idx="61">
                  <c:v>0.03064</c:v>
                </c:pt>
                <c:pt idx="62">
                  <c:v>0.03064</c:v>
                </c:pt>
                <c:pt idx="63">
                  <c:v>0.03064</c:v>
                </c:pt>
                <c:pt idx="64">
                  <c:v>0.03064</c:v>
                </c:pt>
                <c:pt idx="65">
                  <c:v>0.03064</c:v>
                </c:pt>
                <c:pt idx="66">
                  <c:v>0.03064</c:v>
                </c:pt>
                <c:pt idx="67">
                  <c:v>0.03064</c:v>
                </c:pt>
                <c:pt idx="68">
                  <c:v>0.03064</c:v>
                </c:pt>
                <c:pt idx="69">
                  <c:v>0.03064</c:v>
                </c:pt>
                <c:pt idx="70">
                  <c:v>0.03064</c:v>
                </c:pt>
                <c:pt idx="71">
                  <c:v>0.03064</c:v>
                </c:pt>
                <c:pt idx="72">
                  <c:v>0.03064</c:v>
                </c:pt>
                <c:pt idx="73">
                  <c:v>0.03064</c:v>
                </c:pt>
                <c:pt idx="74">
                  <c:v>0.03064</c:v>
                </c:pt>
                <c:pt idx="75">
                  <c:v>0.03064</c:v>
                </c:pt>
                <c:pt idx="76">
                  <c:v>0.03064</c:v>
                </c:pt>
                <c:pt idx="77">
                  <c:v>0.03064</c:v>
                </c:pt>
                <c:pt idx="78">
                  <c:v>0.03064</c:v>
                </c:pt>
                <c:pt idx="79">
                  <c:v>0.03064</c:v>
                </c:pt>
                <c:pt idx="80">
                  <c:v>0.03064</c:v>
                </c:pt>
                <c:pt idx="81">
                  <c:v>0.03064</c:v>
                </c:pt>
                <c:pt idx="82">
                  <c:v>0.03064</c:v>
                </c:pt>
                <c:pt idx="83">
                  <c:v>0.03064</c:v>
                </c:pt>
                <c:pt idx="84">
                  <c:v>0.03064</c:v>
                </c:pt>
                <c:pt idx="85">
                  <c:v>0.03064</c:v>
                </c:pt>
                <c:pt idx="86">
                  <c:v>0.03064</c:v>
                </c:pt>
                <c:pt idx="87">
                  <c:v>0.03064</c:v>
                </c:pt>
                <c:pt idx="88">
                  <c:v>0.03064</c:v>
                </c:pt>
                <c:pt idx="89">
                  <c:v>0.03064</c:v>
                </c:pt>
                <c:pt idx="90">
                  <c:v>0.03064</c:v>
                </c:pt>
                <c:pt idx="91">
                  <c:v>0.03064</c:v>
                </c:pt>
                <c:pt idx="92">
                  <c:v>0.03064</c:v>
                </c:pt>
                <c:pt idx="93">
                  <c:v>0.03064</c:v>
                </c:pt>
                <c:pt idx="94">
                  <c:v>0.03064</c:v>
                </c:pt>
                <c:pt idx="95">
                  <c:v>0.03064</c:v>
                </c:pt>
                <c:pt idx="96">
                  <c:v>0.03064</c:v>
                </c:pt>
                <c:pt idx="97">
                  <c:v>0.03064</c:v>
                </c:pt>
                <c:pt idx="98">
                  <c:v>0.03064</c:v>
                </c:pt>
                <c:pt idx="99">
                  <c:v>0.03064</c:v>
                </c:pt>
                <c:pt idx="100">
                  <c:v>0.03064</c:v>
                </c:pt>
                <c:pt idx="101">
                  <c:v>0.03064</c:v>
                </c:pt>
                <c:pt idx="102">
                  <c:v>0.03064</c:v>
                </c:pt>
                <c:pt idx="103">
                  <c:v>0.03064</c:v>
                </c:pt>
                <c:pt idx="104">
                  <c:v>0.03064</c:v>
                </c:pt>
                <c:pt idx="105">
                  <c:v>0.03064</c:v>
                </c:pt>
                <c:pt idx="106">
                  <c:v>0.03064</c:v>
                </c:pt>
                <c:pt idx="107">
                  <c:v>0.03064</c:v>
                </c:pt>
                <c:pt idx="108">
                  <c:v>0.03064</c:v>
                </c:pt>
                <c:pt idx="109">
                  <c:v>0.03064</c:v>
                </c:pt>
                <c:pt idx="110">
                  <c:v>0.03064</c:v>
                </c:pt>
                <c:pt idx="111">
                  <c:v>0.03064</c:v>
                </c:pt>
                <c:pt idx="112">
                  <c:v>0.03064</c:v>
                </c:pt>
                <c:pt idx="113">
                  <c:v>0.03064</c:v>
                </c:pt>
                <c:pt idx="114">
                  <c:v>0.03064</c:v>
                </c:pt>
                <c:pt idx="115">
                  <c:v>0.03064</c:v>
                </c:pt>
                <c:pt idx="116">
                  <c:v>0.03064</c:v>
                </c:pt>
                <c:pt idx="117">
                  <c:v>0.03064</c:v>
                </c:pt>
                <c:pt idx="118">
                  <c:v>0.03064</c:v>
                </c:pt>
                <c:pt idx="119">
                  <c:v>0.03064</c:v>
                </c:pt>
                <c:pt idx="120">
                  <c:v>0.03064</c:v>
                </c:pt>
                <c:pt idx="121">
                  <c:v>0.03064</c:v>
                </c:pt>
                <c:pt idx="122">
                  <c:v>0.03064</c:v>
                </c:pt>
                <c:pt idx="123">
                  <c:v>0.03064</c:v>
                </c:pt>
                <c:pt idx="124">
                  <c:v>0.03064</c:v>
                </c:pt>
                <c:pt idx="125">
                  <c:v>0.03064</c:v>
                </c:pt>
                <c:pt idx="126">
                  <c:v>0.03064</c:v>
                </c:pt>
                <c:pt idx="127">
                  <c:v>0.03064</c:v>
                </c:pt>
                <c:pt idx="128">
                  <c:v>0.03064</c:v>
                </c:pt>
                <c:pt idx="129">
                  <c:v>0.03064</c:v>
                </c:pt>
                <c:pt idx="130">
                  <c:v>0.03064</c:v>
                </c:pt>
                <c:pt idx="131">
                  <c:v>0.03064</c:v>
                </c:pt>
                <c:pt idx="132">
                  <c:v>0.03064</c:v>
                </c:pt>
                <c:pt idx="133">
                  <c:v>0.03064</c:v>
                </c:pt>
                <c:pt idx="134">
                  <c:v>0.03064</c:v>
                </c:pt>
                <c:pt idx="135">
                  <c:v>0.03064</c:v>
                </c:pt>
                <c:pt idx="136">
                  <c:v>0.03064</c:v>
                </c:pt>
                <c:pt idx="137">
                  <c:v>0.03064</c:v>
                </c:pt>
                <c:pt idx="138">
                  <c:v>0.03064</c:v>
                </c:pt>
                <c:pt idx="139">
                  <c:v>0.03064</c:v>
                </c:pt>
                <c:pt idx="140">
                  <c:v>0.03064</c:v>
                </c:pt>
                <c:pt idx="141">
                  <c:v>0.03064</c:v>
                </c:pt>
                <c:pt idx="142">
                  <c:v>0.03064</c:v>
                </c:pt>
                <c:pt idx="143">
                  <c:v>0.03064</c:v>
                </c:pt>
                <c:pt idx="144">
                  <c:v>0.03064</c:v>
                </c:pt>
                <c:pt idx="145">
                  <c:v>0.03064</c:v>
                </c:pt>
                <c:pt idx="146">
                  <c:v>0.03064</c:v>
                </c:pt>
                <c:pt idx="147">
                  <c:v>0.03064</c:v>
                </c:pt>
                <c:pt idx="148">
                  <c:v>0.03064</c:v>
                </c:pt>
                <c:pt idx="149">
                  <c:v>0.03064</c:v>
                </c:pt>
                <c:pt idx="150">
                  <c:v>0.03064</c:v>
                </c:pt>
                <c:pt idx="151">
                  <c:v>0.03064</c:v>
                </c:pt>
                <c:pt idx="152">
                  <c:v>0.03064</c:v>
                </c:pt>
                <c:pt idx="153">
                  <c:v>0.03064</c:v>
                </c:pt>
                <c:pt idx="154">
                  <c:v>0.03064</c:v>
                </c:pt>
                <c:pt idx="155">
                  <c:v>0.03064</c:v>
                </c:pt>
                <c:pt idx="156">
                  <c:v>0.03064</c:v>
                </c:pt>
                <c:pt idx="157">
                  <c:v>0.03064</c:v>
                </c:pt>
                <c:pt idx="158">
                  <c:v>0.03064</c:v>
                </c:pt>
                <c:pt idx="159">
                  <c:v>0.03064</c:v>
                </c:pt>
                <c:pt idx="160">
                  <c:v>0.03064</c:v>
                </c:pt>
                <c:pt idx="161">
                  <c:v>0.03064</c:v>
                </c:pt>
                <c:pt idx="162">
                  <c:v>0.03064</c:v>
                </c:pt>
                <c:pt idx="163">
                  <c:v>0.03064</c:v>
                </c:pt>
                <c:pt idx="164">
                  <c:v>0.03064</c:v>
                </c:pt>
                <c:pt idx="165">
                  <c:v>0.03064</c:v>
                </c:pt>
                <c:pt idx="166">
                  <c:v>0.03064</c:v>
                </c:pt>
                <c:pt idx="167">
                  <c:v>0.03064</c:v>
                </c:pt>
                <c:pt idx="168">
                  <c:v>0.03064</c:v>
                </c:pt>
                <c:pt idx="169">
                  <c:v>0.03064</c:v>
                </c:pt>
                <c:pt idx="170">
                  <c:v>0.03064</c:v>
                </c:pt>
                <c:pt idx="171">
                  <c:v>0.03064</c:v>
                </c:pt>
                <c:pt idx="172">
                  <c:v>0.03064</c:v>
                </c:pt>
                <c:pt idx="173">
                  <c:v>0.03064</c:v>
                </c:pt>
                <c:pt idx="174">
                  <c:v>0.03064</c:v>
                </c:pt>
                <c:pt idx="175">
                  <c:v>0.03064</c:v>
                </c:pt>
                <c:pt idx="176">
                  <c:v>0.03064</c:v>
                </c:pt>
                <c:pt idx="177">
                  <c:v>0.03064</c:v>
                </c:pt>
                <c:pt idx="178">
                  <c:v>0.03064</c:v>
                </c:pt>
                <c:pt idx="179">
                  <c:v>0.03064</c:v>
                </c:pt>
                <c:pt idx="180">
                  <c:v>0.03064</c:v>
                </c:pt>
                <c:pt idx="181">
                  <c:v>0.03064</c:v>
                </c:pt>
                <c:pt idx="182">
                  <c:v>0.03064</c:v>
                </c:pt>
                <c:pt idx="183">
                  <c:v>0.03064</c:v>
                </c:pt>
                <c:pt idx="184">
                  <c:v>0.03064</c:v>
                </c:pt>
                <c:pt idx="185">
                  <c:v>0.03064</c:v>
                </c:pt>
                <c:pt idx="186">
                  <c:v>0.03064</c:v>
                </c:pt>
                <c:pt idx="187">
                  <c:v>0.03064</c:v>
                </c:pt>
                <c:pt idx="188">
                  <c:v>0.03064</c:v>
                </c:pt>
                <c:pt idx="189">
                  <c:v>0.03064</c:v>
                </c:pt>
                <c:pt idx="190">
                  <c:v>0.03064</c:v>
                </c:pt>
                <c:pt idx="191">
                  <c:v>0.03064</c:v>
                </c:pt>
                <c:pt idx="192">
                  <c:v>0.03064</c:v>
                </c:pt>
                <c:pt idx="193">
                  <c:v>0.03064</c:v>
                </c:pt>
                <c:pt idx="194">
                  <c:v>0.03064</c:v>
                </c:pt>
                <c:pt idx="195">
                  <c:v>0.03064</c:v>
                </c:pt>
                <c:pt idx="196">
                  <c:v>0.03064</c:v>
                </c:pt>
                <c:pt idx="197">
                  <c:v>0.03064</c:v>
                </c:pt>
                <c:pt idx="198">
                  <c:v>0.03064</c:v>
                </c:pt>
                <c:pt idx="199">
                  <c:v>0.03064</c:v>
                </c:pt>
                <c:pt idx="200">
                  <c:v>0.03064</c:v>
                </c:pt>
                <c:pt idx="201">
                  <c:v>0.03064</c:v>
                </c:pt>
                <c:pt idx="202">
                  <c:v>0.03064</c:v>
                </c:pt>
                <c:pt idx="203">
                  <c:v>0.03064</c:v>
                </c:pt>
                <c:pt idx="204">
                  <c:v>0.03064</c:v>
                </c:pt>
                <c:pt idx="205">
                  <c:v>0.03064</c:v>
                </c:pt>
                <c:pt idx="206">
                  <c:v>0.03064</c:v>
                </c:pt>
                <c:pt idx="207">
                  <c:v>0.03064</c:v>
                </c:pt>
                <c:pt idx="208">
                  <c:v>0.03064</c:v>
                </c:pt>
                <c:pt idx="209">
                  <c:v>0.03064</c:v>
                </c:pt>
                <c:pt idx="210">
                  <c:v>0.03064</c:v>
                </c:pt>
                <c:pt idx="211">
                  <c:v>0.03064</c:v>
                </c:pt>
                <c:pt idx="212">
                  <c:v>0.03064</c:v>
                </c:pt>
                <c:pt idx="213">
                  <c:v>0.03064</c:v>
                </c:pt>
                <c:pt idx="214">
                  <c:v>0.03064</c:v>
                </c:pt>
                <c:pt idx="215">
                  <c:v>0.03064</c:v>
                </c:pt>
                <c:pt idx="216">
                  <c:v>0.03064</c:v>
                </c:pt>
                <c:pt idx="217">
                  <c:v>0.03064</c:v>
                </c:pt>
                <c:pt idx="218">
                  <c:v>0.03064</c:v>
                </c:pt>
                <c:pt idx="219">
                  <c:v>0.03064</c:v>
                </c:pt>
                <c:pt idx="220">
                  <c:v>0.03064</c:v>
                </c:pt>
                <c:pt idx="221">
                  <c:v>0.03064</c:v>
                </c:pt>
                <c:pt idx="222">
                  <c:v>0.03064</c:v>
                </c:pt>
                <c:pt idx="223">
                  <c:v>0.03064</c:v>
                </c:pt>
                <c:pt idx="224">
                  <c:v>0.03064</c:v>
                </c:pt>
                <c:pt idx="225">
                  <c:v>0.03064</c:v>
                </c:pt>
                <c:pt idx="226">
                  <c:v>0.03064</c:v>
                </c:pt>
                <c:pt idx="227">
                  <c:v>0.03064</c:v>
                </c:pt>
                <c:pt idx="228">
                  <c:v>0.03064</c:v>
                </c:pt>
                <c:pt idx="229">
                  <c:v>0.03064</c:v>
                </c:pt>
                <c:pt idx="230">
                  <c:v>0.03064</c:v>
                </c:pt>
                <c:pt idx="231">
                  <c:v>0.03064</c:v>
                </c:pt>
                <c:pt idx="232">
                  <c:v>0.03064</c:v>
                </c:pt>
                <c:pt idx="233">
                  <c:v>0.03064</c:v>
                </c:pt>
                <c:pt idx="234">
                  <c:v>0.03064</c:v>
                </c:pt>
                <c:pt idx="235">
                  <c:v>0.03064</c:v>
                </c:pt>
                <c:pt idx="236">
                  <c:v>0.03064</c:v>
                </c:pt>
                <c:pt idx="237">
                  <c:v>0.03064</c:v>
                </c:pt>
                <c:pt idx="238">
                  <c:v>0.03064</c:v>
                </c:pt>
                <c:pt idx="239">
                  <c:v>0.03064</c:v>
                </c:pt>
                <c:pt idx="240">
                  <c:v>0.03064</c:v>
                </c:pt>
                <c:pt idx="241">
                  <c:v>0.03064</c:v>
                </c:pt>
                <c:pt idx="242">
                  <c:v>0.03064</c:v>
                </c:pt>
                <c:pt idx="243">
                  <c:v>0.03064</c:v>
                </c:pt>
                <c:pt idx="244">
                  <c:v>0.03064</c:v>
                </c:pt>
                <c:pt idx="245">
                  <c:v>0.03064</c:v>
                </c:pt>
                <c:pt idx="246">
                  <c:v>0.03064</c:v>
                </c:pt>
                <c:pt idx="247">
                  <c:v>0.03064</c:v>
                </c:pt>
                <c:pt idx="248">
                  <c:v>0.03064</c:v>
                </c:pt>
                <c:pt idx="249">
                  <c:v>0.03064</c:v>
                </c:pt>
                <c:pt idx="250">
                  <c:v>0.03064</c:v>
                </c:pt>
                <c:pt idx="251">
                  <c:v>0.03064</c:v>
                </c:pt>
                <c:pt idx="252">
                  <c:v>0.03064</c:v>
                </c:pt>
                <c:pt idx="253">
                  <c:v>0.03064</c:v>
                </c:pt>
                <c:pt idx="254">
                  <c:v>0.03064</c:v>
                </c:pt>
                <c:pt idx="255">
                  <c:v>0.03064</c:v>
                </c:pt>
                <c:pt idx="256">
                  <c:v>0.03064</c:v>
                </c:pt>
                <c:pt idx="257">
                  <c:v>0.03064</c:v>
                </c:pt>
                <c:pt idx="258">
                  <c:v>0.03064</c:v>
                </c:pt>
                <c:pt idx="259">
                  <c:v>0.03064</c:v>
                </c:pt>
                <c:pt idx="260">
                  <c:v>0.03064</c:v>
                </c:pt>
                <c:pt idx="261">
                  <c:v>0.03064</c:v>
                </c:pt>
                <c:pt idx="262">
                  <c:v>0.03064</c:v>
                </c:pt>
                <c:pt idx="263">
                  <c:v>0.03064</c:v>
                </c:pt>
                <c:pt idx="264">
                  <c:v>0.03064</c:v>
                </c:pt>
                <c:pt idx="265">
                  <c:v>0.03064</c:v>
                </c:pt>
                <c:pt idx="266">
                  <c:v>0.03064</c:v>
                </c:pt>
                <c:pt idx="267">
                  <c:v>0.03064</c:v>
                </c:pt>
                <c:pt idx="268">
                  <c:v>0.03064</c:v>
                </c:pt>
                <c:pt idx="269">
                  <c:v>0.03064</c:v>
                </c:pt>
                <c:pt idx="270">
                  <c:v>0.03064</c:v>
                </c:pt>
                <c:pt idx="271">
                  <c:v>0.03064</c:v>
                </c:pt>
                <c:pt idx="272">
                  <c:v>0.03064</c:v>
                </c:pt>
                <c:pt idx="273">
                  <c:v>0.03064</c:v>
                </c:pt>
                <c:pt idx="274">
                  <c:v>0.03064</c:v>
                </c:pt>
                <c:pt idx="275">
                  <c:v>0.03064</c:v>
                </c:pt>
                <c:pt idx="276">
                  <c:v>0.03064</c:v>
                </c:pt>
                <c:pt idx="277">
                  <c:v>0.03064</c:v>
                </c:pt>
                <c:pt idx="278">
                  <c:v>0.03064</c:v>
                </c:pt>
                <c:pt idx="279">
                  <c:v>0.03064</c:v>
                </c:pt>
                <c:pt idx="280">
                  <c:v>0.03064</c:v>
                </c:pt>
                <c:pt idx="281">
                  <c:v>0.03064</c:v>
                </c:pt>
                <c:pt idx="282">
                  <c:v>0.03064</c:v>
                </c:pt>
                <c:pt idx="283">
                  <c:v>0.03064</c:v>
                </c:pt>
                <c:pt idx="284">
                  <c:v>0.03064</c:v>
                </c:pt>
                <c:pt idx="285">
                  <c:v>0.03064</c:v>
                </c:pt>
                <c:pt idx="286">
                  <c:v>0.03064</c:v>
                </c:pt>
                <c:pt idx="287">
                  <c:v>0.03064</c:v>
                </c:pt>
                <c:pt idx="288">
                  <c:v>0.03064</c:v>
                </c:pt>
                <c:pt idx="289">
                  <c:v>0.03064</c:v>
                </c:pt>
                <c:pt idx="290">
                  <c:v>0.03064</c:v>
                </c:pt>
                <c:pt idx="291">
                  <c:v>0.03064</c:v>
                </c:pt>
                <c:pt idx="292">
                  <c:v>0.03064</c:v>
                </c:pt>
                <c:pt idx="293">
                  <c:v>0.03064</c:v>
                </c:pt>
                <c:pt idx="294">
                  <c:v>0.03064</c:v>
                </c:pt>
                <c:pt idx="295">
                  <c:v>0.03064</c:v>
                </c:pt>
                <c:pt idx="296">
                  <c:v>0.03064</c:v>
                </c:pt>
                <c:pt idx="297">
                  <c:v>0.03064</c:v>
                </c:pt>
                <c:pt idx="298">
                  <c:v>0.03064</c:v>
                </c:pt>
                <c:pt idx="299">
                  <c:v>0.03064</c:v>
                </c:pt>
                <c:pt idx="300">
                  <c:v>0.03064</c:v>
                </c:pt>
                <c:pt idx="301">
                  <c:v>0.03064</c:v>
                </c:pt>
                <c:pt idx="302">
                  <c:v>0.03064</c:v>
                </c:pt>
                <c:pt idx="303">
                  <c:v>0.03064</c:v>
                </c:pt>
                <c:pt idx="304">
                  <c:v>0.03064</c:v>
                </c:pt>
                <c:pt idx="305">
                  <c:v>0.03064</c:v>
                </c:pt>
                <c:pt idx="306">
                  <c:v>0.03064</c:v>
                </c:pt>
                <c:pt idx="307">
                  <c:v>0.03064</c:v>
                </c:pt>
                <c:pt idx="308">
                  <c:v>0.03064</c:v>
                </c:pt>
                <c:pt idx="309">
                  <c:v>0.03064</c:v>
                </c:pt>
                <c:pt idx="310">
                  <c:v>0.03064</c:v>
                </c:pt>
                <c:pt idx="311">
                  <c:v>0.03064</c:v>
                </c:pt>
                <c:pt idx="312">
                  <c:v>0.03064</c:v>
                </c:pt>
                <c:pt idx="313">
                  <c:v>0.03064</c:v>
                </c:pt>
                <c:pt idx="314">
                  <c:v>0.03064</c:v>
                </c:pt>
                <c:pt idx="315">
                  <c:v>0.03064</c:v>
                </c:pt>
                <c:pt idx="316">
                  <c:v>0.03064</c:v>
                </c:pt>
                <c:pt idx="317">
                  <c:v>0.03064</c:v>
                </c:pt>
                <c:pt idx="318">
                  <c:v>0.03064</c:v>
                </c:pt>
                <c:pt idx="319">
                  <c:v>0.03064</c:v>
                </c:pt>
                <c:pt idx="320">
                  <c:v>0.03064</c:v>
                </c:pt>
                <c:pt idx="321">
                  <c:v>0.03064</c:v>
                </c:pt>
                <c:pt idx="322">
                  <c:v>0.03064</c:v>
                </c:pt>
                <c:pt idx="323">
                  <c:v>0.03064</c:v>
                </c:pt>
                <c:pt idx="324">
                  <c:v>0.03064</c:v>
                </c:pt>
                <c:pt idx="325">
                  <c:v>0.03064</c:v>
                </c:pt>
                <c:pt idx="326">
                  <c:v>0.03064</c:v>
                </c:pt>
                <c:pt idx="327">
                  <c:v>0.03064</c:v>
                </c:pt>
                <c:pt idx="328">
                  <c:v>0.03064</c:v>
                </c:pt>
                <c:pt idx="329">
                  <c:v>0.03064</c:v>
                </c:pt>
                <c:pt idx="330">
                  <c:v>0.03064</c:v>
                </c:pt>
                <c:pt idx="331">
                  <c:v>0.03064</c:v>
                </c:pt>
                <c:pt idx="332">
                  <c:v>0.03064</c:v>
                </c:pt>
                <c:pt idx="333">
                  <c:v>0.03064</c:v>
                </c:pt>
                <c:pt idx="334">
                  <c:v>0.03064</c:v>
                </c:pt>
                <c:pt idx="335">
                  <c:v>0.03064</c:v>
                </c:pt>
                <c:pt idx="336">
                  <c:v>0.03064</c:v>
                </c:pt>
                <c:pt idx="337">
                  <c:v>0.03064</c:v>
                </c:pt>
                <c:pt idx="338">
                  <c:v>0.03064</c:v>
                </c:pt>
                <c:pt idx="339">
                  <c:v>0.03064</c:v>
                </c:pt>
                <c:pt idx="340">
                  <c:v>0.03064</c:v>
                </c:pt>
                <c:pt idx="341">
                  <c:v>0.03064</c:v>
                </c:pt>
                <c:pt idx="342">
                  <c:v>0.03064</c:v>
                </c:pt>
                <c:pt idx="343">
                  <c:v>0.03064</c:v>
                </c:pt>
                <c:pt idx="344">
                  <c:v>0.03064</c:v>
                </c:pt>
                <c:pt idx="345">
                  <c:v>0.03064</c:v>
                </c:pt>
                <c:pt idx="346">
                  <c:v>0.03064</c:v>
                </c:pt>
                <c:pt idx="347">
                  <c:v>0.03064</c:v>
                </c:pt>
                <c:pt idx="348">
                  <c:v>0.03064</c:v>
                </c:pt>
                <c:pt idx="349">
                  <c:v>0.03064</c:v>
                </c:pt>
                <c:pt idx="350">
                  <c:v>0.03064</c:v>
                </c:pt>
                <c:pt idx="351">
                  <c:v>0.03064</c:v>
                </c:pt>
                <c:pt idx="352">
                  <c:v>0.03064</c:v>
                </c:pt>
                <c:pt idx="353">
                  <c:v>0.03064</c:v>
                </c:pt>
                <c:pt idx="354">
                  <c:v>0.03064</c:v>
                </c:pt>
                <c:pt idx="355">
                  <c:v>0.03064</c:v>
                </c:pt>
                <c:pt idx="356">
                  <c:v>0.03064</c:v>
                </c:pt>
                <c:pt idx="357">
                  <c:v>0.03064</c:v>
                </c:pt>
                <c:pt idx="358">
                  <c:v>0.03064</c:v>
                </c:pt>
                <c:pt idx="359">
                  <c:v>0.03064</c:v>
                </c:pt>
                <c:pt idx="360">
                  <c:v>0.03064</c:v>
                </c:pt>
                <c:pt idx="361">
                  <c:v>0.03064</c:v>
                </c:pt>
                <c:pt idx="362">
                  <c:v>0.03064</c:v>
                </c:pt>
                <c:pt idx="363">
                  <c:v>0.03064</c:v>
                </c:pt>
                <c:pt idx="364">
                  <c:v>0.03064</c:v>
                </c:pt>
                <c:pt idx="365">
                  <c:v>0.03064</c:v>
                </c:pt>
                <c:pt idx="366">
                  <c:v>0.03064</c:v>
                </c:pt>
                <c:pt idx="367">
                  <c:v>0.03064</c:v>
                </c:pt>
                <c:pt idx="368">
                  <c:v>0.03064</c:v>
                </c:pt>
                <c:pt idx="369">
                  <c:v>0.03064</c:v>
                </c:pt>
                <c:pt idx="370">
                  <c:v>0.03064</c:v>
                </c:pt>
                <c:pt idx="371">
                  <c:v>0.03064</c:v>
                </c:pt>
                <c:pt idx="372">
                  <c:v>0.03064</c:v>
                </c:pt>
                <c:pt idx="373">
                  <c:v>0.03064</c:v>
                </c:pt>
                <c:pt idx="374">
                  <c:v>0.03064</c:v>
                </c:pt>
                <c:pt idx="375">
                  <c:v>0.03064</c:v>
                </c:pt>
                <c:pt idx="376">
                  <c:v>0.03064</c:v>
                </c:pt>
                <c:pt idx="377">
                  <c:v>0.03064</c:v>
                </c:pt>
                <c:pt idx="378">
                  <c:v>0.03064</c:v>
                </c:pt>
                <c:pt idx="379">
                  <c:v>0.03064</c:v>
                </c:pt>
                <c:pt idx="380">
                  <c:v>0.03064</c:v>
                </c:pt>
                <c:pt idx="381">
                  <c:v>0.03064</c:v>
                </c:pt>
                <c:pt idx="382">
                  <c:v>0.03064</c:v>
                </c:pt>
                <c:pt idx="383">
                  <c:v>0.03064</c:v>
                </c:pt>
                <c:pt idx="384">
                  <c:v>0.03064</c:v>
                </c:pt>
                <c:pt idx="385">
                  <c:v>0.03064</c:v>
                </c:pt>
                <c:pt idx="386">
                  <c:v>0.03064</c:v>
                </c:pt>
                <c:pt idx="387">
                  <c:v>0.03064</c:v>
                </c:pt>
                <c:pt idx="388">
                  <c:v>0.03064</c:v>
                </c:pt>
                <c:pt idx="389">
                  <c:v>0.03064</c:v>
                </c:pt>
                <c:pt idx="390">
                  <c:v>0.03064</c:v>
                </c:pt>
                <c:pt idx="391">
                  <c:v>0.03064</c:v>
                </c:pt>
                <c:pt idx="392">
                  <c:v>0.03064</c:v>
                </c:pt>
                <c:pt idx="393">
                  <c:v>0.03064</c:v>
                </c:pt>
                <c:pt idx="394">
                  <c:v>0.03064</c:v>
                </c:pt>
                <c:pt idx="395">
                  <c:v>0.03064</c:v>
                </c:pt>
                <c:pt idx="396">
                  <c:v>0.03064</c:v>
                </c:pt>
                <c:pt idx="397">
                  <c:v>0.03064</c:v>
                </c:pt>
                <c:pt idx="398">
                  <c:v>0.03064</c:v>
                </c:pt>
                <c:pt idx="399">
                  <c:v>0.03064</c:v>
                </c:pt>
                <c:pt idx="400">
                  <c:v>0.03064</c:v>
                </c:pt>
                <c:pt idx="401">
                  <c:v>0.03064</c:v>
                </c:pt>
                <c:pt idx="402">
                  <c:v>0.03064</c:v>
                </c:pt>
                <c:pt idx="403">
                  <c:v>0.03064</c:v>
                </c:pt>
                <c:pt idx="404">
                  <c:v>0.03064</c:v>
                </c:pt>
                <c:pt idx="405">
                  <c:v>0.03064</c:v>
                </c:pt>
                <c:pt idx="406">
                  <c:v>0.03064</c:v>
                </c:pt>
                <c:pt idx="407">
                  <c:v>0.03064</c:v>
                </c:pt>
                <c:pt idx="408">
                  <c:v>0.03064</c:v>
                </c:pt>
                <c:pt idx="409">
                  <c:v>0.03064</c:v>
                </c:pt>
                <c:pt idx="410">
                  <c:v>0.03064</c:v>
                </c:pt>
                <c:pt idx="411">
                  <c:v>0.03064</c:v>
                </c:pt>
                <c:pt idx="412">
                  <c:v>0.03064</c:v>
                </c:pt>
                <c:pt idx="413">
                  <c:v>0.03064</c:v>
                </c:pt>
                <c:pt idx="414">
                  <c:v>0.03064</c:v>
                </c:pt>
                <c:pt idx="415">
                  <c:v>0.03064</c:v>
                </c:pt>
                <c:pt idx="416">
                  <c:v>0.03064</c:v>
                </c:pt>
                <c:pt idx="417">
                  <c:v>0.03064</c:v>
                </c:pt>
                <c:pt idx="418">
                  <c:v>0.03064</c:v>
                </c:pt>
                <c:pt idx="419">
                  <c:v>0.03064</c:v>
                </c:pt>
                <c:pt idx="420">
                  <c:v>0.03064</c:v>
                </c:pt>
                <c:pt idx="421">
                  <c:v>0.03064</c:v>
                </c:pt>
                <c:pt idx="422">
                  <c:v>0.03064</c:v>
                </c:pt>
                <c:pt idx="423">
                  <c:v>0.03064</c:v>
                </c:pt>
                <c:pt idx="424">
                  <c:v>0.03064</c:v>
                </c:pt>
                <c:pt idx="425">
                  <c:v>0.03064</c:v>
                </c:pt>
                <c:pt idx="426">
                  <c:v>0.03064</c:v>
                </c:pt>
                <c:pt idx="427">
                  <c:v>0.03064</c:v>
                </c:pt>
                <c:pt idx="428">
                  <c:v>0.03064</c:v>
                </c:pt>
                <c:pt idx="429">
                  <c:v>0.03064</c:v>
                </c:pt>
                <c:pt idx="430">
                  <c:v>0.03064</c:v>
                </c:pt>
                <c:pt idx="431">
                  <c:v>0.03064</c:v>
                </c:pt>
                <c:pt idx="432">
                  <c:v>0.03064</c:v>
                </c:pt>
                <c:pt idx="433">
                  <c:v>0.03064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A7-4FEE-B25B-CFD53FDC5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148008"/>
        <c:axId val="2096134840"/>
      </c:scatterChart>
      <c:valAx>
        <c:axId val="2096148008"/>
        <c:scaling>
          <c:orientation val="minMax"/>
          <c:max val="1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 Post-Procedure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34840"/>
        <c:crosses val="autoZero"/>
        <c:crossBetween val="midCat"/>
      </c:valAx>
      <c:valAx>
        <c:axId val="2096134840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Disabling Stroke</a:t>
                </a:r>
              </a:p>
            </c:rich>
          </c:tx>
          <c:layout>
            <c:manualLayout>
              <c:xMode val="edge"/>
              <c:yMode val="edge"/>
              <c:x val="0.0261407282210863"/>
              <c:y val="0.272141143879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48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709783684355"/>
          <c:y val="0.175275016547996"/>
          <c:w val="0.141592771585853"/>
          <c:h val="0.136070173194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42027559055118"/>
          <c:y val="0.0639740840299431"/>
          <c:w val="0.859079056090211"/>
          <c:h val="0.834484613379456"/>
        </c:manualLayout>
      </c:layout>
      <c:lineChart>
        <c:grouping val="standard"/>
        <c:varyColors val="0"/>
        <c:ser>
          <c:idx val="0"/>
          <c:order val="0"/>
          <c:tx>
            <c:strRef>
              <c:f>'AVG 2 Yr HR'!$B$1</c:f>
              <c:strCache>
                <c:ptCount val="1"/>
                <c:pt idx="0">
                  <c:v>Evolut R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pPr>
              <a:solidFill>
                <a:srgbClr val="4472C4"/>
              </a:solidFill>
              <a:ln w="38100">
                <a:solidFill>
                  <a:srgbClr val="4472C4"/>
                </a:solidFill>
              </a:ln>
            </c:spPr>
          </c:marker>
          <c:dLbls>
            <c:dLbl>
              <c:idx val="0"/>
              <c:layout>
                <c:manualLayout>
                  <c:x val="-0.0562654442300826"/>
                  <c:y val="-0.0489250950358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F5-4FF8-A4EF-A7A4D602B3C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 2 Yr HR'!$A$2:$A$5</c:f>
              <c:strCache>
                <c:ptCount val="4"/>
                <c:pt idx="0">
                  <c:v>Baseline</c:v>
                </c:pt>
                <c:pt idx="1">
                  <c:v>Discharge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'AVG 2 Yr HR'!$B$2:$B$5</c:f>
              <c:numCache>
                <c:formatCode>0.00</c:formatCode>
                <c:ptCount val="4"/>
                <c:pt idx="0">
                  <c:v>0.75</c:v>
                </c:pt>
                <c:pt idx="1">
                  <c:v>1.99</c:v>
                </c:pt>
                <c:pt idx="2">
                  <c:v>2.13</c:v>
                </c:pt>
                <c:pt idx="3">
                  <c:v>2.23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F5-4FF8-A4EF-A7A4D602B3CC}"/>
            </c:ext>
          </c:extLst>
        </c:ser>
        <c:ser>
          <c:idx val="1"/>
          <c:order val="1"/>
          <c:tx>
            <c:strRef>
              <c:f>'AVG 2 Yr HR'!$C$1</c:f>
              <c:strCache>
                <c:ptCount val="1"/>
                <c:pt idx="0">
                  <c:v>SAVR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  <a:ln w="38100">
                <a:solidFill>
                  <a:srgbClr val="ED7D31"/>
                </a:solidFill>
              </a:ln>
            </c:spPr>
          </c:marker>
          <c:dLbls>
            <c:dLbl>
              <c:idx val="0"/>
              <c:layout>
                <c:manualLayout>
                  <c:x val="-0.0571334725989214"/>
                  <c:y val="0.04338335191732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F5-4FF8-A4EF-A7A4D602B3CC}"/>
                </c:ext>
              </c:extLst>
            </c:dLbl>
            <c:dLbl>
              <c:idx val="1"/>
              <c:layout>
                <c:manualLayout>
                  <c:x val="-0.0247261106250608"/>
                  <c:y val="0.0533497512021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F5-4FF8-A4EF-A7A4D602B3CC}"/>
                </c:ext>
              </c:extLst>
            </c:dLbl>
            <c:dLbl>
              <c:idx val="2"/>
              <c:layout>
                <c:manualLayout>
                  <c:x val="-0.0396374064353067"/>
                  <c:y val="0.05397414870603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F5-4FF8-A4EF-A7A4D602B3CC}"/>
                </c:ext>
              </c:extLst>
            </c:dLbl>
            <c:dLbl>
              <c:idx val="3"/>
              <c:layout>
                <c:manualLayout>
                  <c:x val="-0.04118061631185"/>
                  <c:y val="0.05958621402782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F5-4FF8-A4EF-A7A4D602B3C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 2 Yr HR'!$A$2:$A$5</c:f>
              <c:strCache>
                <c:ptCount val="4"/>
                <c:pt idx="0">
                  <c:v>Baseline</c:v>
                </c:pt>
                <c:pt idx="1">
                  <c:v>Discharge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'AVG 2 Yr HR'!$C$2:$C$5</c:f>
              <c:numCache>
                <c:formatCode>0.00</c:formatCode>
                <c:ptCount val="4"/>
                <c:pt idx="0">
                  <c:v>0.77</c:v>
                </c:pt>
                <c:pt idx="1">
                  <c:v>1.77</c:v>
                </c:pt>
                <c:pt idx="2">
                  <c:v>1.71</c:v>
                </c:pt>
                <c:pt idx="3">
                  <c:v>1.69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CF5-4FF8-A4EF-A7A4D602B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62248"/>
        <c:axId val="2132865288"/>
      </c:lineChart>
      <c:lineChart>
        <c:grouping val="standard"/>
        <c:varyColors val="0"/>
        <c:ser>
          <c:idx val="2"/>
          <c:order val="2"/>
          <c:tx>
            <c:strRef>
              <c:f>'AVG 2 Yr HR'!$D$1</c:f>
              <c:strCache>
                <c:ptCount val="1"/>
                <c:pt idx="0">
                  <c:v>Transcatheter2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pPr>
              <a:solidFill>
                <a:srgbClr val="4472C4"/>
              </a:solidFill>
              <a:ln w="38100">
                <a:solidFill>
                  <a:srgbClr val="4472C4"/>
                </a:solidFill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F5-4FF8-A4EF-A7A4D602B3CC}"/>
              </c:ext>
            </c:extLst>
          </c:dPt>
          <c:dLbls>
            <c:dLbl>
              <c:idx val="0"/>
              <c:layout>
                <c:manualLayout>
                  <c:x val="-0.0834521827845184"/>
                  <c:y val="0.017734254557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F5-4FF8-A4EF-A7A4D602B3C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 2 Yr HR'!$A$2:$A$5</c:f>
              <c:strCache>
                <c:ptCount val="4"/>
                <c:pt idx="0">
                  <c:v>Baseline</c:v>
                </c:pt>
                <c:pt idx="1">
                  <c:v>Discharge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'AVG 2 Yr HR'!$D$2:$D$5</c:f>
              <c:numCache>
                <c:formatCode>0.0</c:formatCode>
                <c:ptCount val="4"/>
                <c:pt idx="0">
                  <c:v>45.77</c:v>
                </c:pt>
                <c:pt idx="1">
                  <c:v>8.85</c:v>
                </c:pt>
                <c:pt idx="2">
                  <c:v>7.97</c:v>
                </c:pt>
                <c:pt idx="3">
                  <c:v>8.15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CF5-4FF8-A4EF-A7A4D602B3CC}"/>
            </c:ext>
          </c:extLst>
        </c:ser>
        <c:ser>
          <c:idx val="3"/>
          <c:order val="3"/>
          <c:tx>
            <c:strRef>
              <c:f>'AVG 2 Yr HR'!$E$1</c:f>
              <c:strCache>
                <c:ptCount val="1"/>
                <c:pt idx="0">
                  <c:v>Surgical2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pPr>
              <a:solidFill>
                <a:srgbClr val="ED7D31"/>
              </a:solidFill>
              <a:ln w="38100">
                <a:solidFill>
                  <a:srgbClr val="ED7D31"/>
                </a:solidFill>
              </a:ln>
            </c:spPr>
          </c:marker>
          <c:dLbls>
            <c:dLbl>
              <c:idx val="0"/>
              <c:layout>
                <c:manualLayout>
                  <c:x val="-0.0815246880617864"/>
                  <c:y val="-0.0433468918445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F5-4FF8-A4EF-A7A4D602B3CC}"/>
                </c:ext>
              </c:extLst>
            </c:dLbl>
            <c:dLbl>
              <c:idx val="1"/>
              <c:layout>
                <c:manualLayout>
                  <c:x val="-0.0103164187809857"/>
                  <c:y val="-0.04704302708616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F5-4FF8-A4EF-A7A4D602B3C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 2 Yr HR'!$A$2:$A$5</c:f>
              <c:strCache>
                <c:ptCount val="4"/>
                <c:pt idx="0">
                  <c:v>Baseline</c:v>
                </c:pt>
                <c:pt idx="1">
                  <c:v>Discharge</c:v>
                </c:pt>
                <c:pt idx="2">
                  <c:v>6 Months</c:v>
                </c:pt>
                <c:pt idx="3">
                  <c:v>1 Year</c:v>
                </c:pt>
              </c:strCache>
            </c:strRef>
          </c:cat>
          <c:val>
            <c:numRef>
              <c:f>'AVG 2 Yr HR'!$E$2:$E$5</c:f>
              <c:numCache>
                <c:formatCode>0.0</c:formatCode>
                <c:ptCount val="4"/>
                <c:pt idx="0">
                  <c:v>45.54</c:v>
                </c:pt>
                <c:pt idx="1">
                  <c:v>12.62</c:v>
                </c:pt>
                <c:pt idx="2">
                  <c:v>11.26</c:v>
                </c:pt>
                <c:pt idx="3">
                  <c:v>11.89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CF5-4FF8-A4EF-A7A4D602B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41224"/>
        <c:axId val="2132868632"/>
      </c:lineChart>
      <c:catAx>
        <c:axId val="2132862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2865288"/>
        <c:crosses val="autoZero"/>
        <c:auto val="1"/>
        <c:lblAlgn val="ctr"/>
        <c:lblOffset val="100"/>
        <c:noMultiLvlLbl val="0"/>
      </c:catAx>
      <c:valAx>
        <c:axId val="2132865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crossAx val="2132862248"/>
        <c:crosses val="autoZero"/>
        <c:crossBetween val="between"/>
      </c:valAx>
      <c:valAx>
        <c:axId val="2132868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2132841224"/>
        <c:crosses val="max"/>
        <c:crossBetween val="between"/>
      </c:valAx>
      <c:catAx>
        <c:axId val="2132841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2868632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469280271473939"/>
          <c:y val="0.469158067383101"/>
          <c:w val="0.291680336147876"/>
          <c:h val="0.10714055489599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0418352160601"/>
          <c:y val="0.172512170906153"/>
          <c:w val="0.880323858117609"/>
          <c:h val="0.6122303457796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PVL!$B$3</c:f>
              <c:strCache>
                <c:ptCount val="1"/>
                <c:pt idx="0">
                  <c:v>None/Trace</c:v>
                </c:pt>
              </c:strCache>
            </c:strRef>
          </c:tx>
          <c:spPr>
            <a:gradFill flip="none" rotWithShape="1">
              <a:gsLst>
                <a:gs pos="0">
                  <a:srgbClr val="4472C4">
                    <a:shade val="30000"/>
                    <a:satMod val="115000"/>
                  </a:srgbClr>
                </a:gs>
                <a:gs pos="50000">
                  <a:srgbClr val="4472C4">
                    <a:shade val="67500"/>
                    <a:satMod val="115000"/>
                  </a:srgbClr>
                </a:gs>
                <a:gs pos="100000">
                  <a:srgbClr val="4472C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PVL!$C$1:$F$2</c:f>
              <c:multiLvlStrCache>
                <c:ptCount val="4"/>
                <c:lvl>
                  <c:pt idx="0">
                    <c:v>Discharge                                                   (N=195)</c:v>
                  </c:pt>
                  <c:pt idx="1">
                    <c:v>1 Year                                                                   (N=173)</c:v>
                  </c:pt>
                  <c:pt idx="2">
                    <c:v>Discharge                                                                               (N=170)</c:v>
                  </c:pt>
                  <c:pt idx="3">
                    <c:v>1 Year                                                                                       (N=151)</c:v>
                  </c:pt>
                </c:lvl>
                <c:lvl>
                  <c:pt idx="0">
                    <c:v>Evolut R</c:v>
                  </c:pt>
                  <c:pt idx="2">
                    <c:v>SAVR</c:v>
                  </c:pt>
                </c:lvl>
              </c:multiLvlStrCache>
            </c:multiLvlStrRef>
          </c:cat>
          <c:val>
            <c:numRef>
              <c:f>PVL!$C$3:$F$3</c:f>
              <c:numCache>
                <c:formatCode>0.0%</c:formatCode>
                <c:ptCount val="4"/>
                <c:pt idx="0">
                  <c:v>0.754</c:v>
                </c:pt>
                <c:pt idx="1">
                  <c:v>0.612</c:v>
                </c:pt>
                <c:pt idx="2">
                  <c:v>0.959</c:v>
                </c:pt>
                <c:pt idx="3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6-4B68-B566-60D7104F5526}"/>
            </c:ext>
          </c:extLst>
        </c:ser>
        <c:ser>
          <c:idx val="1"/>
          <c:order val="1"/>
          <c:tx>
            <c:strRef>
              <c:f>PVL!$B$4</c:f>
              <c:strCache>
                <c:ptCount val="1"/>
                <c:pt idx="0">
                  <c:v>Mild</c:v>
                </c:pt>
              </c:strCache>
            </c:strRef>
          </c:tx>
          <c:spPr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"/>
                  <c:y val="0.0046297654914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8-44A5-96EF-2B5BD5072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PVL!$C$1:$F$2</c:f>
              <c:multiLvlStrCache>
                <c:ptCount val="4"/>
                <c:lvl>
                  <c:pt idx="0">
                    <c:v>Discharge                                                   (N=195)</c:v>
                  </c:pt>
                  <c:pt idx="1">
                    <c:v>1 Year                                                                   (N=173)</c:v>
                  </c:pt>
                  <c:pt idx="2">
                    <c:v>Discharge                                                                               (N=170)</c:v>
                  </c:pt>
                  <c:pt idx="3">
                    <c:v>1 Year                                                                                       (N=151)</c:v>
                  </c:pt>
                </c:lvl>
                <c:lvl>
                  <c:pt idx="0">
                    <c:v>Evolut R</c:v>
                  </c:pt>
                  <c:pt idx="2">
                    <c:v>SAVR</c:v>
                  </c:pt>
                </c:lvl>
              </c:multiLvlStrCache>
            </c:multiLvlStrRef>
          </c:cat>
          <c:val>
            <c:numRef>
              <c:f>PVL!$C$4:$F$4</c:f>
              <c:numCache>
                <c:formatCode>0.0%</c:formatCode>
                <c:ptCount val="4"/>
                <c:pt idx="0">
                  <c:v>0.236</c:v>
                </c:pt>
                <c:pt idx="1">
                  <c:v>0.329</c:v>
                </c:pt>
                <c:pt idx="2">
                  <c:v>0.041</c:v>
                </c:pt>
                <c:pt idx="3">
                  <c:v>0.079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6-4B68-B566-60D7104F5526}"/>
            </c:ext>
          </c:extLst>
        </c:ser>
        <c:ser>
          <c:idx val="2"/>
          <c:order val="2"/>
          <c:tx>
            <c:strRef>
              <c:f>PVL!$B$5</c:f>
              <c:strCache>
                <c:ptCount val="1"/>
                <c:pt idx="0">
                  <c:v>Moderate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115838243841145"/>
                  <c:y val="-0.029439487143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76-4B68-B566-60D7104F5526}"/>
                </c:ext>
              </c:extLst>
            </c:dLbl>
            <c:dLbl>
              <c:idx val="1"/>
              <c:layout>
                <c:manualLayout>
                  <c:x val="0.0"/>
                  <c:y val="-0.0452915186816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76-4B68-B566-60D7104F552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76-4B68-B566-60D7104F552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76-4B68-B566-60D7104F5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PVL!$C$1:$F$2</c:f>
              <c:multiLvlStrCache>
                <c:ptCount val="4"/>
                <c:lvl>
                  <c:pt idx="0">
                    <c:v>Discharge                                                   (N=195)</c:v>
                  </c:pt>
                  <c:pt idx="1">
                    <c:v>1 Year                                                                   (N=173)</c:v>
                  </c:pt>
                  <c:pt idx="2">
                    <c:v>Discharge                                                                               (N=170)</c:v>
                  </c:pt>
                  <c:pt idx="3">
                    <c:v>1 Year                                                                                       (N=151)</c:v>
                  </c:pt>
                </c:lvl>
                <c:lvl>
                  <c:pt idx="0">
                    <c:v>Evolut R</c:v>
                  </c:pt>
                  <c:pt idx="2">
                    <c:v>SAVR</c:v>
                  </c:pt>
                </c:lvl>
              </c:multiLvlStrCache>
            </c:multiLvlStrRef>
          </c:cat>
          <c:val>
            <c:numRef>
              <c:f>PVL!$C$5:$F$5</c:f>
              <c:numCache>
                <c:formatCode>0.0%</c:formatCode>
                <c:ptCount val="4"/>
                <c:pt idx="0">
                  <c:v>0.01</c:v>
                </c:pt>
                <c:pt idx="1">
                  <c:v>0.058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76-4B68-B566-60D7104F5526}"/>
            </c:ext>
          </c:extLst>
        </c:ser>
        <c:ser>
          <c:idx val="3"/>
          <c:order val="3"/>
          <c:tx>
            <c:strRef>
              <c:f>PVL!$B$6</c:f>
              <c:strCache>
                <c:ptCount val="1"/>
                <c:pt idx="0">
                  <c:v>Severe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6-4B68-B566-60D7104F552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76-4B68-B566-60D7104F552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6-4B68-B566-60D7104F552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76-4B68-B566-60D7104F552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6-4B68-B566-60D7104F552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76-4B68-B566-60D7104F5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PVL!$C$1:$F$2</c:f>
              <c:multiLvlStrCache>
                <c:ptCount val="4"/>
                <c:lvl>
                  <c:pt idx="0">
                    <c:v>Discharge                                                   (N=195)</c:v>
                  </c:pt>
                  <c:pt idx="1">
                    <c:v>1 Year                                                                   (N=173)</c:v>
                  </c:pt>
                  <c:pt idx="2">
                    <c:v>Discharge                                                                               (N=170)</c:v>
                  </c:pt>
                  <c:pt idx="3">
                    <c:v>1 Year                                                                                       (N=151)</c:v>
                  </c:pt>
                </c:lvl>
                <c:lvl>
                  <c:pt idx="0">
                    <c:v>Evolut R</c:v>
                  </c:pt>
                  <c:pt idx="2">
                    <c:v>SAVR</c:v>
                  </c:pt>
                </c:lvl>
              </c:multiLvlStrCache>
            </c:multiLvlStrRef>
          </c:cat>
          <c:val>
            <c:numRef>
              <c:f>PVL!$C$6:$F$6</c:f>
              <c:numCache>
                <c:formatCode>0.0%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76-4B68-B566-60D7104F5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372472"/>
        <c:axId val="2102365224"/>
      </c:barChart>
      <c:catAx>
        <c:axId val="210237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365224"/>
        <c:crosses val="autoZero"/>
        <c:auto val="1"/>
        <c:lblAlgn val="ctr"/>
        <c:lblOffset val="100"/>
        <c:noMultiLvlLbl val="0"/>
      </c:catAx>
      <c:valAx>
        <c:axId val="2102365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Percent of Evaluable Echos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37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9552100304748"/>
          <c:y val="0.0181464929223319"/>
          <c:w val="0.435341973197214"/>
          <c:h val="0.064250026293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549976070941"/>
          <c:y val="0.0411043126114957"/>
          <c:w val="0.826904642522686"/>
          <c:h val="0.759523758197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'T_08.4_DTHSTRO_V8_MATCH_STSD'!$C$3</c:f>
              <c:strCache>
                <c:ptCount val="1"/>
                <c:pt idx="0">
                  <c:v>Evolut 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'T_08.4_DTHSTRO_V8_MATCH_STSD'!$B$4:$B$453</c:f>
              <c:numCache>
                <c:formatCode>General</c:formatCode>
                <c:ptCount val="450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0.3306</c:v>
                </c:pt>
                <c:pt idx="16">
                  <c:v>0.3636</c:v>
                </c:pt>
                <c:pt idx="17">
                  <c:v>0.3967</c:v>
                </c:pt>
                <c:pt idx="18">
                  <c:v>0.4298</c:v>
                </c:pt>
                <c:pt idx="19">
                  <c:v>0.4628</c:v>
                </c:pt>
                <c:pt idx="20">
                  <c:v>0.4628</c:v>
                </c:pt>
                <c:pt idx="21">
                  <c:v>0.4959</c:v>
                </c:pt>
                <c:pt idx="22">
                  <c:v>0.5289</c:v>
                </c:pt>
                <c:pt idx="23">
                  <c:v>0.562</c:v>
                </c:pt>
                <c:pt idx="24">
                  <c:v>0.595</c:v>
                </c:pt>
                <c:pt idx="25">
                  <c:v>0.6281</c:v>
                </c:pt>
                <c:pt idx="26">
                  <c:v>0.6612</c:v>
                </c:pt>
                <c:pt idx="27">
                  <c:v>0.6942</c:v>
                </c:pt>
                <c:pt idx="28">
                  <c:v>0.7273</c:v>
                </c:pt>
                <c:pt idx="29">
                  <c:v>0.7603</c:v>
                </c:pt>
                <c:pt idx="30">
                  <c:v>0.7934</c:v>
                </c:pt>
                <c:pt idx="31">
                  <c:v>0.8264</c:v>
                </c:pt>
                <c:pt idx="32">
                  <c:v>0.8595</c:v>
                </c:pt>
                <c:pt idx="33">
                  <c:v>0.8595</c:v>
                </c:pt>
                <c:pt idx="34">
                  <c:v>0.8926</c:v>
                </c:pt>
                <c:pt idx="35">
                  <c:v>0.9256</c:v>
                </c:pt>
                <c:pt idx="36">
                  <c:v>0.9587</c:v>
                </c:pt>
                <c:pt idx="37">
                  <c:v>0.9917</c:v>
                </c:pt>
                <c:pt idx="38">
                  <c:v>1.0248</c:v>
                </c:pt>
                <c:pt idx="39">
                  <c:v>1.0579</c:v>
                </c:pt>
                <c:pt idx="40">
                  <c:v>1.0909</c:v>
                </c:pt>
                <c:pt idx="41">
                  <c:v>1.124</c:v>
                </c:pt>
                <c:pt idx="42">
                  <c:v>1.157</c:v>
                </c:pt>
                <c:pt idx="43">
                  <c:v>1.1901</c:v>
                </c:pt>
                <c:pt idx="44">
                  <c:v>1.2231</c:v>
                </c:pt>
                <c:pt idx="45">
                  <c:v>1.2562</c:v>
                </c:pt>
                <c:pt idx="46">
                  <c:v>1.2893</c:v>
                </c:pt>
                <c:pt idx="47">
                  <c:v>1.3223</c:v>
                </c:pt>
                <c:pt idx="48">
                  <c:v>1.3223</c:v>
                </c:pt>
                <c:pt idx="49">
                  <c:v>1.3554</c:v>
                </c:pt>
                <c:pt idx="50">
                  <c:v>1.3884</c:v>
                </c:pt>
                <c:pt idx="51">
                  <c:v>1.4215</c:v>
                </c:pt>
                <c:pt idx="52">
                  <c:v>1.4545</c:v>
                </c:pt>
                <c:pt idx="53">
                  <c:v>1.4876</c:v>
                </c:pt>
                <c:pt idx="54">
                  <c:v>1.5207</c:v>
                </c:pt>
                <c:pt idx="55">
                  <c:v>1.5537</c:v>
                </c:pt>
                <c:pt idx="56">
                  <c:v>1.5868</c:v>
                </c:pt>
                <c:pt idx="57">
                  <c:v>1.6198</c:v>
                </c:pt>
                <c:pt idx="58">
                  <c:v>1.6529</c:v>
                </c:pt>
                <c:pt idx="59">
                  <c:v>1.6529</c:v>
                </c:pt>
                <c:pt idx="60">
                  <c:v>1.686</c:v>
                </c:pt>
                <c:pt idx="61">
                  <c:v>1.719</c:v>
                </c:pt>
                <c:pt idx="62">
                  <c:v>1.7521</c:v>
                </c:pt>
                <c:pt idx="63">
                  <c:v>1.7851</c:v>
                </c:pt>
                <c:pt idx="64">
                  <c:v>1.8182</c:v>
                </c:pt>
                <c:pt idx="65">
                  <c:v>1.8512</c:v>
                </c:pt>
                <c:pt idx="66">
                  <c:v>1.8843</c:v>
                </c:pt>
                <c:pt idx="67">
                  <c:v>1.9174</c:v>
                </c:pt>
                <c:pt idx="68">
                  <c:v>1.9504</c:v>
                </c:pt>
                <c:pt idx="69">
                  <c:v>1.9835</c:v>
                </c:pt>
                <c:pt idx="70">
                  <c:v>2.0165</c:v>
                </c:pt>
                <c:pt idx="71">
                  <c:v>2.0496</c:v>
                </c:pt>
                <c:pt idx="72">
                  <c:v>2.0826</c:v>
                </c:pt>
                <c:pt idx="73">
                  <c:v>2.0826</c:v>
                </c:pt>
                <c:pt idx="74">
                  <c:v>2.115699999999999</c:v>
                </c:pt>
                <c:pt idx="75">
                  <c:v>2.1488</c:v>
                </c:pt>
                <c:pt idx="76">
                  <c:v>2.1818</c:v>
                </c:pt>
                <c:pt idx="77">
                  <c:v>2.2149</c:v>
                </c:pt>
                <c:pt idx="78">
                  <c:v>2.2479</c:v>
                </c:pt>
                <c:pt idx="79">
                  <c:v>2.281</c:v>
                </c:pt>
                <c:pt idx="80">
                  <c:v>2.314</c:v>
                </c:pt>
                <c:pt idx="81">
                  <c:v>2.3471</c:v>
                </c:pt>
                <c:pt idx="82">
                  <c:v>2.3802</c:v>
                </c:pt>
                <c:pt idx="83">
                  <c:v>2.4132</c:v>
                </c:pt>
                <c:pt idx="84">
                  <c:v>2.446299999999999</c:v>
                </c:pt>
                <c:pt idx="85">
                  <c:v>2.479299999999998</c:v>
                </c:pt>
                <c:pt idx="86">
                  <c:v>2.5124</c:v>
                </c:pt>
                <c:pt idx="87">
                  <c:v>2.5455</c:v>
                </c:pt>
                <c:pt idx="88">
                  <c:v>2.5785</c:v>
                </c:pt>
                <c:pt idx="89">
                  <c:v>2.6116</c:v>
                </c:pt>
                <c:pt idx="90">
                  <c:v>2.6446</c:v>
                </c:pt>
                <c:pt idx="91">
                  <c:v>2.6777</c:v>
                </c:pt>
                <c:pt idx="92">
                  <c:v>2.7107</c:v>
                </c:pt>
                <c:pt idx="93">
                  <c:v>2.7438</c:v>
                </c:pt>
                <c:pt idx="94">
                  <c:v>2.776899999999999</c:v>
                </c:pt>
                <c:pt idx="95">
                  <c:v>2.809899999999998</c:v>
                </c:pt>
                <c:pt idx="96">
                  <c:v>2.843</c:v>
                </c:pt>
                <c:pt idx="97">
                  <c:v>2.875999999999999</c:v>
                </c:pt>
                <c:pt idx="98">
                  <c:v>2.9091</c:v>
                </c:pt>
                <c:pt idx="99">
                  <c:v>2.942099999999999</c:v>
                </c:pt>
                <c:pt idx="100">
                  <c:v>2.9752</c:v>
                </c:pt>
                <c:pt idx="101">
                  <c:v>3.0083</c:v>
                </c:pt>
                <c:pt idx="102">
                  <c:v>3.0413</c:v>
                </c:pt>
                <c:pt idx="103">
                  <c:v>3.0744</c:v>
                </c:pt>
                <c:pt idx="104">
                  <c:v>3.1074</c:v>
                </c:pt>
                <c:pt idx="105">
                  <c:v>3.1405</c:v>
                </c:pt>
                <c:pt idx="106">
                  <c:v>3.1736</c:v>
                </c:pt>
                <c:pt idx="107">
                  <c:v>3.2066</c:v>
                </c:pt>
                <c:pt idx="108">
                  <c:v>3.2397</c:v>
                </c:pt>
                <c:pt idx="109">
                  <c:v>3.272699999999999</c:v>
                </c:pt>
                <c:pt idx="110">
                  <c:v>3.3058</c:v>
                </c:pt>
                <c:pt idx="111">
                  <c:v>3.338799999999999</c:v>
                </c:pt>
                <c:pt idx="112">
                  <c:v>3.3719</c:v>
                </c:pt>
                <c:pt idx="113">
                  <c:v>3.405</c:v>
                </c:pt>
                <c:pt idx="114">
                  <c:v>3.438</c:v>
                </c:pt>
                <c:pt idx="115">
                  <c:v>3.471099999999998</c:v>
                </c:pt>
                <c:pt idx="116">
                  <c:v>3.5041</c:v>
                </c:pt>
                <c:pt idx="117">
                  <c:v>3.5372</c:v>
                </c:pt>
                <c:pt idx="118">
                  <c:v>3.5702</c:v>
                </c:pt>
                <c:pt idx="119">
                  <c:v>3.6033</c:v>
                </c:pt>
                <c:pt idx="120">
                  <c:v>3.6033</c:v>
                </c:pt>
                <c:pt idx="121">
                  <c:v>3.6364</c:v>
                </c:pt>
                <c:pt idx="122">
                  <c:v>3.6694</c:v>
                </c:pt>
                <c:pt idx="123">
                  <c:v>3.7025</c:v>
                </c:pt>
                <c:pt idx="124">
                  <c:v>3.7355</c:v>
                </c:pt>
                <c:pt idx="125">
                  <c:v>3.7686</c:v>
                </c:pt>
                <c:pt idx="126">
                  <c:v>3.801699999999998</c:v>
                </c:pt>
                <c:pt idx="127">
                  <c:v>3.8347</c:v>
                </c:pt>
                <c:pt idx="128">
                  <c:v>3.8347</c:v>
                </c:pt>
                <c:pt idx="129">
                  <c:v>3.8678</c:v>
                </c:pt>
                <c:pt idx="130">
                  <c:v>3.9008</c:v>
                </c:pt>
                <c:pt idx="131">
                  <c:v>3.9339</c:v>
                </c:pt>
                <c:pt idx="132">
                  <c:v>3.966899999999999</c:v>
                </c:pt>
                <c:pt idx="133">
                  <c:v>4.0</c:v>
                </c:pt>
                <c:pt idx="134">
                  <c:v>4.0331</c:v>
                </c:pt>
                <c:pt idx="135">
                  <c:v>4.0661</c:v>
                </c:pt>
                <c:pt idx="136">
                  <c:v>4.0992</c:v>
                </c:pt>
                <c:pt idx="137">
                  <c:v>4.1322</c:v>
                </c:pt>
                <c:pt idx="138">
                  <c:v>4.165299999999998</c:v>
                </c:pt>
                <c:pt idx="139">
                  <c:v>4.1983</c:v>
                </c:pt>
                <c:pt idx="140">
                  <c:v>4.2314</c:v>
                </c:pt>
                <c:pt idx="141">
                  <c:v>4.264499999999995</c:v>
                </c:pt>
                <c:pt idx="142">
                  <c:v>4.297499999999999</c:v>
                </c:pt>
                <c:pt idx="143">
                  <c:v>4.3306</c:v>
                </c:pt>
                <c:pt idx="144">
                  <c:v>4.363599999999995</c:v>
                </c:pt>
                <c:pt idx="145">
                  <c:v>4.3967</c:v>
                </c:pt>
                <c:pt idx="146">
                  <c:v>4.4298</c:v>
                </c:pt>
                <c:pt idx="147">
                  <c:v>4.4628</c:v>
                </c:pt>
                <c:pt idx="148">
                  <c:v>4.4959</c:v>
                </c:pt>
                <c:pt idx="149">
                  <c:v>4.528899999999997</c:v>
                </c:pt>
                <c:pt idx="150">
                  <c:v>4.561999999999998</c:v>
                </c:pt>
                <c:pt idx="151">
                  <c:v>4.594999999999994</c:v>
                </c:pt>
                <c:pt idx="152">
                  <c:v>4.628099999999994</c:v>
                </c:pt>
                <c:pt idx="153">
                  <c:v>4.6612</c:v>
                </c:pt>
                <c:pt idx="154">
                  <c:v>4.694199999999994</c:v>
                </c:pt>
                <c:pt idx="155">
                  <c:v>4.7273</c:v>
                </c:pt>
                <c:pt idx="156">
                  <c:v>4.7603</c:v>
                </c:pt>
                <c:pt idx="157">
                  <c:v>4.7934</c:v>
                </c:pt>
                <c:pt idx="158">
                  <c:v>4.8264</c:v>
                </c:pt>
                <c:pt idx="159">
                  <c:v>4.8595</c:v>
                </c:pt>
                <c:pt idx="160">
                  <c:v>4.892599999999994</c:v>
                </c:pt>
                <c:pt idx="161">
                  <c:v>4.9256</c:v>
                </c:pt>
                <c:pt idx="162">
                  <c:v>4.9587</c:v>
                </c:pt>
                <c:pt idx="163">
                  <c:v>4.9917</c:v>
                </c:pt>
                <c:pt idx="164">
                  <c:v>5.024799999999995</c:v>
                </c:pt>
                <c:pt idx="165">
                  <c:v>5.057899999999996</c:v>
                </c:pt>
                <c:pt idx="166">
                  <c:v>5.0909</c:v>
                </c:pt>
                <c:pt idx="167">
                  <c:v>5.123999999999994</c:v>
                </c:pt>
                <c:pt idx="168">
                  <c:v>5.156999999999996</c:v>
                </c:pt>
                <c:pt idx="169">
                  <c:v>5.190099999999997</c:v>
                </c:pt>
                <c:pt idx="170">
                  <c:v>5.2231</c:v>
                </c:pt>
                <c:pt idx="171">
                  <c:v>5.2562</c:v>
                </c:pt>
                <c:pt idx="172">
                  <c:v>5.2893</c:v>
                </c:pt>
                <c:pt idx="173">
                  <c:v>5.322299999999998</c:v>
                </c:pt>
                <c:pt idx="174">
                  <c:v>5.355399999999999</c:v>
                </c:pt>
                <c:pt idx="175">
                  <c:v>5.3884</c:v>
                </c:pt>
                <c:pt idx="176">
                  <c:v>5.4215</c:v>
                </c:pt>
                <c:pt idx="177">
                  <c:v>5.454499999999999</c:v>
                </c:pt>
                <c:pt idx="178">
                  <c:v>5.4876</c:v>
                </c:pt>
                <c:pt idx="179">
                  <c:v>5.5207</c:v>
                </c:pt>
                <c:pt idx="180">
                  <c:v>5.5537</c:v>
                </c:pt>
                <c:pt idx="181">
                  <c:v>5.5868</c:v>
                </c:pt>
                <c:pt idx="182">
                  <c:v>5.6198</c:v>
                </c:pt>
                <c:pt idx="183">
                  <c:v>5.652899999999994</c:v>
                </c:pt>
                <c:pt idx="184">
                  <c:v>5.685999999999995</c:v>
                </c:pt>
                <c:pt idx="185">
                  <c:v>5.719</c:v>
                </c:pt>
                <c:pt idx="186">
                  <c:v>5.752099999999999</c:v>
                </c:pt>
                <c:pt idx="187">
                  <c:v>5.7851</c:v>
                </c:pt>
                <c:pt idx="188">
                  <c:v>5.8182</c:v>
                </c:pt>
                <c:pt idx="189">
                  <c:v>5.8512</c:v>
                </c:pt>
                <c:pt idx="190">
                  <c:v>5.8843</c:v>
                </c:pt>
                <c:pt idx="191">
                  <c:v>5.9174</c:v>
                </c:pt>
                <c:pt idx="192">
                  <c:v>5.9504</c:v>
                </c:pt>
                <c:pt idx="193">
                  <c:v>5.9835</c:v>
                </c:pt>
                <c:pt idx="194">
                  <c:v>6.0165</c:v>
                </c:pt>
                <c:pt idx="195">
                  <c:v>6.0496</c:v>
                </c:pt>
                <c:pt idx="196">
                  <c:v>6.0826</c:v>
                </c:pt>
                <c:pt idx="197">
                  <c:v>6.115699999999999</c:v>
                </c:pt>
                <c:pt idx="198">
                  <c:v>6.115699999999999</c:v>
                </c:pt>
                <c:pt idx="199">
                  <c:v>6.1488</c:v>
                </c:pt>
                <c:pt idx="200">
                  <c:v>6.1818</c:v>
                </c:pt>
                <c:pt idx="201">
                  <c:v>6.214899999999997</c:v>
                </c:pt>
                <c:pt idx="202">
                  <c:v>6.2479</c:v>
                </c:pt>
                <c:pt idx="203">
                  <c:v>6.281</c:v>
                </c:pt>
                <c:pt idx="204">
                  <c:v>6.313999999999996</c:v>
                </c:pt>
                <c:pt idx="205">
                  <c:v>6.347099999999997</c:v>
                </c:pt>
                <c:pt idx="206">
                  <c:v>6.3802</c:v>
                </c:pt>
                <c:pt idx="207">
                  <c:v>6.4132</c:v>
                </c:pt>
                <c:pt idx="208">
                  <c:v>6.4463</c:v>
                </c:pt>
                <c:pt idx="209">
                  <c:v>6.4793</c:v>
                </c:pt>
                <c:pt idx="210">
                  <c:v>6.5124</c:v>
                </c:pt>
                <c:pt idx="211">
                  <c:v>6.5455</c:v>
                </c:pt>
                <c:pt idx="212">
                  <c:v>6.5785</c:v>
                </c:pt>
                <c:pt idx="213">
                  <c:v>6.6116</c:v>
                </c:pt>
                <c:pt idx="214">
                  <c:v>6.644599999999994</c:v>
                </c:pt>
                <c:pt idx="215">
                  <c:v>6.6777</c:v>
                </c:pt>
                <c:pt idx="216">
                  <c:v>6.7107</c:v>
                </c:pt>
                <c:pt idx="217">
                  <c:v>6.7438</c:v>
                </c:pt>
                <c:pt idx="218">
                  <c:v>6.7769</c:v>
                </c:pt>
                <c:pt idx="219">
                  <c:v>6.8099</c:v>
                </c:pt>
                <c:pt idx="220">
                  <c:v>6.843</c:v>
                </c:pt>
                <c:pt idx="221">
                  <c:v>6.876</c:v>
                </c:pt>
                <c:pt idx="222">
                  <c:v>6.9091</c:v>
                </c:pt>
                <c:pt idx="223">
                  <c:v>6.9421</c:v>
                </c:pt>
                <c:pt idx="224">
                  <c:v>6.9752</c:v>
                </c:pt>
                <c:pt idx="225">
                  <c:v>7.0083</c:v>
                </c:pt>
                <c:pt idx="226">
                  <c:v>7.0413</c:v>
                </c:pt>
                <c:pt idx="227">
                  <c:v>7.0744</c:v>
                </c:pt>
                <c:pt idx="228">
                  <c:v>7.107399999999997</c:v>
                </c:pt>
                <c:pt idx="229">
                  <c:v>7.140499999999999</c:v>
                </c:pt>
                <c:pt idx="230">
                  <c:v>7.1736</c:v>
                </c:pt>
                <c:pt idx="231">
                  <c:v>7.2066</c:v>
                </c:pt>
                <c:pt idx="232">
                  <c:v>7.2397</c:v>
                </c:pt>
                <c:pt idx="233">
                  <c:v>7.2727</c:v>
                </c:pt>
                <c:pt idx="234">
                  <c:v>7.3058</c:v>
                </c:pt>
                <c:pt idx="235">
                  <c:v>7.3388</c:v>
                </c:pt>
                <c:pt idx="236">
                  <c:v>7.3719</c:v>
                </c:pt>
                <c:pt idx="237">
                  <c:v>7.405</c:v>
                </c:pt>
                <c:pt idx="238">
                  <c:v>7.438</c:v>
                </c:pt>
                <c:pt idx="239">
                  <c:v>7.4711</c:v>
                </c:pt>
                <c:pt idx="240">
                  <c:v>7.504099999999998</c:v>
                </c:pt>
                <c:pt idx="241">
                  <c:v>7.5372</c:v>
                </c:pt>
                <c:pt idx="242">
                  <c:v>7.5702</c:v>
                </c:pt>
                <c:pt idx="243">
                  <c:v>7.6033</c:v>
                </c:pt>
                <c:pt idx="244">
                  <c:v>7.6364</c:v>
                </c:pt>
                <c:pt idx="245">
                  <c:v>7.669399999999999</c:v>
                </c:pt>
                <c:pt idx="246">
                  <c:v>7.7025</c:v>
                </c:pt>
                <c:pt idx="247">
                  <c:v>7.7025</c:v>
                </c:pt>
                <c:pt idx="248">
                  <c:v>7.7355</c:v>
                </c:pt>
                <c:pt idx="249">
                  <c:v>7.7686</c:v>
                </c:pt>
                <c:pt idx="250">
                  <c:v>7.7686</c:v>
                </c:pt>
                <c:pt idx="251">
                  <c:v>7.8017</c:v>
                </c:pt>
                <c:pt idx="252">
                  <c:v>7.8347</c:v>
                </c:pt>
                <c:pt idx="253">
                  <c:v>7.867799999999995</c:v>
                </c:pt>
                <c:pt idx="254">
                  <c:v>7.9008</c:v>
                </c:pt>
                <c:pt idx="255">
                  <c:v>7.9339</c:v>
                </c:pt>
                <c:pt idx="256">
                  <c:v>7.9669</c:v>
                </c:pt>
                <c:pt idx="257">
                  <c:v>8.0</c:v>
                </c:pt>
                <c:pt idx="258">
                  <c:v>8.033100000000001</c:v>
                </c:pt>
                <c:pt idx="259">
                  <c:v>8.0661</c:v>
                </c:pt>
                <c:pt idx="260">
                  <c:v>8.099200000000001</c:v>
                </c:pt>
                <c:pt idx="261">
                  <c:v>8.132200000000001</c:v>
                </c:pt>
                <c:pt idx="262">
                  <c:v>8.1653</c:v>
                </c:pt>
                <c:pt idx="263">
                  <c:v>8.198299999999997</c:v>
                </c:pt>
                <c:pt idx="264">
                  <c:v>8.231399999999998</c:v>
                </c:pt>
                <c:pt idx="265">
                  <c:v>8.2645</c:v>
                </c:pt>
                <c:pt idx="266">
                  <c:v>8.297500000000001</c:v>
                </c:pt>
                <c:pt idx="267">
                  <c:v>8.3306</c:v>
                </c:pt>
                <c:pt idx="268">
                  <c:v>8.363600000000006</c:v>
                </c:pt>
                <c:pt idx="269">
                  <c:v>8.396700000000002</c:v>
                </c:pt>
                <c:pt idx="270">
                  <c:v>8.4298</c:v>
                </c:pt>
                <c:pt idx="271">
                  <c:v>8.462800000000004</c:v>
                </c:pt>
                <c:pt idx="272">
                  <c:v>8.4959</c:v>
                </c:pt>
                <c:pt idx="273">
                  <c:v>8.5289</c:v>
                </c:pt>
                <c:pt idx="274">
                  <c:v>8.562</c:v>
                </c:pt>
                <c:pt idx="275">
                  <c:v>8.595</c:v>
                </c:pt>
                <c:pt idx="276">
                  <c:v>8.6281</c:v>
                </c:pt>
                <c:pt idx="277">
                  <c:v>8.661200000000001</c:v>
                </c:pt>
                <c:pt idx="278">
                  <c:v>8.6942</c:v>
                </c:pt>
                <c:pt idx="279">
                  <c:v>8.727299999999997</c:v>
                </c:pt>
                <c:pt idx="280">
                  <c:v>8.760300000000001</c:v>
                </c:pt>
                <c:pt idx="281">
                  <c:v>8.7934</c:v>
                </c:pt>
                <c:pt idx="282">
                  <c:v>8.8264</c:v>
                </c:pt>
                <c:pt idx="283">
                  <c:v>8.8595</c:v>
                </c:pt>
                <c:pt idx="284">
                  <c:v>8.892600000000006</c:v>
                </c:pt>
                <c:pt idx="285">
                  <c:v>8.925600000000002</c:v>
                </c:pt>
                <c:pt idx="286">
                  <c:v>8.9587</c:v>
                </c:pt>
                <c:pt idx="287">
                  <c:v>8.991700000000001</c:v>
                </c:pt>
                <c:pt idx="288">
                  <c:v>9.0248</c:v>
                </c:pt>
                <c:pt idx="289">
                  <c:v>9.0579</c:v>
                </c:pt>
                <c:pt idx="290">
                  <c:v>9.090900000000001</c:v>
                </c:pt>
                <c:pt idx="291">
                  <c:v>9.124000000000001</c:v>
                </c:pt>
                <c:pt idx="292">
                  <c:v>9.157</c:v>
                </c:pt>
                <c:pt idx="293">
                  <c:v>9.190100000000001</c:v>
                </c:pt>
                <c:pt idx="294">
                  <c:v>9.223100000000001</c:v>
                </c:pt>
                <c:pt idx="295">
                  <c:v>9.256200000000001</c:v>
                </c:pt>
                <c:pt idx="296">
                  <c:v>9.289300000000001</c:v>
                </c:pt>
                <c:pt idx="297">
                  <c:v>9.3223</c:v>
                </c:pt>
                <c:pt idx="298">
                  <c:v>9.3554</c:v>
                </c:pt>
                <c:pt idx="299">
                  <c:v>9.3884</c:v>
                </c:pt>
                <c:pt idx="300">
                  <c:v>9.4215</c:v>
                </c:pt>
                <c:pt idx="301">
                  <c:v>9.454500000000002</c:v>
                </c:pt>
                <c:pt idx="302">
                  <c:v>9.4876</c:v>
                </c:pt>
                <c:pt idx="303">
                  <c:v>9.520700000000001</c:v>
                </c:pt>
                <c:pt idx="304">
                  <c:v>9.553700000000002</c:v>
                </c:pt>
                <c:pt idx="305">
                  <c:v>9.5868</c:v>
                </c:pt>
                <c:pt idx="306">
                  <c:v>9.619800000000001</c:v>
                </c:pt>
                <c:pt idx="307">
                  <c:v>9.6529</c:v>
                </c:pt>
                <c:pt idx="308">
                  <c:v>9.686000000000003</c:v>
                </c:pt>
                <c:pt idx="309">
                  <c:v>9.719</c:v>
                </c:pt>
                <c:pt idx="310">
                  <c:v>9.7521</c:v>
                </c:pt>
                <c:pt idx="311">
                  <c:v>9.785100000000003</c:v>
                </c:pt>
                <c:pt idx="312">
                  <c:v>9.818200000000001</c:v>
                </c:pt>
                <c:pt idx="313">
                  <c:v>9.8512</c:v>
                </c:pt>
                <c:pt idx="314">
                  <c:v>9.884300000000001</c:v>
                </c:pt>
                <c:pt idx="315">
                  <c:v>9.9174</c:v>
                </c:pt>
                <c:pt idx="316">
                  <c:v>9.9504</c:v>
                </c:pt>
                <c:pt idx="317">
                  <c:v>9.9504</c:v>
                </c:pt>
                <c:pt idx="318">
                  <c:v>9.983500000000002</c:v>
                </c:pt>
                <c:pt idx="319">
                  <c:v>10.0165</c:v>
                </c:pt>
                <c:pt idx="320">
                  <c:v>10.0165</c:v>
                </c:pt>
                <c:pt idx="321">
                  <c:v>10.0496</c:v>
                </c:pt>
                <c:pt idx="322">
                  <c:v>10.0826</c:v>
                </c:pt>
                <c:pt idx="323">
                  <c:v>10.1157</c:v>
                </c:pt>
                <c:pt idx="324">
                  <c:v>10.1488</c:v>
                </c:pt>
                <c:pt idx="325">
                  <c:v>10.1818</c:v>
                </c:pt>
                <c:pt idx="326">
                  <c:v>10.2149</c:v>
                </c:pt>
                <c:pt idx="327">
                  <c:v>10.2479</c:v>
                </c:pt>
                <c:pt idx="328">
                  <c:v>10.281</c:v>
                </c:pt>
                <c:pt idx="329">
                  <c:v>10.314</c:v>
                </c:pt>
                <c:pt idx="330">
                  <c:v>10.3471</c:v>
                </c:pt>
                <c:pt idx="331">
                  <c:v>10.3802</c:v>
                </c:pt>
                <c:pt idx="332">
                  <c:v>10.4132</c:v>
                </c:pt>
                <c:pt idx="333">
                  <c:v>10.4463</c:v>
                </c:pt>
                <c:pt idx="334">
                  <c:v>10.4793</c:v>
                </c:pt>
                <c:pt idx="335">
                  <c:v>10.5124</c:v>
                </c:pt>
                <c:pt idx="336">
                  <c:v>10.5455</c:v>
                </c:pt>
                <c:pt idx="337">
                  <c:v>10.5785</c:v>
                </c:pt>
                <c:pt idx="338">
                  <c:v>10.6116</c:v>
                </c:pt>
                <c:pt idx="339">
                  <c:v>10.6446</c:v>
                </c:pt>
                <c:pt idx="340">
                  <c:v>10.6777</c:v>
                </c:pt>
                <c:pt idx="341">
                  <c:v>10.7107</c:v>
                </c:pt>
                <c:pt idx="342">
                  <c:v>10.7438</c:v>
                </c:pt>
                <c:pt idx="343">
                  <c:v>10.7769</c:v>
                </c:pt>
                <c:pt idx="344">
                  <c:v>10.8099</c:v>
                </c:pt>
                <c:pt idx="345">
                  <c:v>10.843</c:v>
                </c:pt>
                <c:pt idx="346">
                  <c:v>10.876</c:v>
                </c:pt>
                <c:pt idx="347">
                  <c:v>10.9091</c:v>
                </c:pt>
                <c:pt idx="348">
                  <c:v>10.9421</c:v>
                </c:pt>
                <c:pt idx="349">
                  <c:v>10.9752</c:v>
                </c:pt>
                <c:pt idx="350">
                  <c:v>11.0083</c:v>
                </c:pt>
                <c:pt idx="351">
                  <c:v>11.0413</c:v>
                </c:pt>
                <c:pt idx="352">
                  <c:v>11.0744</c:v>
                </c:pt>
                <c:pt idx="353">
                  <c:v>11.0744</c:v>
                </c:pt>
                <c:pt idx="354">
                  <c:v>11.1074</c:v>
                </c:pt>
                <c:pt idx="355">
                  <c:v>11.1074</c:v>
                </c:pt>
                <c:pt idx="356">
                  <c:v>11.1405</c:v>
                </c:pt>
                <c:pt idx="357">
                  <c:v>11.1736</c:v>
                </c:pt>
                <c:pt idx="358">
                  <c:v>11.2066</c:v>
                </c:pt>
                <c:pt idx="359">
                  <c:v>11.2397</c:v>
                </c:pt>
                <c:pt idx="360">
                  <c:v>11.2727</c:v>
                </c:pt>
                <c:pt idx="361">
                  <c:v>11.2727</c:v>
                </c:pt>
                <c:pt idx="362">
                  <c:v>11.3058</c:v>
                </c:pt>
                <c:pt idx="363">
                  <c:v>11.3388</c:v>
                </c:pt>
                <c:pt idx="364">
                  <c:v>11.3719</c:v>
                </c:pt>
                <c:pt idx="365">
                  <c:v>11.405</c:v>
                </c:pt>
                <c:pt idx="366">
                  <c:v>11.438</c:v>
                </c:pt>
                <c:pt idx="367">
                  <c:v>11.4711</c:v>
                </c:pt>
                <c:pt idx="368">
                  <c:v>11.5041</c:v>
                </c:pt>
                <c:pt idx="369">
                  <c:v>11.5372</c:v>
                </c:pt>
                <c:pt idx="370">
                  <c:v>11.5702</c:v>
                </c:pt>
                <c:pt idx="371">
                  <c:v>11.6033</c:v>
                </c:pt>
                <c:pt idx="372">
                  <c:v>11.6364</c:v>
                </c:pt>
                <c:pt idx="373">
                  <c:v>11.6694</c:v>
                </c:pt>
                <c:pt idx="374">
                  <c:v>11.7025</c:v>
                </c:pt>
                <c:pt idx="375">
                  <c:v>11.7355</c:v>
                </c:pt>
                <c:pt idx="376">
                  <c:v>11.7686</c:v>
                </c:pt>
                <c:pt idx="377">
                  <c:v>11.8017</c:v>
                </c:pt>
                <c:pt idx="378">
                  <c:v>11.8347</c:v>
                </c:pt>
                <c:pt idx="379">
                  <c:v>11.8678</c:v>
                </c:pt>
                <c:pt idx="380">
                  <c:v>11.9008</c:v>
                </c:pt>
                <c:pt idx="381">
                  <c:v>11.9339</c:v>
                </c:pt>
                <c:pt idx="382">
                  <c:v>11.9669</c:v>
                </c:pt>
                <c:pt idx="383">
                  <c:v>12.0</c:v>
                </c:pt>
                <c:pt idx="384">
                  <c:v>12.0331</c:v>
                </c:pt>
                <c:pt idx="385">
                  <c:v>12.0661</c:v>
                </c:pt>
                <c:pt idx="386">
                  <c:v>12.0992</c:v>
                </c:pt>
                <c:pt idx="387">
                  <c:v>12.1322</c:v>
                </c:pt>
                <c:pt idx="388">
                  <c:v>12.1653</c:v>
                </c:pt>
                <c:pt idx="389">
                  <c:v>12.1983</c:v>
                </c:pt>
                <c:pt idx="390">
                  <c:v>12.2314</c:v>
                </c:pt>
                <c:pt idx="391">
                  <c:v>12.2645</c:v>
                </c:pt>
                <c:pt idx="392">
                  <c:v>12.2975</c:v>
                </c:pt>
                <c:pt idx="393">
                  <c:v>12.3306</c:v>
                </c:pt>
                <c:pt idx="394">
                  <c:v>12.3636</c:v>
                </c:pt>
                <c:pt idx="395">
                  <c:v>12.3967</c:v>
                </c:pt>
                <c:pt idx="396">
                  <c:v>12.4298</c:v>
                </c:pt>
                <c:pt idx="397">
                  <c:v>12.4628</c:v>
                </c:pt>
                <c:pt idx="398">
                  <c:v>12.4959</c:v>
                </c:pt>
                <c:pt idx="399">
                  <c:v>12.5289</c:v>
                </c:pt>
                <c:pt idx="400">
                  <c:v>12.5289</c:v>
                </c:pt>
                <c:pt idx="401">
                  <c:v>12.562</c:v>
                </c:pt>
                <c:pt idx="402">
                  <c:v>12.595</c:v>
                </c:pt>
                <c:pt idx="403">
                  <c:v>12.6281</c:v>
                </c:pt>
                <c:pt idx="404">
                  <c:v>12.6612</c:v>
                </c:pt>
                <c:pt idx="405">
                  <c:v>12.6942</c:v>
                </c:pt>
                <c:pt idx="406">
                  <c:v>12.7273</c:v>
                </c:pt>
                <c:pt idx="407">
                  <c:v>12.7603</c:v>
                </c:pt>
                <c:pt idx="408">
                  <c:v>12.7934</c:v>
                </c:pt>
                <c:pt idx="409">
                  <c:v>12.8264</c:v>
                </c:pt>
                <c:pt idx="410">
                  <c:v>12.8595</c:v>
                </c:pt>
                <c:pt idx="411">
                  <c:v>12.8926</c:v>
                </c:pt>
                <c:pt idx="412">
                  <c:v>12.9256</c:v>
                </c:pt>
                <c:pt idx="413">
                  <c:v>12.9587</c:v>
                </c:pt>
                <c:pt idx="414">
                  <c:v>12.9917</c:v>
                </c:pt>
                <c:pt idx="415">
                  <c:v>13.0248</c:v>
                </c:pt>
                <c:pt idx="416">
                  <c:v>13.0579</c:v>
                </c:pt>
                <c:pt idx="417">
                  <c:v>13.0909</c:v>
                </c:pt>
                <c:pt idx="418">
                  <c:v>13.124</c:v>
                </c:pt>
                <c:pt idx="419">
                  <c:v>13.157</c:v>
                </c:pt>
                <c:pt idx="420">
                  <c:v>13.1901</c:v>
                </c:pt>
                <c:pt idx="421">
                  <c:v>13.2231</c:v>
                </c:pt>
                <c:pt idx="422">
                  <c:v>13.2562</c:v>
                </c:pt>
                <c:pt idx="423">
                  <c:v>13.2893</c:v>
                </c:pt>
                <c:pt idx="424">
                  <c:v>13.3223</c:v>
                </c:pt>
                <c:pt idx="425">
                  <c:v>13.3554</c:v>
                </c:pt>
                <c:pt idx="426">
                  <c:v>13.3884</c:v>
                </c:pt>
                <c:pt idx="427">
                  <c:v>13.4215</c:v>
                </c:pt>
                <c:pt idx="428">
                  <c:v>13.4545</c:v>
                </c:pt>
                <c:pt idx="429">
                  <c:v>13.4876</c:v>
                </c:pt>
                <c:pt idx="430">
                  <c:v>13.5207</c:v>
                </c:pt>
                <c:pt idx="431">
                  <c:v>13.5537</c:v>
                </c:pt>
                <c:pt idx="432">
                  <c:v>13.5868</c:v>
                </c:pt>
                <c:pt idx="433">
                  <c:v>13.6198</c:v>
                </c:pt>
                <c:pt idx="434">
                  <c:v>13.6529</c:v>
                </c:pt>
                <c:pt idx="435">
                  <c:v>13.686</c:v>
                </c:pt>
                <c:pt idx="436">
                  <c:v>13.719</c:v>
                </c:pt>
                <c:pt idx="437">
                  <c:v>13.7521</c:v>
                </c:pt>
                <c:pt idx="438">
                  <c:v>13.7851</c:v>
                </c:pt>
                <c:pt idx="439">
                  <c:v>13.8182</c:v>
                </c:pt>
                <c:pt idx="440">
                  <c:v>13.8512</c:v>
                </c:pt>
                <c:pt idx="441">
                  <c:v>13.8843</c:v>
                </c:pt>
                <c:pt idx="442">
                  <c:v>13.9174</c:v>
                </c:pt>
                <c:pt idx="443">
                  <c:v>13.9504</c:v>
                </c:pt>
                <c:pt idx="444">
                  <c:v>13.9835</c:v>
                </c:pt>
                <c:pt idx="445">
                  <c:v>14.0165</c:v>
                </c:pt>
                <c:pt idx="446">
                  <c:v>14.0496</c:v>
                </c:pt>
                <c:pt idx="447">
                  <c:v>14.0826</c:v>
                </c:pt>
                <c:pt idx="448">
                  <c:v>14.1157</c:v>
                </c:pt>
                <c:pt idx="449">
                  <c:v>14.1488</c:v>
                </c:pt>
              </c:numCache>
            </c:numRef>
          </c:xVal>
          <c:yVal>
            <c:numRef>
              <c:f>'T_08.4_DTHSTRO_V8_MATCH_STSD'!$C$4:$C$453</c:f>
              <c:numCache>
                <c:formatCode>General</c:formatCode>
                <c:ptCount val="450"/>
                <c:pt idx="0">
                  <c:v>0.005076</c:v>
                </c:pt>
                <c:pt idx="1">
                  <c:v>0.005076</c:v>
                </c:pt>
                <c:pt idx="2">
                  <c:v>0.005076</c:v>
                </c:pt>
                <c:pt idx="3">
                  <c:v>0.005076</c:v>
                </c:pt>
                <c:pt idx="4">
                  <c:v>0.005076</c:v>
                </c:pt>
                <c:pt idx="5">
                  <c:v>0.005076</c:v>
                </c:pt>
                <c:pt idx="6">
                  <c:v>0.005076</c:v>
                </c:pt>
                <c:pt idx="7">
                  <c:v>0.005076</c:v>
                </c:pt>
                <c:pt idx="8">
                  <c:v>0.005076</c:v>
                </c:pt>
                <c:pt idx="9">
                  <c:v>0.005076</c:v>
                </c:pt>
                <c:pt idx="10">
                  <c:v>0.005076</c:v>
                </c:pt>
                <c:pt idx="11">
                  <c:v>0.005076</c:v>
                </c:pt>
                <c:pt idx="12">
                  <c:v>0.005076</c:v>
                </c:pt>
                <c:pt idx="13">
                  <c:v>0.005076</c:v>
                </c:pt>
                <c:pt idx="14">
                  <c:v>0.005076</c:v>
                </c:pt>
                <c:pt idx="15">
                  <c:v>0.005076</c:v>
                </c:pt>
                <c:pt idx="16">
                  <c:v>0.005076</c:v>
                </c:pt>
                <c:pt idx="17">
                  <c:v>0.005076</c:v>
                </c:pt>
                <c:pt idx="18">
                  <c:v>0.005076</c:v>
                </c:pt>
                <c:pt idx="19">
                  <c:v>0.005076</c:v>
                </c:pt>
                <c:pt idx="20">
                  <c:v>0.005076</c:v>
                </c:pt>
                <c:pt idx="21">
                  <c:v>0.005076</c:v>
                </c:pt>
                <c:pt idx="22">
                  <c:v>0.005076</c:v>
                </c:pt>
                <c:pt idx="23">
                  <c:v>0.005076</c:v>
                </c:pt>
                <c:pt idx="24">
                  <c:v>0.005076</c:v>
                </c:pt>
                <c:pt idx="25">
                  <c:v>0.005076</c:v>
                </c:pt>
                <c:pt idx="26">
                  <c:v>0.005076</c:v>
                </c:pt>
                <c:pt idx="27">
                  <c:v>0.005076</c:v>
                </c:pt>
                <c:pt idx="28">
                  <c:v>0.005076</c:v>
                </c:pt>
                <c:pt idx="29">
                  <c:v>0.005076</c:v>
                </c:pt>
                <c:pt idx="30">
                  <c:v>0.005076</c:v>
                </c:pt>
                <c:pt idx="31">
                  <c:v>0.005076</c:v>
                </c:pt>
                <c:pt idx="32">
                  <c:v>0.005076</c:v>
                </c:pt>
                <c:pt idx="33">
                  <c:v>0.005076</c:v>
                </c:pt>
                <c:pt idx="34">
                  <c:v>0.005076</c:v>
                </c:pt>
                <c:pt idx="35">
                  <c:v>0.005076</c:v>
                </c:pt>
                <c:pt idx="36">
                  <c:v>0.005076</c:v>
                </c:pt>
                <c:pt idx="37">
                  <c:v>0.005076</c:v>
                </c:pt>
                <c:pt idx="38">
                  <c:v>0.005076</c:v>
                </c:pt>
                <c:pt idx="39">
                  <c:v>0.005076</c:v>
                </c:pt>
                <c:pt idx="40">
                  <c:v>0.005076</c:v>
                </c:pt>
                <c:pt idx="41">
                  <c:v>0.005076</c:v>
                </c:pt>
                <c:pt idx="42">
                  <c:v>0.005076</c:v>
                </c:pt>
                <c:pt idx="43">
                  <c:v>0.005076</c:v>
                </c:pt>
                <c:pt idx="44">
                  <c:v>0.005076</c:v>
                </c:pt>
                <c:pt idx="45">
                  <c:v>0.005076</c:v>
                </c:pt>
                <c:pt idx="46">
                  <c:v>0.005076</c:v>
                </c:pt>
                <c:pt idx="47">
                  <c:v>0.005076</c:v>
                </c:pt>
                <c:pt idx="48">
                  <c:v>0.010152</c:v>
                </c:pt>
                <c:pt idx="49">
                  <c:v>0.010152</c:v>
                </c:pt>
                <c:pt idx="50">
                  <c:v>0.010152</c:v>
                </c:pt>
                <c:pt idx="51">
                  <c:v>0.010152</c:v>
                </c:pt>
                <c:pt idx="52">
                  <c:v>0.010152</c:v>
                </c:pt>
                <c:pt idx="53">
                  <c:v>0.010152</c:v>
                </c:pt>
                <c:pt idx="54">
                  <c:v>0.010152</c:v>
                </c:pt>
                <c:pt idx="55">
                  <c:v>0.010152</c:v>
                </c:pt>
                <c:pt idx="56">
                  <c:v>0.010152</c:v>
                </c:pt>
                <c:pt idx="57">
                  <c:v>0.010152</c:v>
                </c:pt>
                <c:pt idx="58">
                  <c:v>0.010152</c:v>
                </c:pt>
                <c:pt idx="59">
                  <c:v>0.015228</c:v>
                </c:pt>
                <c:pt idx="60">
                  <c:v>0.015228</c:v>
                </c:pt>
                <c:pt idx="61">
                  <c:v>0.015228</c:v>
                </c:pt>
                <c:pt idx="62">
                  <c:v>0.015228</c:v>
                </c:pt>
                <c:pt idx="63">
                  <c:v>0.015228</c:v>
                </c:pt>
                <c:pt idx="64">
                  <c:v>0.015228</c:v>
                </c:pt>
                <c:pt idx="65">
                  <c:v>0.015228</c:v>
                </c:pt>
                <c:pt idx="66">
                  <c:v>0.015228</c:v>
                </c:pt>
                <c:pt idx="67">
                  <c:v>0.015228</c:v>
                </c:pt>
                <c:pt idx="68">
                  <c:v>0.015228</c:v>
                </c:pt>
                <c:pt idx="69">
                  <c:v>0.015228</c:v>
                </c:pt>
                <c:pt idx="70">
                  <c:v>0.015228</c:v>
                </c:pt>
                <c:pt idx="71">
                  <c:v>0.015228</c:v>
                </c:pt>
                <c:pt idx="72">
                  <c:v>0.015228</c:v>
                </c:pt>
                <c:pt idx="73">
                  <c:v>0.015228</c:v>
                </c:pt>
                <c:pt idx="74">
                  <c:v>0.015228</c:v>
                </c:pt>
                <c:pt idx="75">
                  <c:v>0.015228</c:v>
                </c:pt>
                <c:pt idx="76">
                  <c:v>0.015228</c:v>
                </c:pt>
                <c:pt idx="77">
                  <c:v>0.015228</c:v>
                </c:pt>
                <c:pt idx="78">
                  <c:v>0.015228</c:v>
                </c:pt>
                <c:pt idx="79">
                  <c:v>0.015228</c:v>
                </c:pt>
                <c:pt idx="80">
                  <c:v>0.015228</c:v>
                </c:pt>
                <c:pt idx="81">
                  <c:v>0.015228</c:v>
                </c:pt>
                <c:pt idx="82">
                  <c:v>0.015228</c:v>
                </c:pt>
                <c:pt idx="83">
                  <c:v>0.015228</c:v>
                </c:pt>
                <c:pt idx="84">
                  <c:v>0.015228</c:v>
                </c:pt>
                <c:pt idx="85">
                  <c:v>0.015228</c:v>
                </c:pt>
                <c:pt idx="86">
                  <c:v>0.015228</c:v>
                </c:pt>
                <c:pt idx="87">
                  <c:v>0.015228</c:v>
                </c:pt>
                <c:pt idx="88">
                  <c:v>0.015228</c:v>
                </c:pt>
                <c:pt idx="89">
                  <c:v>0.015228</c:v>
                </c:pt>
                <c:pt idx="90">
                  <c:v>0.015228</c:v>
                </c:pt>
                <c:pt idx="91">
                  <c:v>0.015228</c:v>
                </c:pt>
                <c:pt idx="92">
                  <c:v>0.015228</c:v>
                </c:pt>
                <c:pt idx="93">
                  <c:v>0.015228</c:v>
                </c:pt>
                <c:pt idx="94">
                  <c:v>0.015228</c:v>
                </c:pt>
                <c:pt idx="95">
                  <c:v>0.015228</c:v>
                </c:pt>
                <c:pt idx="96">
                  <c:v>0.015228</c:v>
                </c:pt>
                <c:pt idx="97">
                  <c:v>0.015228</c:v>
                </c:pt>
                <c:pt idx="98">
                  <c:v>0.015228</c:v>
                </c:pt>
                <c:pt idx="99">
                  <c:v>0.015228</c:v>
                </c:pt>
                <c:pt idx="100">
                  <c:v>0.015228</c:v>
                </c:pt>
                <c:pt idx="101">
                  <c:v>0.015228</c:v>
                </c:pt>
                <c:pt idx="102">
                  <c:v>0.015228</c:v>
                </c:pt>
                <c:pt idx="103">
                  <c:v>0.015228</c:v>
                </c:pt>
                <c:pt idx="104">
                  <c:v>0.015228</c:v>
                </c:pt>
                <c:pt idx="105">
                  <c:v>0.015228</c:v>
                </c:pt>
                <c:pt idx="106">
                  <c:v>0.015228</c:v>
                </c:pt>
                <c:pt idx="107">
                  <c:v>0.015228</c:v>
                </c:pt>
                <c:pt idx="108">
                  <c:v>0.015228</c:v>
                </c:pt>
                <c:pt idx="109">
                  <c:v>0.015228</c:v>
                </c:pt>
                <c:pt idx="110">
                  <c:v>0.015228</c:v>
                </c:pt>
                <c:pt idx="111">
                  <c:v>0.015228</c:v>
                </c:pt>
                <c:pt idx="112">
                  <c:v>0.015228</c:v>
                </c:pt>
                <c:pt idx="113">
                  <c:v>0.015228</c:v>
                </c:pt>
                <c:pt idx="114">
                  <c:v>0.015228</c:v>
                </c:pt>
                <c:pt idx="115">
                  <c:v>0.015228</c:v>
                </c:pt>
                <c:pt idx="116">
                  <c:v>0.015228</c:v>
                </c:pt>
                <c:pt idx="117">
                  <c:v>0.015228</c:v>
                </c:pt>
                <c:pt idx="118">
                  <c:v>0.015228</c:v>
                </c:pt>
                <c:pt idx="119">
                  <c:v>0.015228</c:v>
                </c:pt>
                <c:pt idx="120">
                  <c:v>0.015228</c:v>
                </c:pt>
                <c:pt idx="121">
                  <c:v>0.015228</c:v>
                </c:pt>
                <c:pt idx="122">
                  <c:v>0.015228</c:v>
                </c:pt>
                <c:pt idx="123">
                  <c:v>0.015228</c:v>
                </c:pt>
                <c:pt idx="124">
                  <c:v>0.015228</c:v>
                </c:pt>
                <c:pt idx="125">
                  <c:v>0.015228</c:v>
                </c:pt>
                <c:pt idx="126">
                  <c:v>0.015228</c:v>
                </c:pt>
                <c:pt idx="127">
                  <c:v>0.015228</c:v>
                </c:pt>
                <c:pt idx="128">
                  <c:v>0.020305</c:v>
                </c:pt>
                <c:pt idx="129">
                  <c:v>0.020305</c:v>
                </c:pt>
                <c:pt idx="130">
                  <c:v>0.020305</c:v>
                </c:pt>
                <c:pt idx="131">
                  <c:v>0.020305</c:v>
                </c:pt>
                <c:pt idx="132">
                  <c:v>0.020305</c:v>
                </c:pt>
                <c:pt idx="133">
                  <c:v>0.020305</c:v>
                </c:pt>
                <c:pt idx="134">
                  <c:v>0.020305</c:v>
                </c:pt>
                <c:pt idx="135">
                  <c:v>0.020305</c:v>
                </c:pt>
                <c:pt idx="136">
                  <c:v>0.020305</c:v>
                </c:pt>
                <c:pt idx="137">
                  <c:v>0.020305</c:v>
                </c:pt>
                <c:pt idx="138">
                  <c:v>0.020305</c:v>
                </c:pt>
                <c:pt idx="139">
                  <c:v>0.020305</c:v>
                </c:pt>
                <c:pt idx="140">
                  <c:v>0.020305</c:v>
                </c:pt>
                <c:pt idx="141">
                  <c:v>0.020305</c:v>
                </c:pt>
                <c:pt idx="142">
                  <c:v>0.020305</c:v>
                </c:pt>
                <c:pt idx="143">
                  <c:v>0.020305</c:v>
                </c:pt>
                <c:pt idx="144">
                  <c:v>0.020305</c:v>
                </c:pt>
                <c:pt idx="145">
                  <c:v>0.020305</c:v>
                </c:pt>
                <c:pt idx="146">
                  <c:v>0.020305</c:v>
                </c:pt>
                <c:pt idx="147">
                  <c:v>0.020305</c:v>
                </c:pt>
                <c:pt idx="148">
                  <c:v>0.020305</c:v>
                </c:pt>
                <c:pt idx="149">
                  <c:v>0.020305</c:v>
                </c:pt>
                <c:pt idx="150">
                  <c:v>0.020305</c:v>
                </c:pt>
                <c:pt idx="151">
                  <c:v>0.020305</c:v>
                </c:pt>
                <c:pt idx="152">
                  <c:v>0.020305</c:v>
                </c:pt>
                <c:pt idx="153">
                  <c:v>0.020305</c:v>
                </c:pt>
                <c:pt idx="154">
                  <c:v>0.020305</c:v>
                </c:pt>
                <c:pt idx="155">
                  <c:v>0.020305</c:v>
                </c:pt>
                <c:pt idx="156">
                  <c:v>0.020305</c:v>
                </c:pt>
                <c:pt idx="157">
                  <c:v>0.020305</c:v>
                </c:pt>
                <c:pt idx="158">
                  <c:v>0.020305</c:v>
                </c:pt>
                <c:pt idx="159">
                  <c:v>0.020305</c:v>
                </c:pt>
                <c:pt idx="160">
                  <c:v>0.020305</c:v>
                </c:pt>
                <c:pt idx="161">
                  <c:v>0.020305</c:v>
                </c:pt>
                <c:pt idx="162">
                  <c:v>0.020305</c:v>
                </c:pt>
                <c:pt idx="163">
                  <c:v>0.020305</c:v>
                </c:pt>
                <c:pt idx="164">
                  <c:v>0.020305</c:v>
                </c:pt>
                <c:pt idx="165">
                  <c:v>0.020305</c:v>
                </c:pt>
                <c:pt idx="166">
                  <c:v>0.020305</c:v>
                </c:pt>
                <c:pt idx="167">
                  <c:v>0.020305</c:v>
                </c:pt>
                <c:pt idx="168">
                  <c:v>0.020305</c:v>
                </c:pt>
                <c:pt idx="169">
                  <c:v>0.020305</c:v>
                </c:pt>
                <c:pt idx="170">
                  <c:v>0.020305</c:v>
                </c:pt>
                <c:pt idx="171">
                  <c:v>0.020305</c:v>
                </c:pt>
                <c:pt idx="172">
                  <c:v>0.020305</c:v>
                </c:pt>
                <c:pt idx="173">
                  <c:v>0.020305</c:v>
                </c:pt>
                <c:pt idx="174">
                  <c:v>0.020305</c:v>
                </c:pt>
                <c:pt idx="175">
                  <c:v>0.020305</c:v>
                </c:pt>
                <c:pt idx="176">
                  <c:v>0.020305</c:v>
                </c:pt>
                <c:pt idx="177">
                  <c:v>0.020305</c:v>
                </c:pt>
                <c:pt idx="178">
                  <c:v>0.020305</c:v>
                </c:pt>
                <c:pt idx="179">
                  <c:v>0.020305</c:v>
                </c:pt>
                <c:pt idx="180">
                  <c:v>0.020305</c:v>
                </c:pt>
                <c:pt idx="181">
                  <c:v>0.020305</c:v>
                </c:pt>
                <c:pt idx="182">
                  <c:v>0.020305</c:v>
                </c:pt>
                <c:pt idx="183">
                  <c:v>0.020305</c:v>
                </c:pt>
                <c:pt idx="184">
                  <c:v>0.020305</c:v>
                </c:pt>
                <c:pt idx="185">
                  <c:v>0.020305</c:v>
                </c:pt>
                <c:pt idx="186">
                  <c:v>0.020305</c:v>
                </c:pt>
                <c:pt idx="187">
                  <c:v>0.020305</c:v>
                </c:pt>
                <c:pt idx="188">
                  <c:v>0.020305</c:v>
                </c:pt>
                <c:pt idx="189">
                  <c:v>0.020305</c:v>
                </c:pt>
                <c:pt idx="190">
                  <c:v>0.020305</c:v>
                </c:pt>
                <c:pt idx="191">
                  <c:v>0.020305</c:v>
                </c:pt>
                <c:pt idx="192">
                  <c:v>0.020305</c:v>
                </c:pt>
                <c:pt idx="193">
                  <c:v>0.020305</c:v>
                </c:pt>
                <c:pt idx="194">
                  <c:v>0.020305</c:v>
                </c:pt>
                <c:pt idx="195">
                  <c:v>0.020305</c:v>
                </c:pt>
                <c:pt idx="196">
                  <c:v>0.020305</c:v>
                </c:pt>
                <c:pt idx="197">
                  <c:v>0.020305</c:v>
                </c:pt>
                <c:pt idx="198">
                  <c:v>0.025381</c:v>
                </c:pt>
                <c:pt idx="199">
                  <c:v>0.025381</c:v>
                </c:pt>
                <c:pt idx="200">
                  <c:v>0.025381</c:v>
                </c:pt>
                <c:pt idx="201">
                  <c:v>0.025381</c:v>
                </c:pt>
                <c:pt idx="202">
                  <c:v>0.025381</c:v>
                </c:pt>
                <c:pt idx="203">
                  <c:v>0.025381</c:v>
                </c:pt>
                <c:pt idx="204">
                  <c:v>0.025381</c:v>
                </c:pt>
                <c:pt idx="205">
                  <c:v>0.025381</c:v>
                </c:pt>
                <c:pt idx="206">
                  <c:v>0.025381</c:v>
                </c:pt>
                <c:pt idx="207">
                  <c:v>0.025381</c:v>
                </c:pt>
                <c:pt idx="208">
                  <c:v>0.025381</c:v>
                </c:pt>
                <c:pt idx="209">
                  <c:v>0.025381</c:v>
                </c:pt>
                <c:pt idx="210">
                  <c:v>0.025381</c:v>
                </c:pt>
                <c:pt idx="211">
                  <c:v>0.025381</c:v>
                </c:pt>
                <c:pt idx="212">
                  <c:v>0.025381</c:v>
                </c:pt>
                <c:pt idx="213">
                  <c:v>0.025381</c:v>
                </c:pt>
                <c:pt idx="214">
                  <c:v>0.025381</c:v>
                </c:pt>
                <c:pt idx="215">
                  <c:v>0.025381</c:v>
                </c:pt>
                <c:pt idx="216">
                  <c:v>0.025381</c:v>
                </c:pt>
                <c:pt idx="217">
                  <c:v>0.025381</c:v>
                </c:pt>
                <c:pt idx="218">
                  <c:v>0.025381</c:v>
                </c:pt>
                <c:pt idx="219">
                  <c:v>0.025381</c:v>
                </c:pt>
                <c:pt idx="220">
                  <c:v>0.025381</c:v>
                </c:pt>
                <c:pt idx="221">
                  <c:v>0.025381</c:v>
                </c:pt>
                <c:pt idx="222">
                  <c:v>0.025381</c:v>
                </c:pt>
                <c:pt idx="223">
                  <c:v>0.025381</c:v>
                </c:pt>
                <c:pt idx="224">
                  <c:v>0.025381</c:v>
                </c:pt>
                <c:pt idx="225">
                  <c:v>0.025381</c:v>
                </c:pt>
                <c:pt idx="226">
                  <c:v>0.025381</c:v>
                </c:pt>
                <c:pt idx="227">
                  <c:v>0.025381</c:v>
                </c:pt>
                <c:pt idx="228">
                  <c:v>0.025381</c:v>
                </c:pt>
                <c:pt idx="229">
                  <c:v>0.025381</c:v>
                </c:pt>
                <c:pt idx="230">
                  <c:v>0.025381</c:v>
                </c:pt>
                <c:pt idx="231">
                  <c:v>0.025381</c:v>
                </c:pt>
                <c:pt idx="232">
                  <c:v>0.025381</c:v>
                </c:pt>
                <c:pt idx="233">
                  <c:v>0.025381</c:v>
                </c:pt>
                <c:pt idx="234">
                  <c:v>0.025381</c:v>
                </c:pt>
                <c:pt idx="235">
                  <c:v>0.025381</c:v>
                </c:pt>
                <c:pt idx="236">
                  <c:v>0.025381</c:v>
                </c:pt>
                <c:pt idx="237">
                  <c:v>0.025381</c:v>
                </c:pt>
                <c:pt idx="238">
                  <c:v>0.025381</c:v>
                </c:pt>
                <c:pt idx="239">
                  <c:v>0.025381</c:v>
                </c:pt>
                <c:pt idx="240">
                  <c:v>0.025381</c:v>
                </c:pt>
                <c:pt idx="241">
                  <c:v>0.025381</c:v>
                </c:pt>
                <c:pt idx="242">
                  <c:v>0.025381</c:v>
                </c:pt>
                <c:pt idx="243">
                  <c:v>0.025381</c:v>
                </c:pt>
                <c:pt idx="244">
                  <c:v>0.025381</c:v>
                </c:pt>
                <c:pt idx="245">
                  <c:v>0.025381</c:v>
                </c:pt>
                <c:pt idx="246">
                  <c:v>0.025381</c:v>
                </c:pt>
                <c:pt idx="247">
                  <c:v>0.025381</c:v>
                </c:pt>
                <c:pt idx="248">
                  <c:v>0.025381</c:v>
                </c:pt>
                <c:pt idx="249">
                  <c:v>0.025381</c:v>
                </c:pt>
                <c:pt idx="250">
                  <c:v>0.025381</c:v>
                </c:pt>
                <c:pt idx="251">
                  <c:v>0.025381</c:v>
                </c:pt>
                <c:pt idx="252">
                  <c:v>0.025381</c:v>
                </c:pt>
                <c:pt idx="253">
                  <c:v>0.025381</c:v>
                </c:pt>
                <c:pt idx="254">
                  <c:v>0.025381</c:v>
                </c:pt>
                <c:pt idx="255">
                  <c:v>0.025381</c:v>
                </c:pt>
                <c:pt idx="256">
                  <c:v>0.025381</c:v>
                </c:pt>
                <c:pt idx="257">
                  <c:v>0.025381</c:v>
                </c:pt>
                <c:pt idx="258">
                  <c:v>0.025381</c:v>
                </c:pt>
                <c:pt idx="259">
                  <c:v>0.025381</c:v>
                </c:pt>
                <c:pt idx="260">
                  <c:v>0.025381</c:v>
                </c:pt>
                <c:pt idx="261">
                  <c:v>0.025381</c:v>
                </c:pt>
                <c:pt idx="262">
                  <c:v>0.025381</c:v>
                </c:pt>
                <c:pt idx="263">
                  <c:v>0.025381</c:v>
                </c:pt>
                <c:pt idx="264">
                  <c:v>0.025381</c:v>
                </c:pt>
                <c:pt idx="265">
                  <c:v>0.025381</c:v>
                </c:pt>
                <c:pt idx="266">
                  <c:v>0.025381</c:v>
                </c:pt>
                <c:pt idx="267">
                  <c:v>0.025381</c:v>
                </c:pt>
                <c:pt idx="268">
                  <c:v>0.025381</c:v>
                </c:pt>
                <c:pt idx="269">
                  <c:v>0.025381</c:v>
                </c:pt>
                <c:pt idx="270">
                  <c:v>0.025381</c:v>
                </c:pt>
                <c:pt idx="271">
                  <c:v>0.025381</c:v>
                </c:pt>
                <c:pt idx="272">
                  <c:v>0.025381</c:v>
                </c:pt>
                <c:pt idx="273">
                  <c:v>0.025381</c:v>
                </c:pt>
                <c:pt idx="274">
                  <c:v>0.025381</c:v>
                </c:pt>
                <c:pt idx="275">
                  <c:v>0.025381</c:v>
                </c:pt>
                <c:pt idx="276">
                  <c:v>0.025381</c:v>
                </c:pt>
                <c:pt idx="277">
                  <c:v>0.025381</c:v>
                </c:pt>
                <c:pt idx="278">
                  <c:v>0.025381</c:v>
                </c:pt>
                <c:pt idx="279">
                  <c:v>0.025381</c:v>
                </c:pt>
                <c:pt idx="280">
                  <c:v>0.025381</c:v>
                </c:pt>
                <c:pt idx="281">
                  <c:v>0.025381</c:v>
                </c:pt>
                <c:pt idx="282">
                  <c:v>0.025381</c:v>
                </c:pt>
                <c:pt idx="283">
                  <c:v>0.025381</c:v>
                </c:pt>
                <c:pt idx="284">
                  <c:v>0.025381</c:v>
                </c:pt>
                <c:pt idx="285">
                  <c:v>0.025381</c:v>
                </c:pt>
                <c:pt idx="286">
                  <c:v>0.025381</c:v>
                </c:pt>
                <c:pt idx="287">
                  <c:v>0.025381</c:v>
                </c:pt>
                <c:pt idx="288">
                  <c:v>0.025381</c:v>
                </c:pt>
                <c:pt idx="289">
                  <c:v>0.025381</c:v>
                </c:pt>
                <c:pt idx="290">
                  <c:v>0.025381</c:v>
                </c:pt>
                <c:pt idx="291">
                  <c:v>0.025381</c:v>
                </c:pt>
                <c:pt idx="292">
                  <c:v>0.025381</c:v>
                </c:pt>
                <c:pt idx="293">
                  <c:v>0.025381</c:v>
                </c:pt>
                <c:pt idx="294">
                  <c:v>0.025381</c:v>
                </c:pt>
                <c:pt idx="295">
                  <c:v>0.025381</c:v>
                </c:pt>
                <c:pt idx="296">
                  <c:v>0.025381</c:v>
                </c:pt>
                <c:pt idx="297">
                  <c:v>0.025381</c:v>
                </c:pt>
                <c:pt idx="298">
                  <c:v>0.025381</c:v>
                </c:pt>
                <c:pt idx="299">
                  <c:v>0.025381</c:v>
                </c:pt>
                <c:pt idx="300">
                  <c:v>0.025381</c:v>
                </c:pt>
                <c:pt idx="301">
                  <c:v>0.025381</c:v>
                </c:pt>
                <c:pt idx="302">
                  <c:v>0.025381</c:v>
                </c:pt>
                <c:pt idx="303">
                  <c:v>0.025381</c:v>
                </c:pt>
                <c:pt idx="304">
                  <c:v>0.025381</c:v>
                </c:pt>
                <c:pt idx="305">
                  <c:v>0.025381</c:v>
                </c:pt>
                <c:pt idx="306">
                  <c:v>0.025381</c:v>
                </c:pt>
                <c:pt idx="307">
                  <c:v>0.025381</c:v>
                </c:pt>
                <c:pt idx="308">
                  <c:v>0.025381</c:v>
                </c:pt>
                <c:pt idx="309">
                  <c:v>0.025381</c:v>
                </c:pt>
                <c:pt idx="310">
                  <c:v>0.025381</c:v>
                </c:pt>
                <c:pt idx="311">
                  <c:v>0.025381</c:v>
                </c:pt>
                <c:pt idx="312">
                  <c:v>0.025381</c:v>
                </c:pt>
                <c:pt idx="313">
                  <c:v>0.025381</c:v>
                </c:pt>
                <c:pt idx="314">
                  <c:v>0.025381</c:v>
                </c:pt>
                <c:pt idx="315">
                  <c:v>0.025381</c:v>
                </c:pt>
                <c:pt idx="316">
                  <c:v>0.025381</c:v>
                </c:pt>
                <c:pt idx="317">
                  <c:v>0.030457</c:v>
                </c:pt>
                <c:pt idx="318">
                  <c:v>0.030457</c:v>
                </c:pt>
                <c:pt idx="319">
                  <c:v>0.030457</c:v>
                </c:pt>
                <c:pt idx="320">
                  <c:v>0.035533</c:v>
                </c:pt>
                <c:pt idx="321">
                  <c:v>0.035533</c:v>
                </c:pt>
                <c:pt idx="322">
                  <c:v>0.035533</c:v>
                </c:pt>
                <c:pt idx="323">
                  <c:v>0.035533</c:v>
                </c:pt>
                <c:pt idx="324">
                  <c:v>0.035533</c:v>
                </c:pt>
                <c:pt idx="325">
                  <c:v>0.035533</c:v>
                </c:pt>
                <c:pt idx="326">
                  <c:v>0.035533</c:v>
                </c:pt>
                <c:pt idx="327">
                  <c:v>0.035533</c:v>
                </c:pt>
                <c:pt idx="328">
                  <c:v>0.035533</c:v>
                </c:pt>
                <c:pt idx="329">
                  <c:v>0.035533</c:v>
                </c:pt>
                <c:pt idx="330">
                  <c:v>0.035533</c:v>
                </c:pt>
                <c:pt idx="331">
                  <c:v>0.035533</c:v>
                </c:pt>
                <c:pt idx="332">
                  <c:v>0.035533</c:v>
                </c:pt>
                <c:pt idx="333">
                  <c:v>0.035533</c:v>
                </c:pt>
                <c:pt idx="334">
                  <c:v>0.035533</c:v>
                </c:pt>
                <c:pt idx="335">
                  <c:v>0.035533</c:v>
                </c:pt>
                <c:pt idx="336">
                  <c:v>0.035533</c:v>
                </c:pt>
                <c:pt idx="337">
                  <c:v>0.035533</c:v>
                </c:pt>
                <c:pt idx="338">
                  <c:v>0.035533</c:v>
                </c:pt>
                <c:pt idx="339">
                  <c:v>0.035533</c:v>
                </c:pt>
                <c:pt idx="340">
                  <c:v>0.035533</c:v>
                </c:pt>
                <c:pt idx="341">
                  <c:v>0.035533</c:v>
                </c:pt>
                <c:pt idx="342">
                  <c:v>0.035533</c:v>
                </c:pt>
                <c:pt idx="343">
                  <c:v>0.035533</c:v>
                </c:pt>
                <c:pt idx="344">
                  <c:v>0.035533</c:v>
                </c:pt>
                <c:pt idx="345">
                  <c:v>0.035533</c:v>
                </c:pt>
                <c:pt idx="346">
                  <c:v>0.035533</c:v>
                </c:pt>
                <c:pt idx="347">
                  <c:v>0.035533</c:v>
                </c:pt>
                <c:pt idx="348">
                  <c:v>0.035533</c:v>
                </c:pt>
                <c:pt idx="349">
                  <c:v>0.035533</c:v>
                </c:pt>
                <c:pt idx="350">
                  <c:v>0.035533</c:v>
                </c:pt>
                <c:pt idx="351">
                  <c:v>0.035533</c:v>
                </c:pt>
                <c:pt idx="352">
                  <c:v>0.035533</c:v>
                </c:pt>
                <c:pt idx="353">
                  <c:v>0.035533</c:v>
                </c:pt>
                <c:pt idx="354">
                  <c:v>0.035533</c:v>
                </c:pt>
                <c:pt idx="355">
                  <c:v>0.040718</c:v>
                </c:pt>
                <c:pt idx="356">
                  <c:v>0.040718</c:v>
                </c:pt>
                <c:pt idx="357">
                  <c:v>0.040718</c:v>
                </c:pt>
                <c:pt idx="358">
                  <c:v>0.040718</c:v>
                </c:pt>
                <c:pt idx="359">
                  <c:v>0.040718</c:v>
                </c:pt>
                <c:pt idx="360">
                  <c:v>0.040718</c:v>
                </c:pt>
                <c:pt idx="361">
                  <c:v>0.040718</c:v>
                </c:pt>
                <c:pt idx="362">
                  <c:v>0.040718</c:v>
                </c:pt>
                <c:pt idx="363">
                  <c:v>0.040718</c:v>
                </c:pt>
                <c:pt idx="364">
                  <c:v>0.040718</c:v>
                </c:pt>
                <c:pt idx="365">
                  <c:v>0.040718</c:v>
                </c:pt>
                <c:pt idx="366">
                  <c:v>0.040718</c:v>
                </c:pt>
                <c:pt idx="367">
                  <c:v>0.040718</c:v>
                </c:pt>
                <c:pt idx="368">
                  <c:v>0.040718</c:v>
                </c:pt>
                <c:pt idx="369">
                  <c:v>0.040718</c:v>
                </c:pt>
                <c:pt idx="370">
                  <c:v>0.040718</c:v>
                </c:pt>
                <c:pt idx="371">
                  <c:v>0.040718</c:v>
                </c:pt>
                <c:pt idx="372">
                  <c:v>0.040718</c:v>
                </c:pt>
                <c:pt idx="373">
                  <c:v>0.040718</c:v>
                </c:pt>
                <c:pt idx="374">
                  <c:v>0.040718</c:v>
                </c:pt>
                <c:pt idx="375">
                  <c:v>0.040718</c:v>
                </c:pt>
                <c:pt idx="376">
                  <c:v>0.040718</c:v>
                </c:pt>
                <c:pt idx="377">
                  <c:v>0.040718</c:v>
                </c:pt>
                <c:pt idx="378">
                  <c:v>0.040718</c:v>
                </c:pt>
                <c:pt idx="379">
                  <c:v>0.040718</c:v>
                </c:pt>
                <c:pt idx="380">
                  <c:v>0.040718</c:v>
                </c:pt>
                <c:pt idx="381">
                  <c:v>0.040718</c:v>
                </c:pt>
                <c:pt idx="382">
                  <c:v>0.040718</c:v>
                </c:pt>
                <c:pt idx="383">
                  <c:v>0.040718</c:v>
                </c:pt>
                <c:pt idx="384">
                  <c:v>0.040718</c:v>
                </c:pt>
                <c:pt idx="385">
                  <c:v>0.040718</c:v>
                </c:pt>
                <c:pt idx="386">
                  <c:v>0.040718</c:v>
                </c:pt>
                <c:pt idx="387">
                  <c:v>0.040718</c:v>
                </c:pt>
                <c:pt idx="388">
                  <c:v>0.040718</c:v>
                </c:pt>
                <c:pt idx="389">
                  <c:v>0.040718</c:v>
                </c:pt>
                <c:pt idx="390">
                  <c:v>0.040718</c:v>
                </c:pt>
                <c:pt idx="391">
                  <c:v>0.040718</c:v>
                </c:pt>
                <c:pt idx="392">
                  <c:v>0.040718</c:v>
                </c:pt>
                <c:pt idx="393">
                  <c:v>0.040718</c:v>
                </c:pt>
                <c:pt idx="394">
                  <c:v>0.040718</c:v>
                </c:pt>
                <c:pt idx="395">
                  <c:v>0.040718</c:v>
                </c:pt>
                <c:pt idx="396">
                  <c:v>0.040718</c:v>
                </c:pt>
                <c:pt idx="397">
                  <c:v>0.040718</c:v>
                </c:pt>
                <c:pt idx="398">
                  <c:v>0.040718</c:v>
                </c:pt>
                <c:pt idx="399">
                  <c:v>0.040718</c:v>
                </c:pt>
                <c:pt idx="400">
                  <c:v>0.040718</c:v>
                </c:pt>
                <c:pt idx="401">
                  <c:v>0.040718</c:v>
                </c:pt>
                <c:pt idx="402">
                  <c:v>0.040718</c:v>
                </c:pt>
                <c:pt idx="403">
                  <c:v>0.040718</c:v>
                </c:pt>
                <c:pt idx="404">
                  <c:v>0.040718</c:v>
                </c:pt>
                <c:pt idx="405">
                  <c:v>0.040718</c:v>
                </c:pt>
                <c:pt idx="406">
                  <c:v>0.040718</c:v>
                </c:pt>
                <c:pt idx="407">
                  <c:v>0.040718</c:v>
                </c:pt>
                <c:pt idx="408">
                  <c:v>0.040718</c:v>
                </c:pt>
                <c:pt idx="409">
                  <c:v>0.040718</c:v>
                </c:pt>
                <c:pt idx="410">
                  <c:v>0.040718</c:v>
                </c:pt>
                <c:pt idx="411">
                  <c:v>0.040718</c:v>
                </c:pt>
                <c:pt idx="412">
                  <c:v>0.040718</c:v>
                </c:pt>
                <c:pt idx="413">
                  <c:v>0.040718</c:v>
                </c:pt>
                <c:pt idx="414">
                  <c:v>0.040718</c:v>
                </c:pt>
                <c:pt idx="415">
                  <c:v>0.040718</c:v>
                </c:pt>
                <c:pt idx="416">
                  <c:v>0.040718</c:v>
                </c:pt>
                <c:pt idx="417">
                  <c:v>0.040718</c:v>
                </c:pt>
                <c:pt idx="418">
                  <c:v>0.040718</c:v>
                </c:pt>
                <c:pt idx="419">
                  <c:v>0.040718</c:v>
                </c:pt>
                <c:pt idx="420">
                  <c:v>0.040718</c:v>
                </c:pt>
                <c:pt idx="421">
                  <c:v>0.040718</c:v>
                </c:pt>
                <c:pt idx="422">
                  <c:v>0.040718</c:v>
                </c:pt>
                <c:pt idx="423">
                  <c:v>0.040718</c:v>
                </c:pt>
                <c:pt idx="424">
                  <c:v>0.040718</c:v>
                </c:pt>
                <c:pt idx="425">
                  <c:v>0.040718</c:v>
                </c:pt>
                <c:pt idx="426">
                  <c:v>0.040718</c:v>
                </c:pt>
                <c:pt idx="427">
                  <c:v>0.040718</c:v>
                </c:pt>
                <c:pt idx="428">
                  <c:v>0.040718</c:v>
                </c:pt>
                <c:pt idx="429">
                  <c:v>0.040718</c:v>
                </c:pt>
                <c:pt idx="430">
                  <c:v>0.040718</c:v>
                </c:pt>
                <c:pt idx="431">
                  <c:v>0.040718</c:v>
                </c:pt>
                <c:pt idx="432">
                  <c:v>0.040718</c:v>
                </c:pt>
                <c:pt idx="433">
                  <c:v>0.040718</c:v>
                </c:pt>
                <c:pt idx="434">
                  <c:v>0.040718</c:v>
                </c:pt>
                <c:pt idx="435">
                  <c:v>0.040718</c:v>
                </c:pt>
                <c:pt idx="436">
                  <c:v>0.040718</c:v>
                </c:pt>
                <c:pt idx="437">
                  <c:v>0.040718</c:v>
                </c:pt>
                <c:pt idx="438">
                  <c:v>0.040718</c:v>
                </c:pt>
                <c:pt idx="439">
                  <c:v>0.040718</c:v>
                </c:pt>
                <c:pt idx="440">
                  <c:v>0.040718</c:v>
                </c:pt>
                <c:pt idx="441">
                  <c:v>0.040718</c:v>
                </c:pt>
                <c:pt idx="442">
                  <c:v>0.040718</c:v>
                </c:pt>
                <c:pt idx="443">
                  <c:v>0.040718</c:v>
                </c:pt>
                <c:pt idx="444">
                  <c:v>0.040718</c:v>
                </c:pt>
                <c:pt idx="445">
                  <c:v>0.040718</c:v>
                </c:pt>
                <c:pt idx="446">
                  <c:v>0.040718</c:v>
                </c:pt>
                <c:pt idx="447">
                  <c:v>0.040718</c:v>
                </c:pt>
                <c:pt idx="448">
                  <c:v>0.040718</c:v>
                </c:pt>
                <c:pt idx="449">
                  <c:v>0.040718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DD-4E7D-B19B-2FF95E021726}"/>
            </c:ext>
          </c:extLst>
        </c:ser>
        <c:ser>
          <c:idx val="1"/>
          <c:order val="1"/>
          <c:tx>
            <c:strRef>
              <c:f>'T_08.4_DTHSTRO_V8_MATCH_STSD'!$D$3</c:f>
              <c:strCache>
                <c:ptCount val="1"/>
                <c:pt idx="0">
                  <c:v>SAVR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'T_08.4_DTHSTRO_V8_MATCH_STSD'!$B$4:$B$453</c:f>
              <c:numCache>
                <c:formatCode>General</c:formatCode>
                <c:ptCount val="450"/>
                <c:pt idx="0">
                  <c:v>0.0</c:v>
                </c:pt>
                <c:pt idx="1">
                  <c:v>0.0331</c:v>
                </c:pt>
                <c:pt idx="2">
                  <c:v>0.0331</c:v>
                </c:pt>
                <c:pt idx="3">
                  <c:v>0.0661</c:v>
                </c:pt>
                <c:pt idx="4">
                  <c:v>0.0992</c:v>
                </c:pt>
                <c:pt idx="5">
                  <c:v>0.0992</c:v>
                </c:pt>
                <c:pt idx="6">
                  <c:v>0.1322</c:v>
                </c:pt>
                <c:pt idx="7">
                  <c:v>0.1322</c:v>
                </c:pt>
                <c:pt idx="8">
                  <c:v>0.1653</c:v>
                </c:pt>
                <c:pt idx="9">
                  <c:v>0.1983</c:v>
                </c:pt>
                <c:pt idx="10">
                  <c:v>0.1983</c:v>
                </c:pt>
                <c:pt idx="11">
                  <c:v>0.2314</c:v>
                </c:pt>
                <c:pt idx="12">
                  <c:v>0.2645</c:v>
                </c:pt>
                <c:pt idx="13">
                  <c:v>0.2975</c:v>
                </c:pt>
                <c:pt idx="14">
                  <c:v>0.3306</c:v>
                </c:pt>
                <c:pt idx="15">
                  <c:v>0.3306</c:v>
                </c:pt>
                <c:pt idx="16">
                  <c:v>0.3636</c:v>
                </c:pt>
                <c:pt idx="17">
                  <c:v>0.3967</c:v>
                </c:pt>
                <c:pt idx="18">
                  <c:v>0.4298</c:v>
                </c:pt>
                <c:pt idx="19">
                  <c:v>0.4628</c:v>
                </c:pt>
                <c:pt idx="20">
                  <c:v>0.4628</c:v>
                </c:pt>
                <c:pt idx="21">
                  <c:v>0.4959</c:v>
                </c:pt>
                <c:pt idx="22">
                  <c:v>0.5289</c:v>
                </c:pt>
                <c:pt idx="23">
                  <c:v>0.562</c:v>
                </c:pt>
                <c:pt idx="24">
                  <c:v>0.595</c:v>
                </c:pt>
                <c:pt idx="25">
                  <c:v>0.6281</c:v>
                </c:pt>
                <c:pt idx="26">
                  <c:v>0.6612</c:v>
                </c:pt>
                <c:pt idx="27">
                  <c:v>0.6942</c:v>
                </c:pt>
                <c:pt idx="28">
                  <c:v>0.7273</c:v>
                </c:pt>
                <c:pt idx="29">
                  <c:v>0.7603</c:v>
                </c:pt>
                <c:pt idx="30">
                  <c:v>0.7934</c:v>
                </c:pt>
                <c:pt idx="31">
                  <c:v>0.8264</c:v>
                </c:pt>
                <c:pt idx="32">
                  <c:v>0.8595</c:v>
                </c:pt>
                <c:pt idx="33">
                  <c:v>0.8595</c:v>
                </c:pt>
                <c:pt idx="34">
                  <c:v>0.8926</c:v>
                </c:pt>
                <c:pt idx="35">
                  <c:v>0.9256</c:v>
                </c:pt>
                <c:pt idx="36">
                  <c:v>0.9587</c:v>
                </c:pt>
                <c:pt idx="37">
                  <c:v>0.9917</c:v>
                </c:pt>
                <c:pt idx="38">
                  <c:v>1.0248</c:v>
                </c:pt>
                <c:pt idx="39">
                  <c:v>1.0579</c:v>
                </c:pt>
                <c:pt idx="40">
                  <c:v>1.0909</c:v>
                </c:pt>
                <c:pt idx="41">
                  <c:v>1.124</c:v>
                </c:pt>
                <c:pt idx="42">
                  <c:v>1.157</c:v>
                </c:pt>
                <c:pt idx="43">
                  <c:v>1.1901</c:v>
                </c:pt>
                <c:pt idx="44">
                  <c:v>1.2231</c:v>
                </c:pt>
                <c:pt idx="45">
                  <c:v>1.2562</c:v>
                </c:pt>
                <c:pt idx="46">
                  <c:v>1.2893</c:v>
                </c:pt>
                <c:pt idx="47">
                  <c:v>1.3223</c:v>
                </c:pt>
                <c:pt idx="48">
                  <c:v>1.3223</c:v>
                </c:pt>
                <c:pt idx="49">
                  <c:v>1.3554</c:v>
                </c:pt>
                <c:pt idx="50">
                  <c:v>1.3884</c:v>
                </c:pt>
                <c:pt idx="51">
                  <c:v>1.4215</c:v>
                </c:pt>
                <c:pt idx="52">
                  <c:v>1.4545</c:v>
                </c:pt>
                <c:pt idx="53">
                  <c:v>1.4876</c:v>
                </c:pt>
                <c:pt idx="54">
                  <c:v>1.5207</c:v>
                </c:pt>
                <c:pt idx="55">
                  <c:v>1.5537</c:v>
                </c:pt>
                <c:pt idx="56">
                  <c:v>1.5868</c:v>
                </c:pt>
                <c:pt idx="57">
                  <c:v>1.6198</c:v>
                </c:pt>
                <c:pt idx="58">
                  <c:v>1.6529</c:v>
                </c:pt>
                <c:pt idx="59">
                  <c:v>1.6529</c:v>
                </c:pt>
                <c:pt idx="60">
                  <c:v>1.686</c:v>
                </c:pt>
                <c:pt idx="61">
                  <c:v>1.719</c:v>
                </c:pt>
                <c:pt idx="62">
                  <c:v>1.7521</c:v>
                </c:pt>
                <c:pt idx="63">
                  <c:v>1.7851</c:v>
                </c:pt>
                <c:pt idx="64">
                  <c:v>1.8182</c:v>
                </c:pt>
                <c:pt idx="65">
                  <c:v>1.8512</c:v>
                </c:pt>
                <c:pt idx="66">
                  <c:v>1.8843</c:v>
                </c:pt>
                <c:pt idx="67">
                  <c:v>1.9174</c:v>
                </c:pt>
                <c:pt idx="68">
                  <c:v>1.9504</c:v>
                </c:pt>
                <c:pt idx="69">
                  <c:v>1.9835</c:v>
                </c:pt>
                <c:pt idx="70">
                  <c:v>2.0165</c:v>
                </c:pt>
                <c:pt idx="71">
                  <c:v>2.0496</c:v>
                </c:pt>
                <c:pt idx="72">
                  <c:v>2.0826</c:v>
                </c:pt>
                <c:pt idx="73">
                  <c:v>2.0826</c:v>
                </c:pt>
                <c:pt idx="74">
                  <c:v>2.115699999999999</c:v>
                </c:pt>
                <c:pt idx="75">
                  <c:v>2.1488</c:v>
                </c:pt>
                <c:pt idx="76">
                  <c:v>2.1818</c:v>
                </c:pt>
                <c:pt idx="77">
                  <c:v>2.2149</c:v>
                </c:pt>
                <c:pt idx="78">
                  <c:v>2.2479</c:v>
                </c:pt>
                <c:pt idx="79">
                  <c:v>2.281</c:v>
                </c:pt>
                <c:pt idx="80">
                  <c:v>2.314</c:v>
                </c:pt>
                <c:pt idx="81">
                  <c:v>2.3471</c:v>
                </c:pt>
                <c:pt idx="82">
                  <c:v>2.3802</c:v>
                </c:pt>
                <c:pt idx="83">
                  <c:v>2.4132</c:v>
                </c:pt>
                <c:pt idx="84">
                  <c:v>2.446299999999999</c:v>
                </c:pt>
                <c:pt idx="85">
                  <c:v>2.479299999999998</c:v>
                </c:pt>
                <c:pt idx="86">
                  <c:v>2.5124</c:v>
                </c:pt>
                <c:pt idx="87">
                  <c:v>2.5455</c:v>
                </c:pt>
                <c:pt idx="88">
                  <c:v>2.5785</c:v>
                </c:pt>
                <c:pt idx="89">
                  <c:v>2.6116</c:v>
                </c:pt>
                <c:pt idx="90">
                  <c:v>2.6446</c:v>
                </c:pt>
                <c:pt idx="91">
                  <c:v>2.6777</c:v>
                </c:pt>
                <c:pt idx="92">
                  <c:v>2.7107</c:v>
                </c:pt>
                <c:pt idx="93">
                  <c:v>2.7438</c:v>
                </c:pt>
                <c:pt idx="94">
                  <c:v>2.776899999999999</c:v>
                </c:pt>
                <c:pt idx="95">
                  <c:v>2.809899999999998</c:v>
                </c:pt>
                <c:pt idx="96">
                  <c:v>2.843</c:v>
                </c:pt>
                <c:pt idx="97">
                  <c:v>2.875999999999999</c:v>
                </c:pt>
                <c:pt idx="98">
                  <c:v>2.9091</c:v>
                </c:pt>
                <c:pt idx="99">
                  <c:v>2.942099999999999</c:v>
                </c:pt>
                <c:pt idx="100">
                  <c:v>2.9752</c:v>
                </c:pt>
                <c:pt idx="101">
                  <c:v>3.0083</c:v>
                </c:pt>
                <c:pt idx="102">
                  <c:v>3.0413</c:v>
                </c:pt>
                <c:pt idx="103">
                  <c:v>3.0744</c:v>
                </c:pt>
                <c:pt idx="104">
                  <c:v>3.1074</c:v>
                </c:pt>
                <c:pt idx="105">
                  <c:v>3.1405</c:v>
                </c:pt>
                <c:pt idx="106">
                  <c:v>3.1736</c:v>
                </c:pt>
                <c:pt idx="107">
                  <c:v>3.2066</c:v>
                </c:pt>
                <c:pt idx="108">
                  <c:v>3.2397</c:v>
                </c:pt>
                <c:pt idx="109">
                  <c:v>3.272699999999999</c:v>
                </c:pt>
                <c:pt idx="110">
                  <c:v>3.3058</c:v>
                </c:pt>
                <c:pt idx="111">
                  <c:v>3.338799999999999</c:v>
                </c:pt>
                <c:pt idx="112">
                  <c:v>3.3719</c:v>
                </c:pt>
                <c:pt idx="113">
                  <c:v>3.405</c:v>
                </c:pt>
                <c:pt idx="114">
                  <c:v>3.438</c:v>
                </c:pt>
                <c:pt idx="115">
                  <c:v>3.471099999999998</c:v>
                </c:pt>
                <c:pt idx="116">
                  <c:v>3.5041</c:v>
                </c:pt>
                <c:pt idx="117">
                  <c:v>3.5372</c:v>
                </c:pt>
                <c:pt idx="118">
                  <c:v>3.5702</c:v>
                </c:pt>
                <c:pt idx="119">
                  <c:v>3.6033</c:v>
                </c:pt>
                <c:pt idx="120">
                  <c:v>3.6033</c:v>
                </c:pt>
                <c:pt idx="121">
                  <c:v>3.6364</c:v>
                </c:pt>
                <c:pt idx="122">
                  <c:v>3.6694</c:v>
                </c:pt>
                <c:pt idx="123">
                  <c:v>3.7025</c:v>
                </c:pt>
                <c:pt idx="124">
                  <c:v>3.7355</c:v>
                </c:pt>
                <c:pt idx="125">
                  <c:v>3.7686</c:v>
                </c:pt>
                <c:pt idx="126">
                  <c:v>3.801699999999998</c:v>
                </c:pt>
                <c:pt idx="127">
                  <c:v>3.8347</c:v>
                </c:pt>
                <c:pt idx="128">
                  <c:v>3.8347</c:v>
                </c:pt>
                <c:pt idx="129">
                  <c:v>3.8678</c:v>
                </c:pt>
                <c:pt idx="130">
                  <c:v>3.9008</c:v>
                </c:pt>
                <c:pt idx="131">
                  <c:v>3.9339</c:v>
                </c:pt>
                <c:pt idx="132">
                  <c:v>3.966899999999999</c:v>
                </c:pt>
                <c:pt idx="133">
                  <c:v>4.0</c:v>
                </c:pt>
                <c:pt idx="134">
                  <c:v>4.0331</c:v>
                </c:pt>
                <c:pt idx="135">
                  <c:v>4.0661</c:v>
                </c:pt>
                <c:pt idx="136">
                  <c:v>4.0992</c:v>
                </c:pt>
                <c:pt idx="137">
                  <c:v>4.1322</c:v>
                </c:pt>
                <c:pt idx="138">
                  <c:v>4.165299999999998</c:v>
                </c:pt>
                <c:pt idx="139">
                  <c:v>4.1983</c:v>
                </c:pt>
                <c:pt idx="140">
                  <c:v>4.2314</c:v>
                </c:pt>
                <c:pt idx="141">
                  <c:v>4.264499999999995</c:v>
                </c:pt>
                <c:pt idx="142">
                  <c:v>4.297499999999999</c:v>
                </c:pt>
                <c:pt idx="143">
                  <c:v>4.3306</c:v>
                </c:pt>
                <c:pt idx="144">
                  <c:v>4.363599999999995</c:v>
                </c:pt>
                <c:pt idx="145">
                  <c:v>4.3967</c:v>
                </c:pt>
                <c:pt idx="146">
                  <c:v>4.4298</c:v>
                </c:pt>
                <c:pt idx="147">
                  <c:v>4.4628</c:v>
                </c:pt>
                <c:pt idx="148">
                  <c:v>4.4959</c:v>
                </c:pt>
                <c:pt idx="149">
                  <c:v>4.528899999999997</c:v>
                </c:pt>
                <c:pt idx="150">
                  <c:v>4.561999999999998</c:v>
                </c:pt>
                <c:pt idx="151">
                  <c:v>4.594999999999994</c:v>
                </c:pt>
                <c:pt idx="152">
                  <c:v>4.628099999999994</c:v>
                </c:pt>
                <c:pt idx="153">
                  <c:v>4.6612</c:v>
                </c:pt>
                <c:pt idx="154">
                  <c:v>4.694199999999994</c:v>
                </c:pt>
                <c:pt idx="155">
                  <c:v>4.7273</c:v>
                </c:pt>
                <c:pt idx="156">
                  <c:v>4.7603</c:v>
                </c:pt>
                <c:pt idx="157">
                  <c:v>4.7934</c:v>
                </c:pt>
                <c:pt idx="158">
                  <c:v>4.8264</c:v>
                </c:pt>
                <c:pt idx="159">
                  <c:v>4.8595</c:v>
                </c:pt>
                <c:pt idx="160">
                  <c:v>4.892599999999994</c:v>
                </c:pt>
                <c:pt idx="161">
                  <c:v>4.9256</c:v>
                </c:pt>
                <c:pt idx="162">
                  <c:v>4.9587</c:v>
                </c:pt>
                <c:pt idx="163">
                  <c:v>4.9917</c:v>
                </c:pt>
                <c:pt idx="164">
                  <c:v>5.024799999999995</c:v>
                </c:pt>
                <c:pt idx="165">
                  <c:v>5.057899999999996</c:v>
                </c:pt>
                <c:pt idx="166">
                  <c:v>5.0909</c:v>
                </c:pt>
                <c:pt idx="167">
                  <c:v>5.123999999999994</c:v>
                </c:pt>
                <c:pt idx="168">
                  <c:v>5.156999999999996</c:v>
                </c:pt>
                <c:pt idx="169">
                  <c:v>5.190099999999997</c:v>
                </c:pt>
                <c:pt idx="170">
                  <c:v>5.2231</c:v>
                </c:pt>
                <c:pt idx="171">
                  <c:v>5.2562</c:v>
                </c:pt>
                <c:pt idx="172">
                  <c:v>5.2893</c:v>
                </c:pt>
                <c:pt idx="173">
                  <c:v>5.322299999999998</c:v>
                </c:pt>
                <c:pt idx="174">
                  <c:v>5.355399999999999</c:v>
                </c:pt>
                <c:pt idx="175">
                  <c:v>5.3884</c:v>
                </c:pt>
                <c:pt idx="176">
                  <c:v>5.4215</c:v>
                </c:pt>
                <c:pt idx="177">
                  <c:v>5.454499999999999</c:v>
                </c:pt>
                <c:pt idx="178">
                  <c:v>5.4876</c:v>
                </c:pt>
                <c:pt idx="179">
                  <c:v>5.5207</c:v>
                </c:pt>
                <c:pt idx="180">
                  <c:v>5.5537</c:v>
                </c:pt>
                <c:pt idx="181">
                  <c:v>5.5868</c:v>
                </c:pt>
                <c:pt idx="182">
                  <c:v>5.6198</c:v>
                </c:pt>
                <c:pt idx="183">
                  <c:v>5.652899999999994</c:v>
                </c:pt>
                <c:pt idx="184">
                  <c:v>5.685999999999995</c:v>
                </c:pt>
                <c:pt idx="185">
                  <c:v>5.719</c:v>
                </c:pt>
                <c:pt idx="186">
                  <c:v>5.752099999999999</c:v>
                </c:pt>
                <c:pt idx="187">
                  <c:v>5.7851</c:v>
                </c:pt>
                <c:pt idx="188">
                  <c:v>5.8182</c:v>
                </c:pt>
                <c:pt idx="189">
                  <c:v>5.8512</c:v>
                </c:pt>
                <c:pt idx="190">
                  <c:v>5.8843</c:v>
                </c:pt>
                <c:pt idx="191">
                  <c:v>5.9174</c:v>
                </c:pt>
                <c:pt idx="192">
                  <c:v>5.9504</c:v>
                </c:pt>
                <c:pt idx="193">
                  <c:v>5.9835</c:v>
                </c:pt>
                <c:pt idx="194">
                  <c:v>6.0165</c:v>
                </c:pt>
                <c:pt idx="195">
                  <c:v>6.0496</c:v>
                </c:pt>
                <c:pt idx="196">
                  <c:v>6.0826</c:v>
                </c:pt>
                <c:pt idx="197">
                  <c:v>6.115699999999999</c:v>
                </c:pt>
                <c:pt idx="198">
                  <c:v>6.115699999999999</c:v>
                </c:pt>
                <c:pt idx="199">
                  <c:v>6.1488</c:v>
                </c:pt>
                <c:pt idx="200">
                  <c:v>6.1818</c:v>
                </c:pt>
                <c:pt idx="201">
                  <c:v>6.214899999999997</c:v>
                </c:pt>
                <c:pt idx="202">
                  <c:v>6.2479</c:v>
                </c:pt>
                <c:pt idx="203">
                  <c:v>6.281</c:v>
                </c:pt>
                <c:pt idx="204">
                  <c:v>6.313999999999996</c:v>
                </c:pt>
                <c:pt idx="205">
                  <c:v>6.347099999999997</c:v>
                </c:pt>
                <c:pt idx="206">
                  <c:v>6.3802</c:v>
                </c:pt>
                <c:pt idx="207">
                  <c:v>6.4132</c:v>
                </c:pt>
                <c:pt idx="208">
                  <c:v>6.4463</c:v>
                </c:pt>
                <c:pt idx="209">
                  <c:v>6.4793</c:v>
                </c:pt>
                <c:pt idx="210">
                  <c:v>6.5124</c:v>
                </c:pt>
                <c:pt idx="211">
                  <c:v>6.5455</c:v>
                </c:pt>
                <c:pt idx="212">
                  <c:v>6.5785</c:v>
                </c:pt>
                <c:pt idx="213">
                  <c:v>6.6116</c:v>
                </c:pt>
                <c:pt idx="214">
                  <c:v>6.644599999999994</c:v>
                </c:pt>
                <c:pt idx="215">
                  <c:v>6.6777</c:v>
                </c:pt>
                <c:pt idx="216">
                  <c:v>6.7107</c:v>
                </c:pt>
                <c:pt idx="217">
                  <c:v>6.7438</c:v>
                </c:pt>
                <c:pt idx="218">
                  <c:v>6.7769</c:v>
                </c:pt>
                <c:pt idx="219">
                  <c:v>6.8099</c:v>
                </c:pt>
                <c:pt idx="220">
                  <c:v>6.843</c:v>
                </c:pt>
                <c:pt idx="221">
                  <c:v>6.876</c:v>
                </c:pt>
                <c:pt idx="222">
                  <c:v>6.9091</c:v>
                </c:pt>
                <c:pt idx="223">
                  <c:v>6.9421</c:v>
                </c:pt>
                <c:pt idx="224">
                  <c:v>6.9752</c:v>
                </c:pt>
                <c:pt idx="225">
                  <c:v>7.0083</c:v>
                </c:pt>
                <c:pt idx="226">
                  <c:v>7.0413</c:v>
                </c:pt>
                <c:pt idx="227">
                  <c:v>7.0744</c:v>
                </c:pt>
                <c:pt idx="228">
                  <c:v>7.107399999999997</c:v>
                </c:pt>
                <c:pt idx="229">
                  <c:v>7.140499999999999</c:v>
                </c:pt>
                <c:pt idx="230">
                  <c:v>7.1736</c:v>
                </c:pt>
                <c:pt idx="231">
                  <c:v>7.2066</c:v>
                </c:pt>
                <c:pt idx="232">
                  <c:v>7.2397</c:v>
                </c:pt>
                <c:pt idx="233">
                  <c:v>7.2727</c:v>
                </c:pt>
                <c:pt idx="234">
                  <c:v>7.3058</c:v>
                </c:pt>
                <c:pt idx="235">
                  <c:v>7.3388</c:v>
                </c:pt>
                <c:pt idx="236">
                  <c:v>7.3719</c:v>
                </c:pt>
                <c:pt idx="237">
                  <c:v>7.405</c:v>
                </c:pt>
                <c:pt idx="238">
                  <c:v>7.438</c:v>
                </c:pt>
                <c:pt idx="239">
                  <c:v>7.4711</c:v>
                </c:pt>
                <c:pt idx="240">
                  <c:v>7.504099999999998</c:v>
                </c:pt>
                <c:pt idx="241">
                  <c:v>7.5372</c:v>
                </c:pt>
                <c:pt idx="242">
                  <c:v>7.5702</c:v>
                </c:pt>
                <c:pt idx="243">
                  <c:v>7.6033</c:v>
                </c:pt>
                <c:pt idx="244">
                  <c:v>7.6364</c:v>
                </c:pt>
                <c:pt idx="245">
                  <c:v>7.669399999999999</c:v>
                </c:pt>
                <c:pt idx="246">
                  <c:v>7.7025</c:v>
                </c:pt>
                <c:pt idx="247">
                  <c:v>7.7025</c:v>
                </c:pt>
                <c:pt idx="248">
                  <c:v>7.7355</c:v>
                </c:pt>
                <c:pt idx="249">
                  <c:v>7.7686</c:v>
                </c:pt>
                <c:pt idx="250">
                  <c:v>7.7686</c:v>
                </c:pt>
                <c:pt idx="251">
                  <c:v>7.8017</c:v>
                </c:pt>
                <c:pt idx="252">
                  <c:v>7.8347</c:v>
                </c:pt>
                <c:pt idx="253">
                  <c:v>7.867799999999995</c:v>
                </c:pt>
                <c:pt idx="254">
                  <c:v>7.9008</c:v>
                </c:pt>
                <c:pt idx="255">
                  <c:v>7.9339</c:v>
                </c:pt>
                <c:pt idx="256">
                  <c:v>7.9669</c:v>
                </c:pt>
                <c:pt idx="257">
                  <c:v>8.0</c:v>
                </c:pt>
                <c:pt idx="258">
                  <c:v>8.033100000000001</c:v>
                </c:pt>
                <c:pt idx="259">
                  <c:v>8.0661</c:v>
                </c:pt>
                <c:pt idx="260">
                  <c:v>8.099200000000001</c:v>
                </c:pt>
                <c:pt idx="261">
                  <c:v>8.132200000000001</c:v>
                </c:pt>
                <c:pt idx="262">
                  <c:v>8.1653</c:v>
                </c:pt>
                <c:pt idx="263">
                  <c:v>8.198299999999997</c:v>
                </c:pt>
                <c:pt idx="264">
                  <c:v>8.231399999999998</c:v>
                </c:pt>
                <c:pt idx="265">
                  <c:v>8.2645</c:v>
                </c:pt>
                <c:pt idx="266">
                  <c:v>8.297500000000001</c:v>
                </c:pt>
                <c:pt idx="267">
                  <c:v>8.3306</c:v>
                </c:pt>
                <c:pt idx="268">
                  <c:v>8.363600000000006</c:v>
                </c:pt>
                <c:pt idx="269">
                  <c:v>8.396700000000002</c:v>
                </c:pt>
                <c:pt idx="270">
                  <c:v>8.4298</c:v>
                </c:pt>
                <c:pt idx="271">
                  <c:v>8.462800000000004</c:v>
                </c:pt>
                <c:pt idx="272">
                  <c:v>8.4959</c:v>
                </c:pt>
                <c:pt idx="273">
                  <c:v>8.5289</c:v>
                </c:pt>
                <c:pt idx="274">
                  <c:v>8.562</c:v>
                </c:pt>
                <c:pt idx="275">
                  <c:v>8.595</c:v>
                </c:pt>
                <c:pt idx="276">
                  <c:v>8.6281</c:v>
                </c:pt>
                <c:pt idx="277">
                  <c:v>8.661200000000001</c:v>
                </c:pt>
                <c:pt idx="278">
                  <c:v>8.6942</c:v>
                </c:pt>
                <c:pt idx="279">
                  <c:v>8.727299999999997</c:v>
                </c:pt>
                <c:pt idx="280">
                  <c:v>8.760300000000001</c:v>
                </c:pt>
                <c:pt idx="281">
                  <c:v>8.7934</c:v>
                </c:pt>
                <c:pt idx="282">
                  <c:v>8.8264</c:v>
                </c:pt>
                <c:pt idx="283">
                  <c:v>8.8595</c:v>
                </c:pt>
                <c:pt idx="284">
                  <c:v>8.892600000000006</c:v>
                </c:pt>
                <c:pt idx="285">
                  <c:v>8.925600000000002</c:v>
                </c:pt>
                <c:pt idx="286">
                  <c:v>8.9587</c:v>
                </c:pt>
                <c:pt idx="287">
                  <c:v>8.991700000000001</c:v>
                </c:pt>
                <c:pt idx="288">
                  <c:v>9.0248</c:v>
                </c:pt>
                <c:pt idx="289">
                  <c:v>9.0579</c:v>
                </c:pt>
                <c:pt idx="290">
                  <c:v>9.090900000000001</c:v>
                </c:pt>
                <c:pt idx="291">
                  <c:v>9.124000000000001</c:v>
                </c:pt>
                <c:pt idx="292">
                  <c:v>9.157</c:v>
                </c:pt>
                <c:pt idx="293">
                  <c:v>9.190100000000001</c:v>
                </c:pt>
                <c:pt idx="294">
                  <c:v>9.223100000000001</c:v>
                </c:pt>
                <c:pt idx="295">
                  <c:v>9.256200000000001</c:v>
                </c:pt>
                <c:pt idx="296">
                  <c:v>9.289300000000001</c:v>
                </c:pt>
                <c:pt idx="297">
                  <c:v>9.3223</c:v>
                </c:pt>
                <c:pt idx="298">
                  <c:v>9.3554</c:v>
                </c:pt>
                <c:pt idx="299">
                  <c:v>9.3884</c:v>
                </c:pt>
                <c:pt idx="300">
                  <c:v>9.4215</c:v>
                </c:pt>
                <c:pt idx="301">
                  <c:v>9.454500000000002</c:v>
                </c:pt>
                <c:pt idx="302">
                  <c:v>9.4876</c:v>
                </c:pt>
                <c:pt idx="303">
                  <c:v>9.520700000000001</c:v>
                </c:pt>
                <c:pt idx="304">
                  <c:v>9.553700000000002</c:v>
                </c:pt>
                <c:pt idx="305">
                  <c:v>9.5868</c:v>
                </c:pt>
                <c:pt idx="306">
                  <c:v>9.619800000000001</c:v>
                </c:pt>
                <c:pt idx="307">
                  <c:v>9.6529</c:v>
                </c:pt>
                <c:pt idx="308">
                  <c:v>9.686000000000003</c:v>
                </c:pt>
                <c:pt idx="309">
                  <c:v>9.719</c:v>
                </c:pt>
                <c:pt idx="310">
                  <c:v>9.7521</c:v>
                </c:pt>
                <c:pt idx="311">
                  <c:v>9.785100000000003</c:v>
                </c:pt>
                <c:pt idx="312">
                  <c:v>9.818200000000001</c:v>
                </c:pt>
                <c:pt idx="313">
                  <c:v>9.8512</c:v>
                </c:pt>
                <c:pt idx="314">
                  <c:v>9.884300000000001</c:v>
                </c:pt>
                <c:pt idx="315">
                  <c:v>9.9174</c:v>
                </c:pt>
                <c:pt idx="316">
                  <c:v>9.9504</c:v>
                </c:pt>
                <c:pt idx="317">
                  <c:v>9.9504</c:v>
                </c:pt>
                <c:pt idx="318">
                  <c:v>9.983500000000002</c:v>
                </c:pt>
                <c:pt idx="319">
                  <c:v>10.0165</c:v>
                </c:pt>
                <c:pt idx="320">
                  <c:v>10.0165</c:v>
                </c:pt>
                <c:pt idx="321">
                  <c:v>10.0496</c:v>
                </c:pt>
                <c:pt idx="322">
                  <c:v>10.0826</c:v>
                </c:pt>
                <c:pt idx="323">
                  <c:v>10.1157</c:v>
                </c:pt>
                <c:pt idx="324">
                  <c:v>10.1488</c:v>
                </c:pt>
                <c:pt idx="325">
                  <c:v>10.1818</c:v>
                </c:pt>
                <c:pt idx="326">
                  <c:v>10.2149</c:v>
                </c:pt>
                <c:pt idx="327">
                  <c:v>10.2479</c:v>
                </c:pt>
                <c:pt idx="328">
                  <c:v>10.281</c:v>
                </c:pt>
                <c:pt idx="329">
                  <c:v>10.314</c:v>
                </c:pt>
                <c:pt idx="330">
                  <c:v>10.3471</c:v>
                </c:pt>
                <c:pt idx="331">
                  <c:v>10.3802</c:v>
                </c:pt>
                <c:pt idx="332">
                  <c:v>10.4132</c:v>
                </c:pt>
                <c:pt idx="333">
                  <c:v>10.4463</c:v>
                </c:pt>
                <c:pt idx="334">
                  <c:v>10.4793</c:v>
                </c:pt>
                <c:pt idx="335">
                  <c:v>10.5124</c:v>
                </c:pt>
                <c:pt idx="336">
                  <c:v>10.5455</c:v>
                </c:pt>
                <c:pt idx="337">
                  <c:v>10.5785</c:v>
                </c:pt>
                <c:pt idx="338">
                  <c:v>10.6116</c:v>
                </c:pt>
                <c:pt idx="339">
                  <c:v>10.6446</c:v>
                </c:pt>
                <c:pt idx="340">
                  <c:v>10.6777</c:v>
                </c:pt>
                <c:pt idx="341">
                  <c:v>10.7107</c:v>
                </c:pt>
                <c:pt idx="342">
                  <c:v>10.7438</c:v>
                </c:pt>
                <c:pt idx="343">
                  <c:v>10.7769</c:v>
                </c:pt>
                <c:pt idx="344">
                  <c:v>10.8099</c:v>
                </c:pt>
                <c:pt idx="345">
                  <c:v>10.843</c:v>
                </c:pt>
                <c:pt idx="346">
                  <c:v>10.876</c:v>
                </c:pt>
                <c:pt idx="347">
                  <c:v>10.9091</c:v>
                </c:pt>
                <c:pt idx="348">
                  <c:v>10.9421</c:v>
                </c:pt>
                <c:pt idx="349">
                  <c:v>10.9752</c:v>
                </c:pt>
                <c:pt idx="350">
                  <c:v>11.0083</c:v>
                </c:pt>
                <c:pt idx="351">
                  <c:v>11.0413</c:v>
                </c:pt>
                <c:pt idx="352">
                  <c:v>11.0744</c:v>
                </c:pt>
                <c:pt idx="353">
                  <c:v>11.0744</c:v>
                </c:pt>
                <c:pt idx="354">
                  <c:v>11.1074</c:v>
                </c:pt>
                <c:pt idx="355">
                  <c:v>11.1074</c:v>
                </c:pt>
                <c:pt idx="356">
                  <c:v>11.1405</c:v>
                </c:pt>
                <c:pt idx="357">
                  <c:v>11.1736</c:v>
                </c:pt>
                <c:pt idx="358">
                  <c:v>11.2066</c:v>
                </c:pt>
                <c:pt idx="359">
                  <c:v>11.2397</c:v>
                </c:pt>
                <c:pt idx="360">
                  <c:v>11.2727</c:v>
                </c:pt>
                <c:pt idx="361">
                  <c:v>11.2727</c:v>
                </c:pt>
                <c:pt idx="362">
                  <c:v>11.3058</c:v>
                </c:pt>
                <c:pt idx="363">
                  <c:v>11.3388</c:v>
                </c:pt>
                <c:pt idx="364">
                  <c:v>11.3719</c:v>
                </c:pt>
                <c:pt idx="365">
                  <c:v>11.405</c:v>
                </c:pt>
                <c:pt idx="366">
                  <c:v>11.438</c:v>
                </c:pt>
                <c:pt idx="367">
                  <c:v>11.4711</c:v>
                </c:pt>
                <c:pt idx="368">
                  <c:v>11.5041</c:v>
                </c:pt>
                <c:pt idx="369">
                  <c:v>11.5372</c:v>
                </c:pt>
                <c:pt idx="370">
                  <c:v>11.5702</c:v>
                </c:pt>
                <c:pt idx="371">
                  <c:v>11.6033</c:v>
                </c:pt>
                <c:pt idx="372">
                  <c:v>11.6364</c:v>
                </c:pt>
                <c:pt idx="373">
                  <c:v>11.6694</c:v>
                </c:pt>
                <c:pt idx="374">
                  <c:v>11.7025</c:v>
                </c:pt>
                <c:pt idx="375">
                  <c:v>11.7355</c:v>
                </c:pt>
                <c:pt idx="376">
                  <c:v>11.7686</c:v>
                </c:pt>
                <c:pt idx="377">
                  <c:v>11.8017</c:v>
                </c:pt>
                <c:pt idx="378">
                  <c:v>11.8347</c:v>
                </c:pt>
                <c:pt idx="379">
                  <c:v>11.8678</c:v>
                </c:pt>
                <c:pt idx="380">
                  <c:v>11.9008</c:v>
                </c:pt>
                <c:pt idx="381">
                  <c:v>11.9339</c:v>
                </c:pt>
                <c:pt idx="382">
                  <c:v>11.9669</c:v>
                </c:pt>
                <c:pt idx="383">
                  <c:v>12.0</c:v>
                </c:pt>
                <c:pt idx="384">
                  <c:v>12.0331</c:v>
                </c:pt>
                <c:pt idx="385">
                  <c:v>12.0661</c:v>
                </c:pt>
                <c:pt idx="386">
                  <c:v>12.0992</c:v>
                </c:pt>
                <c:pt idx="387">
                  <c:v>12.1322</c:v>
                </c:pt>
                <c:pt idx="388">
                  <c:v>12.1653</c:v>
                </c:pt>
                <c:pt idx="389">
                  <c:v>12.1983</c:v>
                </c:pt>
                <c:pt idx="390">
                  <c:v>12.2314</c:v>
                </c:pt>
                <c:pt idx="391">
                  <c:v>12.2645</c:v>
                </c:pt>
                <c:pt idx="392">
                  <c:v>12.2975</c:v>
                </c:pt>
                <c:pt idx="393">
                  <c:v>12.3306</c:v>
                </c:pt>
                <c:pt idx="394">
                  <c:v>12.3636</c:v>
                </c:pt>
                <c:pt idx="395">
                  <c:v>12.3967</c:v>
                </c:pt>
                <c:pt idx="396">
                  <c:v>12.4298</c:v>
                </c:pt>
                <c:pt idx="397">
                  <c:v>12.4628</c:v>
                </c:pt>
                <c:pt idx="398">
                  <c:v>12.4959</c:v>
                </c:pt>
                <c:pt idx="399">
                  <c:v>12.5289</c:v>
                </c:pt>
                <c:pt idx="400">
                  <c:v>12.5289</c:v>
                </c:pt>
                <c:pt idx="401">
                  <c:v>12.562</c:v>
                </c:pt>
                <c:pt idx="402">
                  <c:v>12.595</c:v>
                </c:pt>
                <c:pt idx="403">
                  <c:v>12.6281</c:v>
                </c:pt>
                <c:pt idx="404">
                  <c:v>12.6612</c:v>
                </c:pt>
                <c:pt idx="405">
                  <c:v>12.6942</c:v>
                </c:pt>
                <c:pt idx="406">
                  <c:v>12.7273</c:v>
                </c:pt>
                <c:pt idx="407">
                  <c:v>12.7603</c:v>
                </c:pt>
                <c:pt idx="408">
                  <c:v>12.7934</c:v>
                </c:pt>
                <c:pt idx="409">
                  <c:v>12.8264</c:v>
                </c:pt>
                <c:pt idx="410">
                  <c:v>12.8595</c:v>
                </c:pt>
                <c:pt idx="411">
                  <c:v>12.8926</c:v>
                </c:pt>
                <c:pt idx="412">
                  <c:v>12.9256</c:v>
                </c:pt>
                <c:pt idx="413">
                  <c:v>12.9587</c:v>
                </c:pt>
                <c:pt idx="414">
                  <c:v>12.9917</c:v>
                </c:pt>
                <c:pt idx="415">
                  <c:v>13.0248</c:v>
                </c:pt>
                <c:pt idx="416">
                  <c:v>13.0579</c:v>
                </c:pt>
                <c:pt idx="417">
                  <c:v>13.0909</c:v>
                </c:pt>
                <c:pt idx="418">
                  <c:v>13.124</c:v>
                </c:pt>
                <c:pt idx="419">
                  <c:v>13.157</c:v>
                </c:pt>
                <c:pt idx="420">
                  <c:v>13.1901</c:v>
                </c:pt>
                <c:pt idx="421">
                  <c:v>13.2231</c:v>
                </c:pt>
                <c:pt idx="422">
                  <c:v>13.2562</c:v>
                </c:pt>
                <c:pt idx="423">
                  <c:v>13.2893</c:v>
                </c:pt>
                <c:pt idx="424">
                  <c:v>13.3223</c:v>
                </c:pt>
                <c:pt idx="425">
                  <c:v>13.3554</c:v>
                </c:pt>
                <c:pt idx="426">
                  <c:v>13.3884</c:v>
                </c:pt>
                <c:pt idx="427">
                  <c:v>13.4215</c:v>
                </c:pt>
                <c:pt idx="428">
                  <c:v>13.4545</c:v>
                </c:pt>
                <c:pt idx="429">
                  <c:v>13.4876</c:v>
                </c:pt>
                <c:pt idx="430">
                  <c:v>13.5207</c:v>
                </c:pt>
                <c:pt idx="431">
                  <c:v>13.5537</c:v>
                </c:pt>
                <c:pt idx="432">
                  <c:v>13.5868</c:v>
                </c:pt>
                <c:pt idx="433">
                  <c:v>13.6198</c:v>
                </c:pt>
                <c:pt idx="434">
                  <c:v>13.6529</c:v>
                </c:pt>
                <c:pt idx="435">
                  <c:v>13.686</c:v>
                </c:pt>
                <c:pt idx="436">
                  <c:v>13.719</c:v>
                </c:pt>
                <c:pt idx="437">
                  <c:v>13.7521</c:v>
                </c:pt>
                <c:pt idx="438">
                  <c:v>13.7851</c:v>
                </c:pt>
                <c:pt idx="439">
                  <c:v>13.8182</c:v>
                </c:pt>
                <c:pt idx="440">
                  <c:v>13.8512</c:v>
                </c:pt>
                <c:pt idx="441">
                  <c:v>13.8843</c:v>
                </c:pt>
                <c:pt idx="442">
                  <c:v>13.9174</c:v>
                </c:pt>
                <c:pt idx="443">
                  <c:v>13.9504</c:v>
                </c:pt>
                <c:pt idx="444">
                  <c:v>13.9835</c:v>
                </c:pt>
                <c:pt idx="445">
                  <c:v>14.0165</c:v>
                </c:pt>
                <c:pt idx="446">
                  <c:v>14.0496</c:v>
                </c:pt>
                <c:pt idx="447">
                  <c:v>14.0826</c:v>
                </c:pt>
                <c:pt idx="448">
                  <c:v>14.1157</c:v>
                </c:pt>
                <c:pt idx="449">
                  <c:v>14.1488</c:v>
                </c:pt>
              </c:numCache>
            </c:numRef>
          </c:xVal>
          <c:yVal>
            <c:numRef>
              <c:f>'T_08.4_DTHSTRO_V8_MATCH_STSD'!$D$4:$D$453</c:f>
              <c:numCache>
                <c:formatCode>General</c:formatCode>
                <c:ptCount val="450"/>
                <c:pt idx="0">
                  <c:v>0.005076</c:v>
                </c:pt>
                <c:pt idx="1">
                  <c:v>0.005076</c:v>
                </c:pt>
                <c:pt idx="2">
                  <c:v>0.01528</c:v>
                </c:pt>
                <c:pt idx="3">
                  <c:v>0.01528</c:v>
                </c:pt>
                <c:pt idx="4">
                  <c:v>0.01528</c:v>
                </c:pt>
                <c:pt idx="5">
                  <c:v>0.025485</c:v>
                </c:pt>
                <c:pt idx="6">
                  <c:v>0.025485</c:v>
                </c:pt>
                <c:pt idx="7">
                  <c:v>0.030587</c:v>
                </c:pt>
                <c:pt idx="8">
                  <c:v>0.030587</c:v>
                </c:pt>
                <c:pt idx="9">
                  <c:v>0.030587</c:v>
                </c:pt>
                <c:pt idx="10">
                  <c:v>0.035689</c:v>
                </c:pt>
                <c:pt idx="11">
                  <c:v>0.035689</c:v>
                </c:pt>
                <c:pt idx="12">
                  <c:v>0.035689</c:v>
                </c:pt>
                <c:pt idx="13">
                  <c:v>0.035689</c:v>
                </c:pt>
                <c:pt idx="14">
                  <c:v>0.035689</c:v>
                </c:pt>
                <c:pt idx="15">
                  <c:v>0.040818</c:v>
                </c:pt>
                <c:pt idx="16">
                  <c:v>0.040818</c:v>
                </c:pt>
                <c:pt idx="17">
                  <c:v>0.040818</c:v>
                </c:pt>
                <c:pt idx="18">
                  <c:v>0.040818</c:v>
                </c:pt>
                <c:pt idx="19">
                  <c:v>0.040818</c:v>
                </c:pt>
                <c:pt idx="20">
                  <c:v>0.045948</c:v>
                </c:pt>
                <c:pt idx="21">
                  <c:v>0.045948</c:v>
                </c:pt>
                <c:pt idx="22">
                  <c:v>0.045948</c:v>
                </c:pt>
                <c:pt idx="23">
                  <c:v>0.045948</c:v>
                </c:pt>
                <c:pt idx="24">
                  <c:v>0.045948</c:v>
                </c:pt>
                <c:pt idx="25">
                  <c:v>0.045948</c:v>
                </c:pt>
                <c:pt idx="26">
                  <c:v>0.045948</c:v>
                </c:pt>
                <c:pt idx="27">
                  <c:v>0.045948</c:v>
                </c:pt>
                <c:pt idx="28">
                  <c:v>0.045948</c:v>
                </c:pt>
                <c:pt idx="29">
                  <c:v>0.045948</c:v>
                </c:pt>
                <c:pt idx="30">
                  <c:v>0.045948</c:v>
                </c:pt>
                <c:pt idx="31">
                  <c:v>0.045948</c:v>
                </c:pt>
                <c:pt idx="32">
                  <c:v>0.045948</c:v>
                </c:pt>
                <c:pt idx="33">
                  <c:v>0.051077</c:v>
                </c:pt>
                <c:pt idx="34">
                  <c:v>0.051077</c:v>
                </c:pt>
                <c:pt idx="35">
                  <c:v>0.051077</c:v>
                </c:pt>
                <c:pt idx="36">
                  <c:v>0.051077</c:v>
                </c:pt>
                <c:pt idx="37">
                  <c:v>0.051077</c:v>
                </c:pt>
                <c:pt idx="38">
                  <c:v>0.051077</c:v>
                </c:pt>
                <c:pt idx="39">
                  <c:v>0.051077</c:v>
                </c:pt>
                <c:pt idx="40">
                  <c:v>0.051077</c:v>
                </c:pt>
                <c:pt idx="41">
                  <c:v>0.051077</c:v>
                </c:pt>
                <c:pt idx="42">
                  <c:v>0.051077</c:v>
                </c:pt>
                <c:pt idx="43">
                  <c:v>0.051077</c:v>
                </c:pt>
                <c:pt idx="44">
                  <c:v>0.051077</c:v>
                </c:pt>
                <c:pt idx="45">
                  <c:v>0.051077</c:v>
                </c:pt>
                <c:pt idx="46">
                  <c:v>0.051077</c:v>
                </c:pt>
                <c:pt idx="47">
                  <c:v>0.051077</c:v>
                </c:pt>
                <c:pt idx="48">
                  <c:v>0.051077</c:v>
                </c:pt>
                <c:pt idx="49">
                  <c:v>0.051077</c:v>
                </c:pt>
                <c:pt idx="50">
                  <c:v>0.051077</c:v>
                </c:pt>
                <c:pt idx="51">
                  <c:v>0.051077</c:v>
                </c:pt>
                <c:pt idx="52">
                  <c:v>0.051077</c:v>
                </c:pt>
                <c:pt idx="53">
                  <c:v>0.051077</c:v>
                </c:pt>
                <c:pt idx="54">
                  <c:v>0.051077</c:v>
                </c:pt>
                <c:pt idx="55">
                  <c:v>0.051077</c:v>
                </c:pt>
                <c:pt idx="56">
                  <c:v>0.051077</c:v>
                </c:pt>
                <c:pt idx="57">
                  <c:v>0.051077</c:v>
                </c:pt>
                <c:pt idx="58">
                  <c:v>0.051077</c:v>
                </c:pt>
                <c:pt idx="59">
                  <c:v>0.051077</c:v>
                </c:pt>
                <c:pt idx="60">
                  <c:v>0.051077</c:v>
                </c:pt>
                <c:pt idx="61">
                  <c:v>0.051077</c:v>
                </c:pt>
                <c:pt idx="62">
                  <c:v>0.051077</c:v>
                </c:pt>
                <c:pt idx="63">
                  <c:v>0.051077</c:v>
                </c:pt>
                <c:pt idx="64">
                  <c:v>0.051077</c:v>
                </c:pt>
                <c:pt idx="65">
                  <c:v>0.051077</c:v>
                </c:pt>
                <c:pt idx="66">
                  <c:v>0.051077</c:v>
                </c:pt>
                <c:pt idx="67">
                  <c:v>0.051077</c:v>
                </c:pt>
                <c:pt idx="68">
                  <c:v>0.051077</c:v>
                </c:pt>
                <c:pt idx="69">
                  <c:v>0.051077</c:v>
                </c:pt>
                <c:pt idx="70">
                  <c:v>0.051077</c:v>
                </c:pt>
                <c:pt idx="71">
                  <c:v>0.051077</c:v>
                </c:pt>
                <c:pt idx="72">
                  <c:v>0.051077</c:v>
                </c:pt>
                <c:pt idx="73">
                  <c:v>0.056206</c:v>
                </c:pt>
                <c:pt idx="74">
                  <c:v>0.056206</c:v>
                </c:pt>
                <c:pt idx="75">
                  <c:v>0.056206</c:v>
                </c:pt>
                <c:pt idx="76">
                  <c:v>0.056206</c:v>
                </c:pt>
                <c:pt idx="77">
                  <c:v>0.056206</c:v>
                </c:pt>
                <c:pt idx="78">
                  <c:v>0.056206</c:v>
                </c:pt>
                <c:pt idx="79">
                  <c:v>0.056206</c:v>
                </c:pt>
                <c:pt idx="80">
                  <c:v>0.056206</c:v>
                </c:pt>
                <c:pt idx="81">
                  <c:v>0.056206</c:v>
                </c:pt>
                <c:pt idx="82">
                  <c:v>0.056206</c:v>
                </c:pt>
                <c:pt idx="83">
                  <c:v>0.056206</c:v>
                </c:pt>
                <c:pt idx="84">
                  <c:v>0.056206</c:v>
                </c:pt>
                <c:pt idx="85">
                  <c:v>0.056206</c:v>
                </c:pt>
                <c:pt idx="86">
                  <c:v>0.056206</c:v>
                </c:pt>
                <c:pt idx="87">
                  <c:v>0.056206</c:v>
                </c:pt>
                <c:pt idx="88">
                  <c:v>0.056206</c:v>
                </c:pt>
                <c:pt idx="89">
                  <c:v>0.056206</c:v>
                </c:pt>
                <c:pt idx="90">
                  <c:v>0.056206</c:v>
                </c:pt>
                <c:pt idx="91">
                  <c:v>0.056206</c:v>
                </c:pt>
                <c:pt idx="92">
                  <c:v>0.056206</c:v>
                </c:pt>
                <c:pt idx="93">
                  <c:v>0.056206</c:v>
                </c:pt>
                <c:pt idx="94">
                  <c:v>0.056206</c:v>
                </c:pt>
                <c:pt idx="95">
                  <c:v>0.056206</c:v>
                </c:pt>
                <c:pt idx="96">
                  <c:v>0.056206</c:v>
                </c:pt>
                <c:pt idx="97">
                  <c:v>0.056206</c:v>
                </c:pt>
                <c:pt idx="98">
                  <c:v>0.056206</c:v>
                </c:pt>
                <c:pt idx="99">
                  <c:v>0.056206</c:v>
                </c:pt>
                <c:pt idx="100">
                  <c:v>0.056206</c:v>
                </c:pt>
                <c:pt idx="101">
                  <c:v>0.056206</c:v>
                </c:pt>
                <c:pt idx="102">
                  <c:v>0.056206</c:v>
                </c:pt>
                <c:pt idx="103">
                  <c:v>0.056206</c:v>
                </c:pt>
                <c:pt idx="104">
                  <c:v>0.056206</c:v>
                </c:pt>
                <c:pt idx="105">
                  <c:v>0.056206</c:v>
                </c:pt>
                <c:pt idx="106">
                  <c:v>0.056206</c:v>
                </c:pt>
                <c:pt idx="107">
                  <c:v>0.056206</c:v>
                </c:pt>
                <c:pt idx="108">
                  <c:v>0.056206</c:v>
                </c:pt>
                <c:pt idx="109">
                  <c:v>0.056206</c:v>
                </c:pt>
                <c:pt idx="110">
                  <c:v>0.056206</c:v>
                </c:pt>
                <c:pt idx="111">
                  <c:v>0.056206</c:v>
                </c:pt>
                <c:pt idx="112">
                  <c:v>0.056206</c:v>
                </c:pt>
                <c:pt idx="113">
                  <c:v>0.056206</c:v>
                </c:pt>
                <c:pt idx="114">
                  <c:v>0.056206</c:v>
                </c:pt>
                <c:pt idx="115">
                  <c:v>0.056206</c:v>
                </c:pt>
                <c:pt idx="116">
                  <c:v>0.056206</c:v>
                </c:pt>
                <c:pt idx="117">
                  <c:v>0.056206</c:v>
                </c:pt>
                <c:pt idx="118">
                  <c:v>0.056206</c:v>
                </c:pt>
                <c:pt idx="119">
                  <c:v>0.056206</c:v>
                </c:pt>
                <c:pt idx="120">
                  <c:v>0.061336</c:v>
                </c:pt>
                <c:pt idx="121">
                  <c:v>0.061336</c:v>
                </c:pt>
                <c:pt idx="122">
                  <c:v>0.061336</c:v>
                </c:pt>
                <c:pt idx="123">
                  <c:v>0.061336</c:v>
                </c:pt>
                <c:pt idx="124">
                  <c:v>0.061336</c:v>
                </c:pt>
                <c:pt idx="125">
                  <c:v>0.061336</c:v>
                </c:pt>
                <c:pt idx="126">
                  <c:v>0.061336</c:v>
                </c:pt>
                <c:pt idx="127">
                  <c:v>0.061336</c:v>
                </c:pt>
                <c:pt idx="128">
                  <c:v>0.061336</c:v>
                </c:pt>
                <c:pt idx="129">
                  <c:v>0.061336</c:v>
                </c:pt>
                <c:pt idx="130">
                  <c:v>0.061336</c:v>
                </c:pt>
                <c:pt idx="131">
                  <c:v>0.061336</c:v>
                </c:pt>
                <c:pt idx="132">
                  <c:v>0.061336</c:v>
                </c:pt>
                <c:pt idx="133">
                  <c:v>0.061336</c:v>
                </c:pt>
                <c:pt idx="134">
                  <c:v>0.061336</c:v>
                </c:pt>
                <c:pt idx="135">
                  <c:v>0.061336</c:v>
                </c:pt>
                <c:pt idx="136">
                  <c:v>0.061336</c:v>
                </c:pt>
                <c:pt idx="137">
                  <c:v>0.061336</c:v>
                </c:pt>
                <c:pt idx="138">
                  <c:v>0.061336</c:v>
                </c:pt>
                <c:pt idx="139">
                  <c:v>0.061336</c:v>
                </c:pt>
                <c:pt idx="140">
                  <c:v>0.061336</c:v>
                </c:pt>
                <c:pt idx="141">
                  <c:v>0.061336</c:v>
                </c:pt>
                <c:pt idx="142">
                  <c:v>0.061336</c:v>
                </c:pt>
                <c:pt idx="143">
                  <c:v>0.061336</c:v>
                </c:pt>
                <c:pt idx="144">
                  <c:v>0.061336</c:v>
                </c:pt>
                <c:pt idx="145">
                  <c:v>0.061336</c:v>
                </c:pt>
                <c:pt idx="146">
                  <c:v>0.061336</c:v>
                </c:pt>
                <c:pt idx="147">
                  <c:v>0.061336</c:v>
                </c:pt>
                <c:pt idx="148">
                  <c:v>0.061336</c:v>
                </c:pt>
                <c:pt idx="149">
                  <c:v>0.061336</c:v>
                </c:pt>
                <c:pt idx="150">
                  <c:v>0.061336</c:v>
                </c:pt>
                <c:pt idx="151">
                  <c:v>0.061336</c:v>
                </c:pt>
                <c:pt idx="152">
                  <c:v>0.061336</c:v>
                </c:pt>
                <c:pt idx="153">
                  <c:v>0.061336</c:v>
                </c:pt>
                <c:pt idx="154">
                  <c:v>0.061336</c:v>
                </c:pt>
                <c:pt idx="155">
                  <c:v>0.061336</c:v>
                </c:pt>
                <c:pt idx="156">
                  <c:v>0.061336</c:v>
                </c:pt>
                <c:pt idx="157">
                  <c:v>0.061336</c:v>
                </c:pt>
                <c:pt idx="158">
                  <c:v>0.061336</c:v>
                </c:pt>
                <c:pt idx="159">
                  <c:v>0.061336</c:v>
                </c:pt>
                <c:pt idx="160">
                  <c:v>0.061336</c:v>
                </c:pt>
                <c:pt idx="161">
                  <c:v>0.061336</c:v>
                </c:pt>
                <c:pt idx="162">
                  <c:v>0.061336</c:v>
                </c:pt>
                <c:pt idx="163">
                  <c:v>0.061336</c:v>
                </c:pt>
                <c:pt idx="164">
                  <c:v>0.061336</c:v>
                </c:pt>
                <c:pt idx="165">
                  <c:v>0.061336</c:v>
                </c:pt>
                <c:pt idx="166">
                  <c:v>0.061336</c:v>
                </c:pt>
                <c:pt idx="167">
                  <c:v>0.061336</c:v>
                </c:pt>
                <c:pt idx="168">
                  <c:v>0.061336</c:v>
                </c:pt>
                <c:pt idx="169">
                  <c:v>0.061336</c:v>
                </c:pt>
                <c:pt idx="170">
                  <c:v>0.061336</c:v>
                </c:pt>
                <c:pt idx="171">
                  <c:v>0.061336</c:v>
                </c:pt>
                <c:pt idx="172">
                  <c:v>0.061336</c:v>
                </c:pt>
                <c:pt idx="173">
                  <c:v>0.061336</c:v>
                </c:pt>
                <c:pt idx="174">
                  <c:v>0.061336</c:v>
                </c:pt>
                <c:pt idx="175">
                  <c:v>0.061336</c:v>
                </c:pt>
                <c:pt idx="176">
                  <c:v>0.061336</c:v>
                </c:pt>
                <c:pt idx="177">
                  <c:v>0.061336</c:v>
                </c:pt>
                <c:pt idx="178">
                  <c:v>0.061336</c:v>
                </c:pt>
                <c:pt idx="179">
                  <c:v>0.061336</c:v>
                </c:pt>
                <c:pt idx="180">
                  <c:v>0.061336</c:v>
                </c:pt>
                <c:pt idx="181">
                  <c:v>0.061336</c:v>
                </c:pt>
                <c:pt idx="182">
                  <c:v>0.061336</c:v>
                </c:pt>
                <c:pt idx="183">
                  <c:v>0.061336</c:v>
                </c:pt>
                <c:pt idx="184">
                  <c:v>0.061336</c:v>
                </c:pt>
                <c:pt idx="185">
                  <c:v>0.061336</c:v>
                </c:pt>
                <c:pt idx="186">
                  <c:v>0.061336</c:v>
                </c:pt>
                <c:pt idx="187">
                  <c:v>0.061336</c:v>
                </c:pt>
                <c:pt idx="188">
                  <c:v>0.061336</c:v>
                </c:pt>
                <c:pt idx="189">
                  <c:v>0.061336</c:v>
                </c:pt>
                <c:pt idx="190">
                  <c:v>0.061336</c:v>
                </c:pt>
                <c:pt idx="191">
                  <c:v>0.061336</c:v>
                </c:pt>
                <c:pt idx="192">
                  <c:v>0.061336</c:v>
                </c:pt>
                <c:pt idx="193">
                  <c:v>0.061336</c:v>
                </c:pt>
                <c:pt idx="194">
                  <c:v>0.061336</c:v>
                </c:pt>
                <c:pt idx="195">
                  <c:v>0.061336</c:v>
                </c:pt>
                <c:pt idx="196">
                  <c:v>0.061336</c:v>
                </c:pt>
                <c:pt idx="197">
                  <c:v>0.061336</c:v>
                </c:pt>
                <c:pt idx="198">
                  <c:v>0.061336</c:v>
                </c:pt>
                <c:pt idx="199">
                  <c:v>0.061336</c:v>
                </c:pt>
                <c:pt idx="200">
                  <c:v>0.061336</c:v>
                </c:pt>
                <c:pt idx="201">
                  <c:v>0.061336</c:v>
                </c:pt>
                <c:pt idx="202">
                  <c:v>0.061336</c:v>
                </c:pt>
                <c:pt idx="203">
                  <c:v>0.061336</c:v>
                </c:pt>
                <c:pt idx="204">
                  <c:v>0.061336</c:v>
                </c:pt>
                <c:pt idx="205">
                  <c:v>0.061336</c:v>
                </c:pt>
                <c:pt idx="206">
                  <c:v>0.061336</c:v>
                </c:pt>
                <c:pt idx="207">
                  <c:v>0.061336</c:v>
                </c:pt>
                <c:pt idx="208">
                  <c:v>0.061336</c:v>
                </c:pt>
                <c:pt idx="209">
                  <c:v>0.061336</c:v>
                </c:pt>
                <c:pt idx="210">
                  <c:v>0.061336</c:v>
                </c:pt>
                <c:pt idx="211">
                  <c:v>0.061336</c:v>
                </c:pt>
                <c:pt idx="212">
                  <c:v>0.061336</c:v>
                </c:pt>
                <c:pt idx="213">
                  <c:v>0.061336</c:v>
                </c:pt>
                <c:pt idx="214">
                  <c:v>0.061336</c:v>
                </c:pt>
                <c:pt idx="215">
                  <c:v>0.061336</c:v>
                </c:pt>
                <c:pt idx="216">
                  <c:v>0.061336</c:v>
                </c:pt>
                <c:pt idx="217">
                  <c:v>0.061336</c:v>
                </c:pt>
                <c:pt idx="218">
                  <c:v>0.061336</c:v>
                </c:pt>
                <c:pt idx="219">
                  <c:v>0.061336</c:v>
                </c:pt>
                <c:pt idx="220">
                  <c:v>0.061336</c:v>
                </c:pt>
                <c:pt idx="221">
                  <c:v>0.061336</c:v>
                </c:pt>
                <c:pt idx="222">
                  <c:v>0.061336</c:v>
                </c:pt>
                <c:pt idx="223">
                  <c:v>0.061336</c:v>
                </c:pt>
                <c:pt idx="224">
                  <c:v>0.061336</c:v>
                </c:pt>
                <c:pt idx="225">
                  <c:v>0.061336</c:v>
                </c:pt>
                <c:pt idx="226">
                  <c:v>0.061336</c:v>
                </c:pt>
                <c:pt idx="227">
                  <c:v>0.061336</c:v>
                </c:pt>
                <c:pt idx="228">
                  <c:v>0.061336</c:v>
                </c:pt>
                <c:pt idx="229">
                  <c:v>0.061336</c:v>
                </c:pt>
                <c:pt idx="230">
                  <c:v>0.061336</c:v>
                </c:pt>
                <c:pt idx="231">
                  <c:v>0.061336</c:v>
                </c:pt>
                <c:pt idx="232">
                  <c:v>0.061336</c:v>
                </c:pt>
                <c:pt idx="233">
                  <c:v>0.061336</c:v>
                </c:pt>
                <c:pt idx="234">
                  <c:v>0.061336</c:v>
                </c:pt>
                <c:pt idx="235">
                  <c:v>0.061336</c:v>
                </c:pt>
                <c:pt idx="236">
                  <c:v>0.061336</c:v>
                </c:pt>
                <c:pt idx="237">
                  <c:v>0.061336</c:v>
                </c:pt>
                <c:pt idx="238">
                  <c:v>0.061336</c:v>
                </c:pt>
                <c:pt idx="239">
                  <c:v>0.061336</c:v>
                </c:pt>
                <c:pt idx="240">
                  <c:v>0.061336</c:v>
                </c:pt>
                <c:pt idx="241">
                  <c:v>0.061336</c:v>
                </c:pt>
                <c:pt idx="242">
                  <c:v>0.061336</c:v>
                </c:pt>
                <c:pt idx="243">
                  <c:v>0.061336</c:v>
                </c:pt>
                <c:pt idx="244">
                  <c:v>0.061336</c:v>
                </c:pt>
                <c:pt idx="245">
                  <c:v>0.061336</c:v>
                </c:pt>
                <c:pt idx="246">
                  <c:v>0.061336</c:v>
                </c:pt>
                <c:pt idx="247">
                  <c:v>0.066551</c:v>
                </c:pt>
                <c:pt idx="248">
                  <c:v>0.066551</c:v>
                </c:pt>
                <c:pt idx="249">
                  <c:v>0.066551</c:v>
                </c:pt>
                <c:pt idx="250">
                  <c:v>0.071765</c:v>
                </c:pt>
                <c:pt idx="251">
                  <c:v>0.071765</c:v>
                </c:pt>
                <c:pt idx="252">
                  <c:v>0.071765</c:v>
                </c:pt>
                <c:pt idx="253">
                  <c:v>0.071765</c:v>
                </c:pt>
                <c:pt idx="254">
                  <c:v>0.071765</c:v>
                </c:pt>
                <c:pt idx="255">
                  <c:v>0.071765</c:v>
                </c:pt>
                <c:pt idx="256">
                  <c:v>0.071765</c:v>
                </c:pt>
                <c:pt idx="257">
                  <c:v>0.071765</c:v>
                </c:pt>
                <c:pt idx="258">
                  <c:v>0.071765</c:v>
                </c:pt>
                <c:pt idx="259">
                  <c:v>0.071765</c:v>
                </c:pt>
                <c:pt idx="260">
                  <c:v>0.071765</c:v>
                </c:pt>
                <c:pt idx="261">
                  <c:v>0.071765</c:v>
                </c:pt>
                <c:pt idx="262">
                  <c:v>0.071765</c:v>
                </c:pt>
                <c:pt idx="263">
                  <c:v>0.071765</c:v>
                </c:pt>
                <c:pt idx="264">
                  <c:v>0.071765</c:v>
                </c:pt>
                <c:pt idx="265">
                  <c:v>0.071765</c:v>
                </c:pt>
                <c:pt idx="266">
                  <c:v>0.071765</c:v>
                </c:pt>
                <c:pt idx="267">
                  <c:v>0.071765</c:v>
                </c:pt>
                <c:pt idx="268">
                  <c:v>0.071765</c:v>
                </c:pt>
                <c:pt idx="269">
                  <c:v>0.071765</c:v>
                </c:pt>
                <c:pt idx="270">
                  <c:v>0.071765</c:v>
                </c:pt>
                <c:pt idx="271">
                  <c:v>0.071765</c:v>
                </c:pt>
                <c:pt idx="272">
                  <c:v>0.071765</c:v>
                </c:pt>
                <c:pt idx="273">
                  <c:v>0.071765</c:v>
                </c:pt>
                <c:pt idx="274">
                  <c:v>0.071765</c:v>
                </c:pt>
                <c:pt idx="275">
                  <c:v>0.071765</c:v>
                </c:pt>
                <c:pt idx="276">
                  <c:v>0.071765</c:v>
                </c:pt>
                <c:pt idx="277">
                  <c:v>0.071765</c:v>
                </c:pt>
                <c:pt idx="278">
                  <c:v>0.071765</c:v>
                </c:pt>
                <c:pt idx="279">
                  <c:v>0.071765</c:v>
                </c:pt>
                <c:pt idx="280">
                  <c:v>0.071765</c:v>
                </c:pt>
                <c:pt idx="281">
                  <c:v>0.071765</c:v>
                </c:pt>
                <c:pt idx="282">
                  <c:v>0.071765</c:v>
                </c:pt>
                <c:pt idx="283">
                  <c:v>0.071765</c:v>
                </c:pt>
                <c:pt idx="284">
                  <c:v>0.071765</c:v>
                </c:pt>
                <c:pt idx="285">
                  <c:v>0.071765</c:v>
                </c:pt>
                <c:pt idx="286">
                  <c:v>0.071765</c:v>
                </c:pt>
                <c:pt idx="287">
                  <c:v>0.071765</c:v>
                </c:pt>
                <c:pt idx="288">
                  <c:v>0.071765</c:v>
                </c:pt>
                <c:pt idx="289">
                  <c:v>0.071765</c:v>
                </c:pt>
                <c:pt idx="290">
                  <c:v>0.071765</c:v>
                </c:pt>
                <c:pt idx="291">
                  <c:v>0.071765</c:v>
                </c:pt>
                <c:pt idx="292">
                  <c:v>0.071765</c:v>
                </c:pt>
                <c:pt idx="293">
                  <c:v>0.071765</c:v>
                </c:pt>
                <c:pt idx="294">
                  <c:v>0.071765</c:v>
                </c:pt>
                <c:pt idx="295">
                  <c:v>0.071765</c:v>
                </c:pt>
                <c:pt idx="296">
                  <c:v>0.071765</c:v>
                </c:pt>
                <c:pt idx="297">
                  <c:v>0.071765</c:v>
                </c:pt>
                <c:pt idx="298">
                  <c:v>0.071765</c:v>
                </c:pt>
                <c:pt idx="299">
                  <c:v>0.071765</c:v>
                </c:pt>
                <c:pt idx="300">
                  <c:v>0.071765</c:v>
                </c:pt>
                <c:pt idx="301">
                  <c:v>0.071765</c:v>
                </c:pt>
                <c:pt idx="302">
                  <c:v>0.071765</c:v>
                </c:pt>
                <c:pt idx="303">
                  <c:v>0.071765</c:v>
                </c:pt>
                <c:pt idx="304">
                  <c:v>0.071765</c:v>
                </c:pt>
                <c:pt idx="305">
                  <c:v>0.071765</c:v>
                </c:pt>
                <c:pt idx="306">
                  <c:v>0.071765</c:v>
                </c:pt>
                <c:pt idx="307">
                  <c:v>0.071765</c:v>
                </c:pt>
                <c:pt idx="308">
                  <c:v>0.071765</c:v>
                </c:pt>
                <c:pt idx="309">
                  <c:v>0.071765</c:v>
                </c:pt>
                <c:pt idx="310">
                  <c:v>0.071765</c:v>
                </c:pt>
                <c:pt idx="311">
                  <c:v>0.071765</c:v>
                </c:pt>
                <c:pt idx="312">
                  <c:v>0.071765</c:v>
                </c:pt>
                <c:pt idx="313">
                  <c:v>0.071765</c:v>
                </c:pt>
                <c:pt idx="314">
                  <c:v>0.071765</c:v>
                </c:pt>
                <c:pt idx="315">
                  <c:v>0.071765</c:v>
                </c:pt>
                <c:pt idx="316">
                  <c:v>0.071765</c:v>
                </c:pt>
                <c:pt idx="317">
                  <c:v>0.071765</c:v>
                </c:pt>
                <c:pt idx="318">
                  <c:v>0.071765</c:v>
                </c:pt>
                <c:pt idx="319">
                  <c:v>0.071765</c:v>
                </c:pt>
                <c:pt idx="320">
                  <c:v>0.071765</c:v>
                </c:pt>
                <c:pt idx="321">
                  <c:v>0.071765</c:v>
                </c:pt>
                <c:pt idx="322">
                  <c:v>0.071765</c:v>
                </c:pt>
                <c:pt idx="323">
                  <c:v>0.071765</c:v>
                </c:pt>
                <c:pt idx="324">
                  <c:v>0.071765</c:v>
                </c:pt>
                <c:pt idx="325">
                  <c:v>0.071765</c:v>
                </c:pt>
                <c:pt idx="326">
                  <c:v>0.071765</c:v>
                </c:pt>
                <c:pt idx="327">
                  <c:v>0.071765</c:v>
                </c:pt>
                <c:pt idx="328">
                  <c:v>0.071765</c:v>
                </c:pt>
                <c:pt idx="329">
                  <c:v>0.071765</c:v>
                </c:pt>
                <c:pt idx="330">
                  <c:v>0.071765</c:v>
                </c:pt>
                <c:pt idx="331">
                  <c:v>0.071765</c:v>
                </c:pt>
                <c:pt idx="332">
                  <c:v>0.071765</c:v>
                </c:pt>
                <c:pt idx="333">
                  <c:v>0.071765</c:v>
                </c:pt>
                <c:pt idx="334">
                  <c:v>0.071765</c:v>
                </c:pt>
                <c:pt idx="335">
                  <c:v>0.071765</c:v>
                </c:pt>
                <c:pt idx="336">
                  <c:v>0.071765</c:v>
                </c:pt>
                <c:pt idx="337">
                  <c:v>0.071765</c:v>
                </c:pt>
                <c:pt idx="338">
                  <c:v>0.071765</c:v>
                </c:pt>
                <c:pt idx="339">
                  <c:v>0.071765</c:v>
                </c:pt>
                <c:pt idx="340">
                  <c:v>0.071765</c:v>
                </c:pt>
                <c:pt idx="341">
                  <c:v>0.071765</c:v>
                </c:pt>
                <c:pt idx="342">
                  <c:v>0.071765</c:v>
                </c:pt>
                <c:pt idx="343">
                  <c:v>0.071765</c:v>
                </c:pt>
                <c:pt idx="344">
                  <c:v>0.071765</c:v>
                </c:pt>
                <c:pt idx="345">
                  <c:v>0.071765</c:v>
                </c:pt>
                <c:pt idx="346">
                  <c:v>0.071765</c:v>
                </c:pt>
                <c:pt idx="347">
                  <c:v>0.071765</c:v>
                </c:pt>
                <c:pt idx="348">
                  <c:v>0.071765</c:v>
                </c:pt>
                <c:pt idx="349">
                  <c:v>0.071765</c:v>
                </c:pt>
                <c:pt idx="350">
                  <c:v>0.071765</c:v>
                </c:pt>
                <c:pt idx="351">
                  <c:v>0.071765</c:v>
                </c:pt>
                <c:pt idx="352">
                  <c:v>0.071765</c:v>
                </c:pt>
                <c:pt idx="353">
                  <c:v>0.07701</c:v>
                </c:pt>
                <c:pt idx="354">
                  <c:v>0.07701</c:v>
                </c:pt>
                <c:pt idx="355">
                  <c:v>0.07701</c:v>
                </c:pt>
                <c:pt idx="356">
                  <c:v>0.07701</c:v>
                </c:pt>
                <c:pt idx="357">
                  <c:v>0.07701</c:v>
                </c:pt>
                <c:pt idx="358">
                  <c:v>0.07701</c:v>
                </c:pt>
                <c:pt idx="359">
                  <c:v>0.07701</c:v>
                </c:pt>
                <c:pt idx="360">
                  <c:v>0.07701</c:v>
                </c:pt>
                <c:pt idx="361">
                  <c:v>0.082254</c:v>
                </c:pt>
                <c:pt idx="362">
                  <c:v>0.082254</c:v>
                </c:pt>
                <c:pt idx="363">
                  <c:v>0.082254</c:v>
                </c:pt>
                <c:pt idx="364">
                  <c:v>0.082254</c:v>
                </c:pt>
                <c:pt idx="365">
                  <c:v>0.082254</c:v>
                </c:pt>
                <c:pt idx="366">
                  <c:v>0.082254</c:v>
                </c:pt>
                <c:pt idx="367">
                  <c:v>0.082254</c:v>
                </c:pt>
                <c:pt idx="368">
                  <c:v>0.082254</c:v>
                </c:pt>
                <c:pt idx="369">
                  <c:v>0.082254</c:v>
                </c:pt>
                <c:pt idx="370">
                  <c:v>0.082254</c:v>
                </c:pt>
                <c:pt idx="371">
                  <c:v>0.082254</c:v>
                </c:pt>
                <c:pt idx="372">
                  <c:v>0.082254</c:v>
                </c:pt>
                <c:pt idx="373">
                  <c:v>0.082254</c:v>
                </c:pt>
                <c:pt idx="374">
                  <c:v>0.082254</c:v>
                </c:pt>
                <c:pt idx="375">
                  <c:v>0.082254</c:v>
                </c:pt>
                <c:pt idx="376">
                  <c:v>0.082254</c:v>
                </c:pt>
                <c:pt idx="377">
                  <c:v>0.082254</c:v>
                </c:pt>
                <c:pt idx="378">
                  <c:v>0.082254</c:v>
                </c:pt>
                <c:pt idx="379">
                  <c:v>0.082254</c:v>
                </c:pt>
                <c:pt idx="380">
                  <c:v>0.082254</c:v>
                </c:pt>
                <c:pt idx="381">
                  <c:v>0.082254</c:v>
                </c:pt>
                <c:pt idx="382">
                  <c:v>0.082254</c:v>
                </c:pt>
                <c:pt idx="383">
                  <c:v>0.082254</c:v>
                </c:pt>
                <c:pt idx="384">
                  <c:v>0.082254</c:v>
                </c:pt>
                <c:pt idx="385">
                  <c:v>0.082254</c:v>
                </c:pt>
                <c:pt idx="386">
                  <c:v>0.082254</c:v>
                </c:pt>
                <c:pt idx="387">
                  <c:v>0.082254</c:v>
                </c:pt>
                <c:pt idx="388">
                  <c:v>0.082254</c:v>
                </c:pt>
                <c:pt idx="389">
                  <c:v>0.082254</c:v>
                </c:pt>
                <c:pt idx="390">
                  <c:v>0.082254</c:v>
                </c:pt>
                <c:pt idx="391">
                  <c:v>0.082254</c:v>
                </c:pt>
                <c:pt idx="392">
                  <c:v>0.082254</c:v>
                </c:pt>
                <c:pt idx="393">
                  <c:v>0.082254</c:v>
                </c:pt>
                <c:pt idx="394">
                  <c:v>0.082254</c:v>
                </c:pt>
                <c:pt idx="395">
                  <c:v>0.082254</c:v>
                </c:pt>
                <c:pt idx="396">
                  <c:v>0.082254</c:v>
                </c:pt>
                <c:pt idx="397">
                  <c:v>0.082254</c:v>
                </c:pt>
                <c:pt idx="398">
                  <c:v>0.082254</c:v>
                </c:pt>
                <c:pt idx="399">
                  <c:v>0.082254</c:v>
                </c:pt>
                <c:pt idx="400">
                  <c:v>0.087528</c:v>
                </c:pt>
                <c:pt idx="401">
                  <c:v>0.087528</c:v>
                </c:pt>
                <c:pt idx="402">
                  <c:v>0.087528</c:v>
                </c:pt>
                <c:pt idx="403">
                  <c:v>0.087528</c:v>
                </c:pt>
                <c:pt idx="404">
                  <c:v>0.087528</c:v>
                </c:pt>
                <c:pt idx="405">
                  <c:v>0.087528</c:v>
                </c:pt>
                <c:pt idx="406">
                  <c:v>0.087528</c:v>
                </c:pt>
                <c:pt idx="407">
                  <c:v>0.087528</c:v>
                </c:pt>
                <c:pt idx="408">
                  <c:v>0.087528</c:v>
                </c:pt>
                <c:pt idx="409">
                  <c:v>0.087528</c:v>
                </c:pt>
                <c:pt idx="410">
                  <c:v>0.087528</c:v>
                </c:pt>
                <c:pt idx="411">
                  <c:v>0.087528</c:v>
                </c:pt>
                <c:pt idx="412">
                  <c:v>0.087528</c:v>
                </c:pt>
                <c:pt idx="413">
                  <c:v>0.087528</c:v>
                </c:pt>
                <c:pt idx="414">
                  <c:v>0.087528</c:v>
                </c:pt>
                <c:pt idx="415">
                  <c:v>0.087528</c:v>
                </c:pt>
                <c:pt idx="416">
                  <c:v>0.087528</c:v>
                </c:pt>
                <c:pt idx="417">
                  <c:v>0.087528</c:v>
                </c:pt>
                <c:pt idx="418">
                  <c:v>0.087528</c:v>
                </c:pt>
                <c:pt idx="419">
                  <c:v>0.087528</c:v>
                </c:pt>
                <c:pt idx="420">
                  <c:v>0.087528</c:v>
                </c:pt>
                <c:pt idx="421">
                  <c:v>0.087528</c:v>
                </c:pt>
                <c:pt idx="422">
                  <c:v>0.087528</c:v>
                </c:pt>
                <c:pt idx="423">
                  <c:v>0.087528</c:v>
                </c:pt>
                <c:pt idx="424">
                  <c:v>0.087528</c:v>
                </c:pt>
                <c:pt idx="425">
                  <c:v>0.087528</c:v>
                </c:pt>
                <c:pt idx="426">
                  <c:v>0.087528</c:v>
                </c:pt>
                <c:pt idx="427">
                  <c:v>0.087528</c:v>
                </c:pt>
                <c:pt idx="428">
                  <c:v>0.087528</c:v>
                </c:pt>
                <c:pt idx="429">
                  <c:v>0.087528</c:v>
                </c:pt>
                <c:pt idx="430">
                  <c:v>0.087528</c:v>
                </c:pt>
                <c:pt idx="431">
                  <c:v>0.087528</c:v>
                </c:pt>
                <c:pt idx="432">
                  <c:v>0.087528</c:v>
                </c:pt>
                <c:pt idx="433">
                  <c:v>0.087528</c:v>
                </c:pt>
                <c:pt idx="434">
                  <c:v>0.087528</c:v>
                </c:pt>
                <c:pt idx="435">
                  <c:v>0.087528</c:v>
                </c:pt>
                <c:pt idx="436">
                  <c:v>0.087528</c:v>
                </c:pt>
                <c:pt idx="437">
                  <c:v>0.087528</c:v>
                </c:pt>
                <c:pt idx="438">
                  <c:v>0.087528</c:v>
                </c:pt>
                <c:pt idx="439">
                  <c:v>0.087528</c:v>
                </c:pt>
                <c:pt idx="440">
                  <c:v>0.087528</c:v>
                </c:pt>
                <c:pt idx="441">
                  <c:v>0.087528</c:v>
                </c:pt>
                <c:pt idx="442">
                  <c:v>0.087528</c:v>
                </c:pt>
                <c:pt idx="443">
                  <c:v>0.087528</c:v>
                </c:pt>
                <c:pt idx="444">
                  <c:v>0.087528</c:v>
                </c:pt>
                <c:pt idx="445">
                  <c:v>0.087528</c:v>
                </c:pt>
                <c:pt idx="446">
                  <c:v>0.087528</c:v>
                </c:pt>
                <c:pt idx="447">
                  <c:v>0.087528</c:v>
                </c:pt>
                <c:pt idx="448">
                  <c:v>0.087528</c:v>
                </c:pt>
                <c:pt idx="449">
                  <c:v>0.087528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DD-4E7D-B19B-2FF95E02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306376"/>
        <c:axId val="2102296984"/>
      </c:scatterChart>
      <c:valAx>
        <c:axId val="2102306376"/>
        <c:scaling>
          <c:orientation val="minMax"/>
          <c:max val="1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 Post-Procedure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296984"/>
        <c:crosses val="autoZero"/>
        <c:crossBetween val="midCat"/>
      </c:valAx>
      <c:valAx>
        <c:axId val="2102296984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All-Cause Mortality or Disabling Stroke</a:t>
                </a:r>
              </a:p>
            </c:rich>
          </c:tx>
          <c:layout>
            <c:manualLayout>
              <c:xMode val="edge"/>
              <c:yMode val="edge"/>
              <c:x val="0.0324877983197593"/>
              <c:y val="0.06020800718720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306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034379388629"/>
          <c:y val="0.168542996133924"/>
          <c:w val="0.117933884474356"/>
          <c:h val="0.138680585859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43825352094"/>
          <c:y val="0.0528345798882257"/>
          <c:w val="0.844526287021167"/>
          <c:h val="0.764485191364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'T_08.4_DTHSTRO_km_mITT_24M'!$C$3</c:f>
              <c:strCache>
                <c:ptCount val="1"/>
                <c:pt idx="0">
                  <c:v>RCT TAVR</c:v>
                </c:pt>
              </c:strCache>
            </c:strRef>
          </c:tx>
          <c:spPr>
            <a:ln w="38100" cap="rnd">
              <a:solidFill>
                <a:srgbClr val="44546A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'T_08.4_DTHSTRO_km_mITT_24M'!$B$4:$B$769</c:f>
              <c:numCache>
                <c:formatCode>General</c:formatCode>
                <c:ptCount val="766"/>
                <c:pt idx="0">
                  <c:v>0.0</c:v>
                </c:pt>
                <c:pt idx="1">
                  <c:v>0.0331</c:v>
                </c:pt>
                <c:pt idx="2">
                  <c:v>0.0661</c:v>
                </c:pt>
                <c:pt idx="3">
                  <c:v>0.0992</c:v>
                </c:pt>
                <c:pt idx="4">
                  <c:v>0.1322</c:v>
                </c:pt>
                <c:pt idx="5">
                  <c:v>0.1653</c:v>
                </c:pt>
                <c:pt idx="6">
                  <c:v>0.1983</c:v>
                </c:pt>
                <c:pt idx="7">
                  <c:v>0.2314</c:v>
                </c:pt>
                <c:pt idx="8">
                  <c:v>0.2645</c:v>
                </c:pt>
                <c:pt idx="9">
                  <c:v>0.2975</c:v>
                </c:pt>
                <c:pt idx="10">
                  <c:v>0.3306</c:v>
                </c:pt>
                <c:pt idx="11">
                  <c:v>0.3636</c:v>
                </c:pt>
                <c:pt idx="12">
                  <c:v>0.3967</c:v>
                </c:pt>
                <c:pt idx="13">
                  <c:v>0.4298</c:v>
                </c:pt>
                <c:pt idx="14">
                  <c:v>0.4628</c:v>
                </c:pt>
                <c:pt idx="15">
                  <c:v>0.4959</c:v>
                </c:pt>
                <c:pt idx="16">
                  <c:v>0.5289</c:v>
                </c:pt>
                <c:pt idx="17">
                  <c:v>0.562</c:v>
                </c:pt>
                <c:pt idx="18">
                  <c:v>0.595</c:v>
                </c:pt>
                <c:pt idx="19">
                  <c:v>0.6281</c:v>
                </c:pt>
                <c:pt idx="20">
                  <c:v>0.6612</c:v>
                </c:pt>
                <c:pt idx="21">
                  <c:v>0.6942</c:v>
                </c:pt>
                <c:pt idx="22">
                  <c:v>0.7273</c:v>
                </c:pt>
                <c:pt idx="23">
                  <c:v>0.7603</c:v>
                </c:pt>
                <c:pt idx="24">
                  <c:v>0.7934</c:v>
                </c:pt>
                <c:pt idx="25">
                  <c:v>0.8264</c:v>
                </c:pt>
                <c:pt idx="26">
                  <c:v>0.8595</c:v>
                </c:pt>
                <c:pt idx="27">
                  <c:v>0.8926</c:v>
                </c:pt>
                <c:pt idx="28">
                  <c:v>0.9256</c:v>
                </c:pt>
                <c:pt idx="29">
                  <c:v>0.9587</c:v>
                </c:pt>
                <c:pt idx="30">
                  <c:v>0.9917</c:v>
                </c:pt>
                <c:pt idx="31">
                  <c:v>1.0248</c:v>
                </c:pt>
                <c:pt idx="32">
                  <c:v>1.0579</c:v>
                </c:pt>
                <c:pt idx="33">
                  <c:v>1.0909</c:v>
                </c:pt>
                <c:pt idx="34">
                  <c:v>1.124</c:v>
                </c:pt>
                <c:pt idx="35">
                  <c:v>1.157</c:v>
                </c:pt>
                <c:pt idx="36">
                  <c:v>1.1901</c:v>
                </c:pt>
                <c:pt idx="37">
                  <c:v>1.2231</c:v>
                </c:pt>
                <c:pt idx="38">
                  <c:v>1.2562</c:v>
                </c:pt>
                <c:pt idx="39">
                  <c:v>1.2893</c:v>
                </c:pt>
                <c:pt idx="40">
                  <c:v>1.3223</c:v>
                </c:pt>
                <c:pt idx="41">
                  <c:v>1.3554</c:v>
                </c:pt>
                <c:pt idx="42">
                  <c:v>1.3884</c:v>
                </c:pt>
                <c:pt idx="43">
                  <c:v>1.4215</c:v>
                </c:pt>
                <c:pt idx="44">
                  <c:v>1.4545</c:v>
                </c:pt>
                <c:pt idx="45">
                  <c:v>1.4876</c:v>
                </c:pt>
                <c:pt idx="46">
                  <c:v>1.5207</c:v>
                </c:pt>
                <c:pt idx="47">
                  <c:v>1.5537</c:v>
                </c:pt>
                <c:pt idx="48">
                  <c:v>1.5868</c:v>
                </c:pt>
                <c:pt idx="49">
                  <c:v>1.6198</c:v>
                </c:pt>
                <c:pt idx="50">
                  <c:v>1.6529</c:v>
                </c:pt>
                <c:pt idx="51">
                  <c:v>1.686</c:v>
                </c:pt>
                <c:pt idx="52">
                  <c:v>1.719</c:v>
                </c:pt>
                <c:pt idx="53">
                  <c:v>1.7521</c:v>
                </c:pt>
                <c:pt idx="54">
                  <c:v>1.7851</c:v>
                </c:pt>
                <c:pt idx="55">
                  <c:v>1.8182</c:v>
                </c:pt>
                <c:pt idx="56">
                  <c:v>1.8512</c:v>
                </c:pt>
                <c:pt idx="57">
                  <c:v>1.8843</c:v>
                </c:pt>
                <c:pt idx="58">
                  <c:v>1.9174</c:v>
                </c:pt>
                <c:pt idx="59">
                  <c:v>1.9504</c:v>
                </c:pt>
                <c:pt idx="60">
                  <c:v>1.9835</c:v>
                </c:pt>
                <c:pt idx="61">
                  <c:v>2.0165</c:v>
                </c:pt>
                <c:pt idx="62">
                  <c:v>2.0496</c:v>
                </c:pt>
                <c:pt idx="63">
                  <c:v>2.0826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</c:v>
                </c:pt>
                <c:pt idx="68">
                  <c:v>2.2479</c:v>
                </c:pt>
                <c:pt idx="69">
                  <c:v>2.281</c:v>
                </c:pt>
                <c:pt idx="70">
                  <c:v>2.314</c:v>
                </c:pt>
                <c:pt idx="71">
                  <c:v>2.3471</c:v>
                </c:pt>
                <c:pt idx="72">
                  <c:v>2.3802</c:v>
                </c:pt>
                <c:pt idx="73">
                  <c:v>2.4132</c:v>
                </c:pt>
                <c:pt idx="74">
                  <c:v>2.446299999999999</c:v>
                </c:pt>
                <c:pt idx="75">
                  <c:v>2.479299999999998</c:v>
                </c:pt>
                <c:pt idx="76">
                  <c:v>2.5124</c:v>
                </c:pt>
                <c:pt idx="77">
                  <c:v>2.5455</c:v>
                </c:pt>
                <c:pt idx="78">
                  <c:v>2.5785</c:v>
                </c:pt>
                <c:pt idx="79">
                  <c:v>2.6116</c:v>
                </c:pt>
                <c:pt idx="80">
                  <c:v>2.6446</c:v>
                </c:pt>
                <c:pt idx="81">
                  <c:v>2.6777</c:v>
                </c:pt>
                <c:pt idx="82">
                  <c:v>2.7107</c:v>
                </c:pt>
                <c:pt idx="83">
                  <c:v>2.7438</c:v>
                </c:pt>
                <c:pt idx="84">
                  <c:v>2.776899999999999</c:v>
                </c:pt>
                <c:pt idx="85">
                  <c:v>2.809899999999998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</c:v>
                </c:pt>
                <c:pt idx="91">
                  <c:v>3.0083</c:v>
                </c:pt>
                <c:pt idx="92">
                  <c:v>3.0413</c:v>
                </c:pt>
                <c:pt idx="93">
                  <c:v>3.0744</c:v>
                </c:pt>
                <c:pt idx="94">
                  <c:v>3.1074</c:v>
                </c:pt>
                <c:pt idx="95">
                  <c:v>3.1405</c:v>
                </c:pt>
                <c:pt idx="96">
                  <c:v>3.1736</c:v>
                </c:pt>
                <c:pt idx="97">
                  <c:v>3.2066</c:v>
                </c:pt>
                <c:pt idx="98">
                  <c:v>3.2397</c:v>
                </c:pt>
                <c:pt idx="99">
                  <c:v>3.272699999999999</c:v>
                </c:pt>
                <c:pt idx="100">
                  <c:v>3.3058</c:v>
                </c:pt>
                <c:pt idx="101">
                  <c:v>3.338799999999999</c:v>
                </c:pt>
                <c:pt idx="102">
                  <c:v>3.3719</c:v>
                </c:pt>
                <c:pt idx="103">
                  <c:v>3.405</c:v>
                </c:pt>
                <c:pt idx="104">
                  <c:v>3.438</c:v>
                </c:pt>
                <c:pt idx="105">
                  <c:v>3.471099999999998</c:v>
                </c:pt>
                <c:pt idx="106">
                  <c:v>3.5041</c:v>
                </c:pt>
                <c:pt idx="107">
                  <c:v>3.5372</c:v>
                </c:pt>
                <c:pt idx="108">
                  <c:v>3.5702</c:v>
                </c:pt>
                <c:pt idx="109">
                  <c:v>3.6033</c:v>
                </c:pt>
                <c:pt idx="110">
                  <c:v>3.6364</c:v>
                </c:pt>
                <c:pt idx="111">
                  <c:v>3.6694</c:v>
                </c:pt>
                <c:pt idx="112">
                  <c:v>3.7025</c:v>
                </c:pt>
                <c:pt idx="113">
                  <c:v>3.7355</c:v>
                </c:pt>
                <c:pt idx="114">
                  <c:v>3.7686</c:v>
                </c:pt>
                <c:pt idx="115">
                  <c:v>3.801699999999998</c:v>
                </c:pt>
                <c:pt idx="116">
                  <c:v>3.8347</c:v>
                </c:pt>
                <c:pt idx="117">
                  <c:v>3.8678</c:v>
                </c:pt>
                <c:pt idx="118">
                  <c:v>3.9008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4.0</c:v>
                </c:pt>
                <c:pt idx="122">
                  <c:v>4.0331</c:v>
                </c:pt>
                <c:pt idx="123">
                  <c:v>4.0661</c:v>
                </c:pt>
                <c:pt idx="124">
                  <c:v>4.0992</c:v>
                </c:pt>
                <c:pt idx="125">
                  <c:v>4.1322</c:v>
                </c:pt>
                <c:pt idx="126">
                  <c:v>4.165299999999998</c:v>
                </c:pt>
                <c:pt idx="127">
                  <c:v>4.1983</c:v>
                </c:pt>
                <c:pt idx="128">
                  <c:v>4.2314</c:v>
                </c:pt>
                <c:pt idx="129">
                  <c:v>4.264499999999995</c:v>
                </c:pt>
                <c:pt idx="130">
                  <c:v>4.297499999999999</c:v>
                </c:pt>
                <c:pt idx="131">
                  <c:v>4.3306</c:v>
                </c:pt>
                <c:pt idx="132">
                  <c:v>4.363599999999995</c:v>
                </c:pt>
                <c:pt idx="133">
                  <c:v>4.3967</c:v>
                </c:pt>
                <c:pt idx="134">
                  <c:v>4.4298</c:v>
                </c:pt>
                <c:pt idx="135">
                  <c:v>4.4628</c:v>
                </c:pt>
                <c:pt idx="136">
                  <c:v>4.4959</c:v>
                </c:pt>
                <c:pt idx="137">
                  <c:v>4.528899999999997</c:v>
                </c:pt>
                <c:pt idx="138">
                  <c:v>4.561999999999998</c:v>
                </c:pt>
                <c:pt idx="139">
                  <c:v>4.594999999999994</c:v>
                </c:pt>
                <c:pt idx="140">
                  <c:v>4.628099999999994</c:v>
                </c:pt>
                <c:pt idx="141">
                  <c:v>4.6612</c:v>
                </c:pt>
                <c:pt idx="142">
                  <c:v>4.694199999999994</c:v>
                </c:pt>
                <c:pt idx="143">
                  <c:v>4.7273</c:v>
                </c:pt>
                <c:pt idx="144">
                  <c:v>4.7603</c:v>
                </c:pt>
                <c:pt idx="145">
                  <c:v>4.7934</c:v>
                </c:pt>
                <c:pt idx="146">
                  <c:v>4.8264</c:v>
                </c:pt>
                <c:pt idx="147">
                  <c:v>4.8595</c:v>
                </c:pt>
                <c:pt idx="148">
                  <c:v>4.892599999999994</c:v>
                </c:pt>
                <c:pt idx="149">
                  <c:v>4.9256</c:v>
                </c:pt>
                <c:pt idx="150">
                  <c:v>4.9587</c:v>
                </c:pt>
                <c:pt idx="151">
                  <c:v>4.9917</c:v>
                </c:pt>
                <c:pt idx="152">
                  <c:v>5.024799999999995</c:v>
                </c:pt>
                <c:pt idx="153">
                  <c:v>5.057899999999996</c:v>
                </c:pt>
                <c:pt idx="154">
                  <c:v>5.0909</c:v>
                </c:pt>
                <c:pt idx="155">
                  <c:v>5.123999999999994</c:v>
                </c:pt>
                <c:pt idx="156">
                  <c:v>5.156999999999996</c:v>
                </c:pt>
                <c:pt idx="157">
                  <c:v>5.190099999999997</c:v>
                </c:pt>
                <c:pt idx="158">
                  <c:v>5.2231</c:v>
                </c:pt>
                <c:pt idx="159">
                  <c:v>5.2562</c:v>
                </c:pt>
                <c:pt idx="160">
                  <c:v>5.2893</c:v>
                </c:pt>
                <c:pt idx="161">
                  <c:v>5.322299999999998</c:v>
                </c:pt>
                <c:pt idx="162">
                  <c:v>5.355399999999999</c:v>
                </c:pt>
                <c:pt idx="163">
                  <c:v>5.3884</c:v>
                </c:pt>
                <c:pt idx="164">
                  <c:v>5.4215</c:v>
                </c:pt>
                <c:pt idx="165">
                  <c:v>5.454499999999999</c:v>
                </c:pt>
                <c:pt idx="166">
                  <c:v>5.4876</c:v>
                </c:pt>
                <c:pt idx="167">
                  <c:v>5.5207</c:v>
                </c:pt>
                <c:pt idx="168">
                  <c:v>5.5537</c:v>
                </c:pt>
                <c:pt idx="169">
                  <c:v>5.5868</c:v>
                </c:pt>
                <c:pt idx="170">
                  <c:v>5.6198</c:v>
                </c:pt>
                <c:pt idx="171">
                  <c:v>5.652899999999994</c:v>
                </c:pt>
                <c:pt idx="172">
                  <c:v>5.685999999999995</c:v>
                </c:pt>
                <c:pt idx="173">
                  <c:v>5.719</c:v>
                </c:pt>
                <c:pt idx="174">
                  <c:v>5.752099999999999</c:v>
                </c:pt>
                <c:pt idx="175">
                  <c:v>5.7851</c:v>
                </c:pt>
                <c:pt idx="176">
                  <c:v>5.8182</c:v>
                </c:pt>
                <c:pt idx="177">
                  <c:v>5.8512</c:v>
                </c:pt>
                <c:pt idx="178">
                  <c:v>5.8843</c:v>
                </c:pt>
                <c:pt idx="179">
                  <c:v>5.9174</c:v>
                </c:pt>
                <c:pt idx="180">
                  <c:v>5.9504</c:v>
                </c:pt>
                <c:pt idx="181">
                  <c:v>5.9835</c:v>
                </c:pt>
                <c:pt idx="182">
                  <c:v>6.0165</c:v>
                </c:pt>
                <c:pt idx="183">
                  <c:v>6.0496</c:v>
                </c:pt>
                <c:pt idx="184">
                  <c:v>6.0826</c:v>
                </c:pt>
                <c:pt idx="185">
                  <c:v>6.115699999999999</c:v>
                </c:pt>
                <c:pt idx="186">
                  <c:v>6.1488</c:v>
                </c:pt>
                <c:pt idx="187">
                  <c:v>6.1818</c:v>
                </c:pt>
                <c:pt idx="188">
                  <c:v>6.214899999999997</c:v>
                </c:pt>
                <c:pt idx="189">
                  <c:v>6.2479</c:v>
                </c:pt>
                <c:pt idx="190">
                  <c:v>6.281</c:v>
                </c:pt>
                <c:pt idx="191">
                  <c:v>6.313999999999996</c:v>
                </c:pt>
                <c:pt idx="192">
                  <c:v>6.347099999999997</c:v>
                </c:pt>
                <c:pt idx="193">
                  <c:v>6.3802</c:v>
                </c:pt>
                <c:pt idx="194">
                  <c:v>6.4132</c:v>
                </c:pt>
                <c:pt idx="195">
                  <c:v>6.4463</c:v>
                </c:pt>
                <c:pt idx="196">
                  <c:v>6.4793</c:v>
                </c:pt>
                <c:pt idx="197">
                  <c:v>6.5124</c:v>
                </c:pt>
                <c:pt idx="198">
                  <c:v>6.5455</c:v>
                </c:pt>
                <c:pt idx="199">
                  <c:v>6.5785</c:v>
                </c:pt>
                <c:pt idx="200">
                  <c:v>6.6116</c:v>
                </c:pt>
                <c:pt idx="201">
                  <c:v>6.644599999999994</c:v>
                </c:pt>
                <c:pt idx="202">
                  <c:v>6.6777</c:v>
                </c:pt>
                <c:pt idx="203">
                  <c:v>6.7107</c:v>
                </c:pt>
                <c:pt idx="204">
                  <c:v>6.7438</c:v>
                </c:pt>
                <c:pt idx="205">
                  <c:v>6.7769</c:v>
                </c:pt>
                <c:pt idx="206">
                  <c:v>6.8099</c:v>
                </c:pt>
                <c:pt idx="207">
                  <c:v>6.843</c:v>
                </c:pt>
                <c:pt idx="208">
                  <c:v>6.876</c:v>
                </c:pt>
                <c:pt idx="209">
                  <c:v>6.9091</c:v>
                </c:pt>
                <c:pt idx="210">
                  <c:v>6.9421</c:v>
                </c:pt>
                <c:pt idx="211">
                  <c:v>6.9752</c:v>
                </c:pt>
                <c:pt idx="212">
                  <c:v>7.0083</c:v>
                </c:pt>
                <c:pt idx="213">
                  <c:v>7.0413</c:v>
                </c:pt>
                <c:pt idx="214">
                  <c:v>7.0744</c:v>
                </c:pt>
                <c:pt idx="215">
                  <c:v>7.107399999999997</c:v>
                </c:pt>
                <c:pt idx="216">
                  <c:v>7.140499999999999</c:v>
                </c:pt>
                <c:pt idx="217">
                  <c:v>7.1736</c:v>
                </c:pt>
                <c:pt idx="218">
                  <c:v>7.2066</c:v>
                </c:pt>
                <c:pt idx="219">
                  <c:v>7.2397</c:v>
                </c:pt>
                <c:pt idx="220">
                  <c:v>7.2727</c:v>
                </c:pt>
                <c:pt idx="221">
                  <c:v>7.3058</c:v>
                </c:pt>
                <c:pt idx="222">
                  <c:v>7.3388</c:v>
                </c:pt>
                <c:pt idx="223">
                  <c:v>7.3719</c:v>
                </c:pt>
                <c:pt idx="224">
                  <c:v>7.405</c:v>
                </c:pt>
                <c:pt idx="225">
                  <c:v>7.438</c:v>
                </c:pt>
                <c:pt idx="226">
                  <c:v>7.4711</c:v>
                </c:pt>
                <c:pt idx="227">
                  <c:v>7.504099999999998</c:v>
                </c:pt>
                <c:pt idx="228">
                  <c:v>7.5372</c:v>
                </c:pt>
                <c:pt idx="229">
                  <c:v>7.5702</c:v>
                </c:pt>
                <c:pt idx="230">
                  <c:v>7.6033</c:v>
                </c:pt>
                <c:pt idx="231">
                  <c:v>7.6364</c:v>
                </c:pt>
                <c:pt idx="232">
                  <c:v>7.669399999999999</c:v>
                </c:pt>
                <c:pt idx="233">
                  <c:v>7.7025</c:v>
                </c:pt>
                <c:pt idx="234">
                  <c:v>7.7355</c:v>
                </c:pt>
                <c:pt idx="235">
                  <c:v>7.7686</c:v>
                </c:pt>
                <c:pt idx="236">
                  <c:v>7.8017</c:v>
                </c:pt>
                <c:pt idx="237">
                  <c:v>7.8347</c:v>
                </c:pt>
                <c:pt idx="238">
                  <c:v>7.867799999999995</c:v>
                </c:pt>
                <c:pt idx="239">
                  <c:v>7.9008</c:v>
                </c:pt>
                <c:pt idx="240">
                  <c:v>7.9339</c:v>
                </c:pt>
                <c:pt idx="241">
                  <c:v>7.9669</c:v>
                </c:pt>
                <c:pt idx="242">
                  <c:v>8.0</c:v>
                </c:pt>
                <c:pt idx="243">
                  <c:v>8.033100000000001</c:v>
                </c:pt>
                <c:pt idx="244">
                  <c:v>8.0661</c:v>
                </c:pt>
                <c:pt idx="245">
                  <c:v>8.099200000000001</c:v>
                </c:pt>
                <c:pt idx="246">
                  <c:v>8.132200000000001</c:v>
                </c:pt>
                <c:pt idx="247">
                  <c:v>8.1653</c:v>
                </c:pt>
                <c:pt idx="248">
                  <c:v>8.198299999999997</c:v>
                </c:pt>
                <c:pt idx="249">
                  <c:v>8.231399999999998</c:v>
                </c:pt>
                <c:pt idx="250">
                  <c:v>8.2645</c:v>
                </c:pt>
                <c:pt idx="251">
                  <c:v>8.297500000000001</c:v>
                </c:pt>
                <c:pt idx="252">
                  <c:v>8.3306</c:v>
                </c:pt>
                <c:pt idx="253">
                  <c:v>8.363600000000006</c:v>
                </c:pt>
                <c:pt idx="254">
                  <c:v>8.396700000000002</c:v>
                </c:pt>
                <c:pt idx="255">
                  <c:v>8.4298</c:v>
                </c:pt>
                <c:pt idx="256">
                  <c:v>8.462800000000004</c:v>
                </c:pt>
                <c:pt idx="257">
                  <c:v>8.4959</c:v>
                </c:pt>
                <c:pt idx="258">
                  <c:v>8.5289</c:v>
                </c:pt>
                <c:pt idx="259">
                  <c:v>8.562</c:v>
                </c:pt>
                <c:pt idx="260">
                  <c:v>8.595</c:v>
                </c:pt>
                <c:pt idx="261">
                  <c:v>8.6281</c:v>
                </c:pt>
                <c:pt idx="262">
                  <c:v>8.661200000000001</c:v>
                </c:pt>
                <c:pt idx="263">
                  <c:v>8.6942</c:v>
                </c:pt>
                <c:pt idx="264">
                  <c:v>8.727299999999997</c:v>
                </c:pt>
                <c:pt idx="265">
                  <c:v>8.760300000000001</c:v>
                </c:pt>
                <c:pt idx="266">
                  <c:v>8.7934</c:v>
                </c:pt>
                <c:pt idx="267">
                  <c:v>8.8264</c:v>
                </c:pt>
                <c:pt idx="268">
                  <c:v>8.8595</c:v>
                </c:pt>
                <c:pt idx="269">
                  <c:v>8.892600000000006</c:v>
                </c:pt>
                <c:pt idx="270">
                  <c:v>8.925600000000002</c:v>
                </c:pt>
                <c:pt idx="271">
                  <c:v>8.9587</c:v>
                </c:pt>
                <c:pt idx="272">
                  <c:v>8.991700000000001</c:v>
                </c:pt>
                <c:pt idx="273">
                  <c:v>9.0248</c:v>
                </c:pt>
                <c:pt idx="274">
                  <c:v>9.0579</c:v>
                </c:pt>
                <c:pt idx="275">
                  <c:v>9.090900000000001</c:v>
                </c:pt>
                <c:pt idx="276">
                  <c:v>9.124000000000001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9.223100000000001</c:v>
                </c:pt>
                <c:pt idx="280">
                  <c:v>9.256200000000001</c:v>
                </c:pt>
                <c:pt idx="281">
                  <c:v>9.289300000000001</c:v>
                </c:pt>
                <c:pt idx="282">
                  <c:v>9.3223</c:v>
                </c:pt>
                <c:pt idx="283">
                  <c:v>9.3554</c:v>
                </c:pt>
                <c:pt idx="284">
                  <c:v>9.3884</c:v>
                </c:pt>
                <c:pt idx="285">
                  <c:v>9.4215</c:v>
                </c:pt>
                <c:pt idx="286">
                  <c:v>9.454500000000002</c:v>
                </c:pt>
                <c:pt idx="287">
                  <c:v>9.4876</c:v>
                </c:pt>
                <c:pt idx="288">
                  <c:v>9.520700000000001</c:v>
                </c:pt>
                <c:pt idx="289">
                  <c:v>9.553700000000002</c:v>
                </c:pt>
                <c:pt idx="290">
                  <c:v>9.5868</c:v>
                </c:pt>
                <c:pt idx="291">
                  <c:v>9.619800000000001</c:v>
                </c:pt>
                <c:pt idx="292">
                  <c:v>9.6529</c:v>
                </c:pt>
                <c:pt idx="293">
                  <c:v>9.686000000000003</c:v>
                </c:pt>
                <c:pt idx="294">
                  <c:v>9.719</c:v>
                </c:pt>
                <c:pt idx="295">
                  <c:v>9.7521</c:v>
                </c:pt>
                <c:pt idx="296">
                  <c:v>9.785100000000003</c:v>
                </c:pt>
                <c:pt idx="297">
                  <c:v>9.818200000000001</c:v>
                </c:pt>
                <c:pt idx="298">
                  <c:v>9.8512</c:v>
                </c:pt>
                <c:pt idx="299">
                  <c:v>9.884300000000001</c:v>
                </c:pt>
                <c:pt idx="300">
                  <c:v>9.9174</c:v>
                </c:pt>
                <c:pt idx="301">
                  <c:v>9.9504</c:v>
                </c:pt>
                <c:pt idx="302">
                  <c:v>9.983500000000002</c:v>
                </c:pt>
                <c:pt idx="303">
                  <c:v>10.0165</c:v>
                </c:pt>
                <c:pt idx="304">
                  <c:v>10.0496</c:v>
                </c:pt>
                <c:pt idx="305">
                  <c:v>10.0826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</c:v>
                </c:pt>
                <c:pt idx="312">
                  <c:v>10.314</c:v>
                </c:pt>
                <c:pt idx="313">
                  <c:v>10.3471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</c:v>
                </c:pt>
                <c:pt idx="320">
                  <c:v>10.5785</c:v>
                </c:pt>
                <c:pt idx="321">
                  <c:v>10.6116</c:v>
                </c:pt>
                <c:pt idx="322">
                  <c:v>10.6446</c:v>
                </c:pt>
                <c:pt idx="323">
                  <c:v>10.6777</c:v>
                </c:pt>
                <c:pt idx="324">
                  <c:v>10.7107</c:v>
                </c:pt>
                <c:pt idx="325">
                  <c:v>10.7438</c:v>
                </c:pt>
                <c:pt idx="326">
                  <c:v>10.7769</c:v>
                </c:pt>
                <c:pt idx="327">
                  <c:v>10.8099</c:v>
                </c:pt>
                <c:pt idx="328">
                  <c:v>10.843</c:v>
                </c:pt>
                <c:pt idx="329">
                  <c:v>10.876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10.9752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</c:v>
                </c:pt>
                <c:pt idx="336">
                  <c:v>11.1074</c:v>
                </c:pt>
                <c:pt idx="337">
                  <c:v>11.1405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11.2397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</c:v>
                </c:pt>
                <c:pt idx="344">
                  <c:v>11.3719</c:v>
                </c:pt>
                <c:pt idx="345">
                  <c:v>11.405</c:v>
                </c:pt>
                <c:pt idx="346">
                  <c:v>11.438</c:v>
                </c:pt>
                <c:pt idx="347">
                  <c:v>11.4711</c:v>
                </c:pt>
                <c:pt idx="348">
                  <c:v>11.5041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</c:v>
                </c:pt>
                <c:pt idx="355">
                  <c:v>11.7355</c:v>
                </c:pt>
                <c:pt idx="356">
                  <c:v>11.7686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</c:v>
                </c:pt>
                <c:pt idx="363">
                  <c:v>12.0</c:v>
                </c:pt>
                <c:pt idx="364">
                  <c:v>12.0331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12.1322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</c:v>
                </c:pt>
                <c:pt idx="371">
                  <c:v>12.2645</c:v>
                </c:pt>
                <c:pt idx="372">
                  <c:v>12.2975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12.3967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</c:v>
                </c:pt>
                <c:pt idx="379">
                  <c:v>12.5289</c:v>
                </c:pt>
                <c:pt idx="380">
                  <c:v>12.562</c:v>
                </c:pt>
                <c:pt idx="381">
                  <c:v>12.595</c:v>
                </c:pt>
                <c:pt idx="382">
                  <c:v>12.6281</c:v>
                </c:pt>
                <c:pt idx="383">
                  <c:v>12.6612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</c:v>
                </c:pt>
                <c:pt idx="390">
                  <c:v>12.8926</c:v>
                </c:pt>
                <c:pt idx="391">
                  <c:v>12.9256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</c:v>
                </c:pt>
                <c:pt idx="398">
                  <c:v>13.157</c:v>
                </c:pt>
                <c:pt idx="399">
                  <c:v>13.1901</c:v>
                </c:pt>
                <c:pt idx="400">
                  <c:v>13.2231</c:v>
                </c:pt>
                <c:pt idx="401">
                  <c:v>13.2562</c:v>
                </c:pt>
                <c:pt idx="402">
                  <c:v>13.2893</c:v>
                </c:pt>
                <c:pt idx="403">
                  <c:v>13.3223</c:v>
                </c:pt>
                <c:pt idx="404">
                  <c:v>13.3554</c:v>
                </c:pt>
                <c:pt idx="405">
                  <c:v>13.3884</c:v>
                </c:pt>
                <c:pt idx="406">
                  <c:v>13.4215</c:v>
                </c:pt>
                <c:pt idx="407">
                  <c:v>13.4545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13.5537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</c:v>
                </c:pt>
                <c:pt idx="414">
                  <c:v>13.686</c:v>
                </c:pt>
                <c:pt idx="415">
                  <c:v>13.719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13.8182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</c:v>
                </c:pt>
                <c:pt idx="422">
                  <c:v>13.9504</c:v>
                </c:pt>
                <c:pt idx="423">
                  <c:v>13.9835</c:v>
                </c:pt>
                <c:pt idx="424">
                  <c:v>14.0165</c:v>
                </c:pt>
                <c:pt idx="425">
                  <c:v>14.0496</c:v>
                </c:pt>
                <c:pt idx="426">
                  <c:v>14.0826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</c:v>
                </c:pt>
                <c:pt idx="433">
                  <c:v>14.314</c:v>
                </c:pt>
                <c:pt idx="434">
                  <c:v>14.3471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</c:v>
                </c:pt>
                <c:pt idx="441">
                  <c:v>14.5785</c:v>
                </c:pt>
                <c:pt idx="442">
                  <c:v>14.6116</c:v>
                </c:pt>
                <c:pt idx="443">
                  <c:v>14.6446</c:v>
                </c:pt>
                <c:pt idx="444">
                  <c:v>14.6777</c:v>
                </c:pt>
                <c:pt idx="445">
                  <c:v>14.7107</c:v>
                </c:pt>
                <c:pt idx="446">
                  <c:v>14.7438</c:v>
                </c:pt>
                <c:pt idx="447">
                  <c:v>14.7769</c:v>
                </c:pt>
                <c:pt idx="448">
                  <c:v>14.8099</c:v>
                </c:pt>
                <c:pt idx="449">
                  <c:v>14.843</c:v>
                </c:pt>
                <c:pt idx="450">
                  <c:v>14.876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14.9752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</c:v>
                </c:pt>
                <c:pt idx="457">
                  <c:v>15.1074</c:v>
                </c:pt>
                <c:pt idx="458">
                  <c:v>15.1405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15.2397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</c:v>
                </c:pt>
                <c:pt idx="465">
                  <c:v>15.3719</c:v>
                </c:pt>
                <c:pt idx="466">
                  <c:v>15.405</c:v>
                </c:pt>
                <c:pt idx="467">
                  <c:v>15.438</c:v>
                </c:pt>
                <c:pt idx="468">
                  <c:v>15.4711</c:v>
                </c:pt>
                <c:pt idx="469">
                  <c:v>15.5041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</c:v>
                </c:pt>
                <c:pt idx="476">
                  <c:v>15.7355</c:v>
                </c:pt>
                <c:pt idx="477">
                  <c:v>15.7686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</c:v>
                </c:pt>
                <c:pt idx="484">
                  <c:v>16.0</c:v>
                </c:pt>
                <c:pt idx="485">
                  <c:v>16.0331</c:v>
                </c:pt>
                <c:pt idx="486">
                  <c:v>16.0661</c:v>
                </c:pt>
                <c:pt idx="487">
                  <c:v>16.0992</c:v>
                </c:pt>
                <c:pt idx="488">
                  <c:v>16.1322</c:v>
                </c:pt>
                <c:pt idx="489">
                  <c:v>16.16529999999998</c:v>
                </c:pt>
                <c:pt idx="490">
                  <c:v>16.1983</c:v>
                </c:pt>
                <c:pt idx="491">
                  <c:v>16.2314</c:v>
                </c:pt>
                <c:pt idx="492">
                  <c:v>16.2645</c:v>
                </c:pt>
                <c:pt idx="493">
                  <c:v>16.2975</c:v>
                </c:pt>
                <c:pt idx="494">
                  <c:v>16.3306</c:v>
                </c:pt>
                <c:pt idx="495">
                  <c:v>16.3636</c:v>
                </c:pt>
                <c:pt idx="496">
                  <c:v>16.3967</c:v>
                </c:pt>
                <c:pt idx="497">
                  <c:v>16.4298</c:v>
                </c:pt>
                <c:pt idx="498">
                  <c:v>16.4628</c:v>
                </c:pt>
                <c:pt idx="499">
                  <c:v>16.4959</c:v>
                </c:pt>
                <c:pt idx="500">
                  <c:v>16.5289</c:v>
                </c:pt>
                <c:pt idx="501">
                  <c:v>16.562</c:v>
                </c:pt>
                <c:pt idx="502">
                  <c:v>16.595</c:v>
                </c:pt>
                <c:pt idx="503">
                  <c:v>16.6281</c:v>
                </c:pt>
                <c:pt idx="504">
                  <c:v>16.6612</c:v>
                </c:pt>
                <c:pt idx="505">
                  <c:v>16.6942</c:v>
                </c:pt>
                <c:pt idx="506">
                  <c:v>16.7273</c:v>
                </c:pt>
                <c:pt idx="507">
                  <c:v>16.7603</c:v>
                </c:pt>
                <c:pt idx="508">
                  <c:v>16.79339999999998</c:v>
                </c:pt>
                <c:pt idx="509">
                  <c:v>16.8264</c:v>
                </c:pt>
                <c:pt idx="510">
                  <c:v>16.8595</c:v>
                </c:pt>
                <c:pt idx="511">
                  <c:v>16.8926</c:v>
                </c:pt>
                <c:pt idx="512">
                  <c:v>16.92559999999994</c:v>
                </c:pt>
                <c:pt idx="513">
                  <c:v>16.9587</c:v>
                </c:pt>
                <c:pt idx="514">
                  <c:v>16.9917</c:v>
                </c:pt>
                <c:pt idx="515">
                  <c:v>17.0248</c:v>
                </c:pt>
                <c:pt idx="516">
                  <c:v>17.0579</c:v>
                </c:pt>
                <c:pt idx="517">
                  <c:v>17.0909</c:v>
                </c:pt>
                <c:pt idx="518">
                  <c:v>17.124</c:v>
                </c:pt>
                <c:pt idx="519">
                  <c:v>17.157</c:v>
                </c:pt>
                <c:pt idx="520">
                  <c:v>17.1901</c:v>
                </c:pt>
                <c:pt idx="521">
                  <c:v>17.2231</c:v>
                </c:pt>
                <c:pt idx="522">
                  <c:v>17.2562</c:v>
                </c:pt>
                <c:pt idx="523">
                  <c:v>17.2893</c:v>
                </c:pt>
                <c:pt idx="524">
                  <c:v>17.32229999999998</c:v>
                </c:pt>
                <c:pt idx="525">
                  <c:v>17.3554</c:v>
                </c:pt>
                <c:pt idx="526">
                  <c:v>17.3884</c:v>
                </c:pt>
                <c:pt idx="527">
                  <c:v>17.4215</c:v>
                </c:pt>
                <c:pt idx="528">
                  <c:v>17.4545</c:v>
                </c:pt>
                <c:pt idx="529">
                  <c:v>17.4876</c:v>
                </c:pt>
                <c:pt idx="530">
                  <c:v>17.5207</c:v>
                </c:pt>
                <c:pt idx="531">
                  <c:v>17.5537</c:v>
                </c:pt>
                <c:pt idx="532">
                  <c:v>17.5868</c:v>
                </c:pt>
                <c:pt idx="533">
                  <c:v>17.6198</c:v>
                </c:pt>
                <c:pt idx="534">
                  <c:v>17.6529</c:v>
                </c:pt>
                <c:pt idx="535">
                  <c:v>17.686</c:v>
                </c:pt>
                <c:pt idx="536">
                  <c:v>17.719</c:v>
                </c:pt>
                <c:pt idx="537">
                  <c:v>17.7521</c:v>
                </c:pt>
                <c:pt idx="538">
                  <c:v>17.7851</c:v>
                </c:pt>
                <c:pt idx="539">
                  <c:v>17.8182</c:v>
                </c:pt>
                <c:pt idx="540">
                  <c:v>17.8512</c:v>
                </c:pt>
                <c:pt idx="541">
                  <c:v>17.8843</c:v>
                </c:pt>
                <c:pt idx="542">
                  <c:v>17.9174</c:v>
                </c:pt>
                <c:pt idx="543">
                  <c:v>17.95039999999998</c:v>
                </c:pt>
                <c:pt idx="544">
                  <c:v>17.98349999999994</c:v>
                </c:pt>
                <c:pt idx="545">
                  <c:v>18.0165</c:v>
                </c:pt>
                <c:pt idx="546">
                  <c:v>18.0496</c:v>
                </c:pt>
                <c:pt idx="547">
                  <c:v>18.08259999999994</c:v>
                </c:pt>
                <c:pt idx="548">
                  <c:v>18.1157</c:v>
                </c:pt>
                <c:pt idx="549">
                  <c:v>18.1488</c:v>
                </c:pt>
                <c:pt idx="550">
                  <c:v>18.1818</c:v>
                </c:pt>
                <c:pt idx="551">
                  <c:v>18.2149</c:v>
                </c:pt>
                <c:pt idx="552">
                  <c:v>18.2479</c:v>
                </c:pt>
                <c:pt idx="553">
                  <c:v>18.281</c:v>
                </c:pt>
                <c:pt idx="554">
                  <c:v>18.314</c:v>
                </c:pt>
                <c:pt idx="555">
                  <c:v>18.3471</c:v>
                </c:pt>
                <c:pt idx="556">
                  <c:v>18.38019999999998</c:v>
                </c:pt>
                <c:pt idx="557">
                  <c:v>18.4132</c:v>
                </c:pt>
                <c:pt idx="558">
                  <c:v>18.4463</c:v>
                </c:pt>
                <c:pt idx="559">
                  <c:v>18.47929999999998</c:v>
                </c:pt>
                <c:pt idx="560">
                  <c:v>18.5124</c:v>
                </c:pt>
                <c:pt idx="561">
                  <c:v>18.5455</c:v>
                </c:pt>
                <c:pt idx="562">
                  <c:v>18.57849999999998</c:v>
                </c:pt>
                <c:pt idx="563">
                  <c:v>18.6116</c:v>
                </c:pt>
                <c:pt idx="564">
                  <c:v>18.6446</c:v>
                </c:pt>
                <c:pt idx="565">
                  <c:v>18.6777</c:v>
                </c:pt>
                <c:pt idx="566">
                  <c:v>18.7107</c:v>
                </c:pt>
                <c:pt idx="567">
                  <c:v>18.7438</c:v>
                </c:pt>
                <c:pt idx="568">
                  <c:v>18.7769</c:v>
                </c:pt>
                <c:pt idx="569">
                  <c:v>18.8099</c:v>
                </c:pt>
                <c:pt idx="570">
                  <c:v>18.843</c:v>
                </c:pt>
                <c:pt idx="571">
                  <c:v>18.876</c:v>
                </c:pt>
                <c:pt idx="572">
                  <c:v>18.9091</c:v>
                </c:pt>
                <c:pt idx="573">
                  <c:v>18.9421</c:v>
                </c:pt>
                <c:pt idx="574">
                  <c:v>18.9752</c:v>
                </c:pt>
                <c:pt idx="575">
                  <c:v>19.00829999999998</c:v>
                </c:pt>
                <c:pt idx="576">
                  <c:v>19.0413</c:v>
                </c:pt>
                <c:pt idx="577">
                  <c:v>19.0744</c:v>
                </c:pt>
                <c:pt idx="578">
                  <c:v>19.10739999999999</c:v>
                </c:pt>
                <c:pt idx="579">
                  <c:v>19.1405</c:v>
                </c:pt>
                <c:pt idx="580">
                  <c:v>19.1736</c:v>
                </c:pt>
                <c:pt idx="581">
                  <c:v>19.2066</c:v>
                </c:pt>
                <c:pt idx="582">
                  <c:v>19.2397</c:v>
                </c:pt>
                <c:pt idx="583">
                  <c:v>19.2727</c:v>
                </c:pt>
                <c:pt idx="584">
                  <c:v>19.3058</c:v>
                </c:pt>
                <c:pt idx="585">
                  <c:v>19.3388</c:v>
                </c:pt>
                <c:pt idx="586">
                  <c:v>19.3719</c:v>
                </c:pt>
                <c:pt idx="587">
                  <c:v>19.405</c:v>
                </c:pt>
                <c:pt idx="588">
                  <c:v>19.438</c:v>
                </c:pt>
                <c:pt idx="589">
                  <c:v>19.4711</c:v>
                </c:pt>
                <c:pt idx="590">
                  <c:v>19.5041</c:v>
                </c:pt>
                <c:pt idx="591">
                  <c:v>19.5372</c:v>
                </c:pt>
                <c:pt idx="592">
                  <c:v>19.5702</c:v>
                </c:pt>
                <c:pt idx="593">
                  <c:v>19.6033</c:v>
                </c:pt>
                <c:pt idx="594">
                  <c:v>19.63639999999999</c:v>
                </c:pt>
                <c:pt idx="595">
                  <c:v>19.6694</c:v>
                </c:pt>
                <c:pt idx="596">
                  <c:v>19.7025</c:v>
                </c:pt>
                <c:pt idx="597">
                  <c:v>19.73549999999998</c:v>
                </c:pt>
                <c:pt idx="598">
                  <c:v>19.76859999999994</c:v>
                </c:pt>
                <c:pt idx="599">
                  <c:v>19.8017</c:v>
                </c:pt>
                <c:pt idx="600">
                  <c:v>19.83470000000001</c:v>
                </c:pt>
                <c:pt idx="601">
                  <c:v>19.8678</c:v>
                </c:pt>
                <c:pt idx="602">
                  <c:v>19.9008</c:v>
                </c:pt>
                <c:pt idx="603">
                  <c:v>19.9339</c:v>
                </c:pt>
                <c:pt idx="604">
                  <c:v>19.9669</c:v>
                </c:pt>
                <c:pt idx="605">
                  <c:v>20.0</c:v>
                </c:pt>
                <c:pt idx="606">
                  <c:v>20.0331</c:v>
                </c:pt>
                <c:pt idx="607">
                  <c:v>20.0661</c:v>
                </c:pt>
                <c:pt idx="608">
                  <c:v>20.0992</c:v>
                </c:pt>
                <c:pt idx="609">
                  <c:v>20.1322</c:v>
                </c:pt>
                <c:pt idx="610">
                  <c:v>20.16529999999998</c:v>
                </c:pt>
                <c:pt idx="611">
                  <c:v>20.1983</c:v>
                </c:pt>
                <c:pt idx="612">
                  <c:v>20.2314</c:v>
                </c:pt>
                <c:pt idx="613">
                  <c:v>20.2645</c:v>
                </c:pt>
                <c:pt idx="614">
                  <c:v>20.2975</c:v>
                </c:pt>
                <c:pt idx="615">
                  <c:v>20.3306</c:v>
                </c:pt>
                <c:pt idx="616">
                  <c:v>20.3636</c:v>
                </c:pt>
                <c:pt idx="617">
                  <c:v>20.3967</c:v>
                </c:pt>
                <c:pt idx="618">
                  <c:v>20.4298</c:v>
                </c:pt>
                <c:pt idx="619">
                  <c:v>20.4628</c:v>
                </c:pt>
                <c:pt idx="620">
                  <c:v>20.4959</c:v>
                </c:pt>
                <c:pt idx="621">
                  <c:v>20.5289</c:v>
                </c:pt>
                <c:pt idx="622">
                  <c:v>20.562</c:v>
                </c:pt>
                <c:pt idx="623">
                  <c:v>20.595</c:v>
                </c:pt>
                <c:pt idx="624">
                  <c:v>20.6281</c:v>
                </c:pt>
                <c:pt idx="625">
                  <c:v>20.6612</c:v>
                </c:pt>
                <c:pt idx="626">
                  <c:v>20.6942</c:v>
                </c:pt>
                <c:pt idx="627">
                  <c:v>20.7273</c:v>
                </c:pt>
                <c:pt idx="628">
                  <c:v>20.7603</c:v>
                </c:pt>
                <c:pt idx="629">
                  <c:v>20.79339999999998</c:v>
                </c:pt>
                <c:pt idx="630">
                  <c:v>20.8264</c:v>
                </c:pt>
                <c:pt idx="631">
                  <c:v>20.8595</c:v>
                </c:pt>
                <c:pt idx="632">
                  <c:v>20.8926</c:v>
                </c:pt>
                <c:pt idx="633">
                  <c:v>20.92559999999994</c:v>
                </c:pt>
                <c:pt idx="634">
                  <c:v>20.9587</c:v>
                </c:pt>
                <c:pt idx="635">
                  <c:v>20.9917</c:v>
                </c:pt>
                <c:pt idx="636">
                  <c:v>21.0248</c:v>
                </c:pt>
                <c:pt idx="637">
                  <c:v>21.0579</c:v>
                </c:pt>
                <c:pt idx="638">
                  <c:v>21.0909</c:v>
                </c:pt>
                <c:pt idx="639">
                  <c:v>21.124</c:v>
                </c:pt>
                <c:pt idx="640">
                  <c:v>21.157</c:v>
                </c:pt>
                <c:pt idx="641">
                  <c:v>21.1901</c:v>
                </c:pt>
                <c:pt idx="642">
                  <c:v>21.2231</c:v>
                </c:pt>
                <c:pt idx="643">
                  <c:v>21.2562</c:v>
                </c:pt>
                <c:pt idx="644">
                  <c:v>21.2893</c:v>
                </c:pt>
                <c:pt idx="645">
                  <c:v>21.32229999999998</c:v>
                </c:pt>
                <c:pt idx="646">
                  <c:v>21.3554</c:v>
                </c:pt>
                <c:pt idx="647">
                  <c:v>21.3884</c:v>
                </c:pt>
                <c:pt idx="648">
                  <c:v>21.4215</c:v>
                </c:pt>
                <c:pt idx="649">
                  <c:v>21.4545</c:v>
                </c:pt>
                <c:pt idx="650">
                  <c:v>21.4876</c:v>
                </c:pt>
                <c:pt idx="651">
                  <c:v>21.5207</c:v>
                </c:pt>
                <c:pt idx="652">
                  <c:v>21.5537</c:v>
                </c:pt>
                <c:pt idx="653">
                  <c:v>21.5868</c:v>
                </c:pt>
                <c:pt idx="654">
                  <c:v>21.6198</c:v>
                </c:pt>
                <c:pt idx="655">
                  <c:v>21.6529</c:v>
                </c:pt>
                <c:pt idx="656">
                  <c:v>21.686</c:v>
                </c:pt>
                <c:pt idx="657">
                  <c:v>21.719</c:v>
                </c:pt>
                <c:pt idx="658">
                  <c:v>21.7521</c:v>
                </c:pt>
                <c:pt idx="659">
                  <c:v>21.7851</c:v>
                </c:pt>
                <c:pt idx="660">
                  <c:v>21.8182</c:v>
                </c:pt>
                <c:pt idx="661">
                  <c:v>21.8512</c:v>
                </c:pt>
                <c:pt idx="662">
                  <c:v>21.8843</c:v>
                </c:pt>
                <c:pt idx="663">
                  <c:v>21.9174</c:v>
                </c:pt>
                <c:pt idx="664">
                  <c:v>21.95039999999998</c:v>
                </c:pt>
                <c:pt idx="665">
                  <c:v>21.98349999999994</c:v>
                </c:pt>
                <c:pt idx="666">
                  <c:v>22.0165</c:v>
                </c:pt>
                <c:pt idx="667">
                  <c:v>22.0496</c:v>
                </c:pt>
                <c:pt idx="668">
                  <c:v>22.08259999999994</c:v>
                </c:pt>
                <c:pt idx="669">
                  <c:v>22.1157</c:v>
                </c:pt>
                <c:pt idx="670">
                  <c:v>22.1488</c:v>
                </c:pt>
                <c:pt idx="671">
                  <c:v>22.1818</c:v>
                </c:pt>
                <c:pt idx="672">
                  <c:v>22.2149</c:v>
                </c:pt>
                <c:pt idx="673">
                  <c:v>22.2479</c:v>
                </c:pt>
                <c:pt idx="674">
                  <c:v>22.281</c:v>
                </c:pt>
                <c:pt idx="675">
                  <c:v>22.314</c:v>
                </c:pt>
                <c:pt idx="676">
                  <c:v>22.3471</c:v>
                </c:pt>
                <c:pt idx="677">
                  <c:v>22.38019999999998</c:v>
                </c:pt>
                <c:pt idx="678">
                  <c:v>22.4132</c:v>
                </c:pt>
                <c:pt idx="679">
                  <c:v>22.4463</c:v>
                </c:pt>
                <c:pt idx="680">
                  <c:v>22.47929999999998</c:v>
                </c:pt>
                <c:pt idx="681">
                  <c:v>22.5124</c:v>
                </c:pt>
                <c:pt idx="682">
                  <c:v>22.5455</c:v>
                </c:pt>
                <c:pt idx="683">
                  <c:v>22.57849999999998</c:v>
                </c:pt>
                <c:pt idx="684">
                  <c:v>22.6116</c:v>
                </c:pt>
                <c:pt idx="685">
                  <c:v>22.6446</c:v>
                </c:pt>
                <c:pt idx="686">
                  <c:v>22.6777</c:v>
                </c:pt>
                <c:pt idx="687">
                  <c:v>22.7107</c:v>
                </c:pt>
                <c:pt idx="688">
                  <c:v>22.7438</c:v>
                </c:pt>
                <c:pt idx="689">
                  <c:v>22.7769</c:v>
                </c:pt>
                <c:pt idx="690">
                  <c:v>22.8099</c:v>
                </c:pt>
                <c:pt idx="691">
                  <c:v>22.843</c:v>
                </c:pt>
                <c:pt idx="692">
                  <c:v>22.876</c:v>
                </c:pt>
                <c:pt idx="693">
                  <c:v>22.9091</c:v>
                </c:pt>
                <c:pt idx="694">
                  <c:v>22.9421</c:v>
                </c:pt>
                <c:pt idx="695">
                  <c:v>22.9752</c:v>
                </c:pt>
                <c:pt idx="696">
                  <c:v>23.00829999999998</c:v>
                </c:pt>
                <c:pt idx="697">
                  <c:v>23.0413</c:v>
                </c:pt>
                <c:pt idx="698">
                  <c:v>23.0744</c:v>
                </c:pt>
                <c:pt idx="699">
                  <c:v>23.10739999999999</c:v>
                </c:pt>
                <c:pt idx="700">
                  <c:v>23.1405</c:v>
                </c:pt>
                <c:pt idx="701">
                  <c:v>23.1736</c:v>
                </c:pt>
                <c:pt idx="702">
                  <c:v>23.2066</c:v>
                </c:pt>
                <c:pt idx="703">
                  <c:v>23.2397</c:v>
                </c:pt>
                <c:pt idx="704">
                  <c:v>23.2727</c:v>
                </c:pt>
                <c:pt idx="705">
                  <c:v>23.3058</c:v>
                </c:pt>
                <c:pt idx="706">
                  <c:v>23.3388</c:v>
                </c:pt>
                <c:pt idx="707">
                  <c:v>23.3719</c:v>
                </c:pt>
                <c:pt idx="708">
                  <c:v>23.405</c:v>
                </c:pt>
                <c:pt idx="709">
                  <c:v>23.438</c:v>
                </c:pt>
                <c:pt idx="710">
                  <c:v>23.4711</c:v>
                </c:pt>
                <c:pt idx="711">
                  <c:v>23.5041</c:v>
                </c:pt>
                <c:pt idx="712">
                  <c:v>23.5372</c:v>
                </c:pt>
                <c:pt idx="713">
                  <c:v>23.5702</c:v>
                </c:pt>
                <c:pt idx="714">
                  <c:v>23.6033</c:v>
                </c:pt>
                <c:pt idx="715">
                  <c:v>23.63639999999999</c:v>
                </c:pt>
                <c:pt idx="716">
                  <c:v>23.6694</c:v>
                </c:pt>
                <c:pt idx="717">
                  <c:v>23.7025</c:v>
                </c:pt>
                <c:pt idx="718">
                  <c:v>23.73549999999998</c:v>
                </c:pt>
                <c:pt idx="719">
                  <c:v>23.76859999999994</c:v>
                </c:pt>
                <c:pt idx="720">
                  <c:v>23.8017</c:v>
                </c:pt>
                <c:pt idx="721">
                  <c:v>23.83470000000001</c:v>
                </c:pt>
                <c:pt idx="722">
                  <c:v>23.8678</c:v>
                </c:pt>
                <c:pt idx="723">
                  <c:v>23.9008</c:v>
                </c:pt>
                <c:pt idx="724">
                  <c:v>23.9339</c:v>
                </c:pt>
                <c:pt idx="725">
                  <c:v>23.9669</c:v>
                </c:pt>
                <c:pt idx="726">
                  <c:v>24.0</c:v>
                </c:pt>
                <c:pt idx="727">
                  <c:v>24.0331</c:v>
                </c:pt>
                <c:pt idx="728">
                  <c:v>24.0661</c:v>
                </c:pt>
                <c:pt idx="729">
                  <c:v>24.0992</c:v>
                </c:pt>
                <c:pt idx="730">
                  <c:v>24.1322</c:v>
                </c:pt>
                <c:pt idx="731">
                  <c:v>24.16529999999998</c:v>
                </c:pt>
                <c:pt idx="732">
                  <c:v>24.1983</c:v>
                </c:pt>
                <c:pt idx="733">
                  <c:v>24.2314</c:v>
                </c:pt>
                <c:pt idx="734">
                  <c:v>24.2645</c:v>
                </c:pt>
                <c:pt idx="735">
                  <c:v>24.2975</c:v>
                </c:pt>
                <c:pt idx="736">
                  <c:v>24.3306</c:v>
                </c:pt>
                <c:pt idx="737">
                  <c:v>24.3636</c:v>
                </c:pt>
                <c:pt idx="738">
                  <c:v>24.3967</c:v>
                </c:pt>
                <c:pt idx="739">
                  <c:v>24.4298</c:v>
                </c:pt>
                <c:pt idx="740">
                  <c:v>24.4628</c:v>
                </c:pt>
                <c:pt idx="741">
                  <c:v>24.4959</c:v>
                </c:pt>
                <c:pt idx="742">
                  <c:v>24.5289</c:v>
                </c:pt>
                <c:pt idx="743">
                  <c:v>24.562</c:v>
                </c:pt>
                <c:pt idx="744">
                  <c:v>24.595</c:v>
                </c:pt>
                <c:pt idx="745">
                  <c:v>24.6281</c:v>
                </c:pt>
                <c:pt idx="746">
                  <c:v>24.6612</c:v>
                </c:pt>
                <c:pt idx="747">
                  <c:v>24.6942</c:v>
                </c:pt>
                <c:pt idx="748">
                  <c:v>24.7273</c:v>
                </c:pt>
                <c:pt idx="749">
                  <c:v>24.7603</c:v>
                </c:pt>
                <c:pt idx="750">
                  <c:v>24.79339999999998</c:v>
                </c:pt>
                <c:pt idx="751">
                  <c:v>24.8264</c:v>
                </c:pt>
                <c:pt idx="752">
                  <c:v>24.8595</c:v>
                </c:pt>
                <c:pt idx="753">
                  <c:v>24.8926</c:v>
                </c:pt>
                <c:pt idx="754">
                  <c:v>24.92559999999994</c:v>
                </c:pt>
                <c:pt idx="755">
                  <c:v>24.9587</c:v>
                </c:pt>
                <c:pt idx="756">
                  <c:v>24.9917</c:v>
                </c:pt>
                <c:pt idx="757">
                  <c:v>25.0248</c:v>
                </c:pt>
                <c:pt idx="758">
                  <c:v>25.0579</c:v>
                </c:pt>
                <c:pt idx="759">
                  <c:v>25.0909</c:v>
                </c:pt>
                <c:pt idx="760">
                  <c:v>25.124</c:v>
                </c:pt>
                <c:pt idx="761">
                  <c:v>25.157</c:v>
                </c:pt>
                <c:pt idx="762">
                  <c:v>25.1901</c:v>
                </c:pt>
                <c:pt idx="763">
                  <c:v>25.2231</c:v>
                </c:pt>
                <c:pt idx="764">
                  <c:v>25.2562</c:v>
                </c:pt>
                <c:pt idx="765">
                  <c:v>25.2893</c:v>
                </c:pt>
              </c:numCache>
            </c:numRef>
          </c:xVal>
          <c:yVal>
            <c:numRef>
              <c:f>'T_08.4_DTHSTRO_km_mITT_24M'!$C$4:$C$769</c:f>
              <c:numCache>
                <c:formatCode>0%</c:formatCode>
                <c:ptCount val="766"/>
                <c:pt idx="0">
                  <c:v>0.00926</c:v>
                </c:pt>
                <c:pt idx="1">
                  <c:v>0.01273</c:v>
                </c:pt>
                <c:pt idx="2">
                  <c:v>0.01505</c:v>
                </c:pt>
                <c:pt idx="3">
                  <c:v>0.0162</c:v>
                </c:pt>
                <c:pt idx="4">
                  <c:v>0.0162</c:v>
                </c:pt>
                <c:pt idx="5">
                  <c:v>0.01852</c:v>
                </c:pt>
                <c:pt idx="6">
                  <c:v>0.01852</c:v>
                </c:pt>
                <c:pt idx="7">
                  <c:v>0.01852</c:v>
                </c:pt>
                <c:pt idx="8">
                  <c:v>0.01852</c:v>
                </c:pt>
                <c:pt idx="9">
                  <c:v>0.01852</c:v>
                </c:pt>
                <c:pt idx="10">
                  <c:v>0.01968</c:v>
                </c:pt>
                <c:pt idx="11">
                  <c:v>0.01968</c:v>
                </c:pt>
                <c:pt idx="12">
                  <c:v>0.02083</c:v>
                </c:pt>
                <c:pt idx="13">
                  <c:v>0.02199</c:v>
                </c:pt>
                <c:pt idx="14">
                  <c:v>0.02199</c:v>
                </c:pt>
                <c:pt idx="15">
                  <c:v>0.02199</c:v>
                </c:pt>
                <c:pt idx="16">
                  <c:v>0.02199</c:v>
                </c:pt>
                <c:pt idx="17">
                  <c:v>0.02199</c:v>
                </c:pt>
                <c:pt idx="18">
                  <c:v>0.02199</c:v>
                </c:pt>
                <c:pt idx="19">
                  <c:v>0.02315</c:v>
                </c:pt>
                <c:pt idx="20">
                  <c:v>0.02315</c:v>
                </c:pt>
                <c:pt idx="21">
                  <c:v>0.02431</c:v>
                </c:pt>
                <c:pt idx="22">
                  <c:v>0.02431</c:v>
                </c:pt>
                <c:pt idx="23">
                  <c:v>0.02546</c:v>
                </c:pt>
                <c:pt idx="24">
                  <c:v>0.02546</c:v>
                </c:pt>
                <c:pt idx="25">
                  <c:v>0.02662</c:v>
                </c:pt>
                <c:pt idx="26">
                  <c:v>0.02778</c:v>
                </c:pt>
                <c:pt idx="27">
                  <c:v>0.02778</c:v>
                </c:pt>
                <c:pt idx="28">
                  <c:v>0.02778</c:v>
                </c:pt>
                <c:pt idx="29">
                  <c:v>0.02778</c:v>
                </c:pt>
                <c:pt idx="30">
                  <c:v>0.02778</c:v>
                </c:pt>
                <c:pt idx="31">
                  <c:v>0.02778</c:v>
                </c:pt>
                <c:pt idx="32">
                  <c:v>0.02894</c:v>
                </c:pt>
                <c:pt idx="33">
                  <c:v>0.03009</c:v>
                </c:pt>
                <c:pt idx="34">
                  <c:v>0.03009</c:v>
                </c:pt>
                <c:pt idx="35">
                  <c:v>0.03009</c:v>
                </c:pt>
                <c:pt idx="36">
                  <c:v>0.03009</c:v>
                </c:pt>
                <c:pt idx="37">
                  <c:v>0.03009</c:v>
                </c:pt>
                <c:pt idx="38">
                  <c:v>0.03009</c:v>
                </c:pt>
                <c:pt idx="39">
                  <c:v>0.03125</c:v>
                </c:pt>
                <c:pt idx="40">
                  <c:v>0.03125</c:v>
                </c:pt>
                <c:pt idx="41">
                  <c:v>0.03125</c:v>
                </c:pt>
                <c:pt idx="42">
                  <c:v>0.03125</c:v>
                </c:pt>
                <c:pt idx="43">
                  <c:v>0.03125</c:v>
                </c:pt>
                <c:pt idx="44">
                  <c:v>0.03125</c:v>
                </c:pt>
                <c:pt idx="45">
                  <c:v>0.03125</c:v>
                </c:pt>
                <c:pt idx="46">
                  <c:v>0.03125</c:v>
                </c:pt>
                <c:pt idx="47">
                  <c:v>0.03125</c:v>
                </c:pt>
                <c:pt idx="48">
                  <c:v>0.03125</c:v>
                </c:pt>
                <c:pt idx="49">
                  <c:v>0.03125</c:v>
                </c:pt>
                <c:pt idx="50">
                  <c:v>0.03125</c:v>
                </c:pt>
                <c:pt idx="51">
                  <c:v>0.03125</c:v>
                </c:pt>
                <c:pt idx="52">
                  <c:v>0.03125</c:v>
                </c:pt>
                <c:pt idx="53">
                  <c:v>0.03125</c:v>
                </c:pt>
                <c:pt idx="54">
                  <c:v>0.03241</c:v>
                </c:pt>
                <c:pt idx="55">
                  <c:v>0.03241</c:v>
                </c:pt>
                <c:pt idx="56">
                  <c:v>0.03241</c:v>
                </c:pt>
                <c:pt idx="57">
                  <c:v>0.03241</c:v>
                </c:pt>
                <c:pt idx="58">
                  <c:v>0.03356</c:v>
                </c:pt>
                <c:pt idx="59">
                  <c:v>0.03472</c:v>
                </c:pt>
                <c:pt idx="60">
                  <c:v>0.03472</c:v>
                </c:pt>
                <c:pt idx="61">
                  <c:v>0.03472</c:v>
                </c:pt>
                <c:pt idx="62">
                  <c:v>0.03472</c:v>
                </c:pt>
                <c:pt idx="63">
                  <c:v>0.03588</c:v>
                </c:pt>
                <c:pt idx="64">
                  <c:v>0.03588</c:v>
                </c:pt>
                <c:pt idx="65">
                  <c:v>0.03588</c:v>
                </c:pt>
                <c:pt idx="66">
                  <c:v>0.03588</c:v>
                </c:pt>
                <c:pt idx="67">
                  <c:v>0.03588</c:v>
                </c:pt>
                <c:pt idx="68">
                  <c:v>0.03588</c:v>
                </c:pt>
                <c:pt idx="69">
                  <c:v>0.03588</c:v>
                </c:pt>
                <c:pt idx="70">
                  <c:v>0.03588</c:v>
                </c:pt>
                <c:pt idx="71">
                  <c:v>0.03588</c:v>
                </c:pt>
                <c:pt idx="72">
                  <c:v>0.03588</c:v>
                </c:pt>
                <c:pt idx="73">
                  <c:v>0.03588</c:v>
                </c:pt>
                <c:pt idx="74">
                  <c:v>0.03588</c:v>
                </c:pt>
                <c:pt idx="75">
                  <c:v>0.03588</c:v>
                </c:pt>
                <c:pt idx="76">
                  <c:v>0.03588</c:v>
                </c:pt>
                <c:pt idx="77">
                  <c:v>0.03588</c:v>
                </c:pt>
                <c:pt idx="78">
                  <c:v>0.03588</c:v>
                </c:pt>
                <c:pt idx="79">
                  <c:v>0.03588</c:v>
                </c:pt>
                <c:pt idx="80">
                  <c:v>0.03704</c:v>
                </c:pt>
                <c:pt idx="81">
                  <c:v>0.03704</c:v>
                </c:pt>
                <c:pt idx="82">
                  <c:v>0.03704</c:v>
                </c:pt>
                <c:pt idx="83">
                  <c:v>0.03704</c:v>
                </c:pt>
                <c:pt idx="84">
                  <c:v>0.03704</c:v>
                </c:pt>
                <c:pt idx="85">
                  <c:v>0.03704</c:v>
                </c:pt>
                <c:pt idx="86">
                  <c:v>0.03704</c:v>
                </c:pt>
                <c:pt idx="87">
                  <c:v>0.03704</c:v>
                </c:pt>
                <c:pt idx="88">
                  <c:v>0.03704</c:v>
                </c:pt>
                <c:pt idx="89">
                  <c:v>0.03704</c:v>
                </c:pt>
                <c:pt idx="90">
                  <c:v>0.03704</c:v>
                </c:pt>
                <c:pt idx="91">
                  <c:v>0.03704</c:v>
                </c:pt>
                <c:pt idx="92">
                  <c:v>0.0382</c:v>
                </c:pt>
                <c:pt idx="93">
                  <c:v>0.0382</c:v>
                </c:pt>
                <c:pt idx="94">
                  <c:v>0.0382</c:v>
                </c:pt>
                <c:pt idx="95">
                  <c:v>0.0382</c:v>
                </c:pt>
                <c:pt idx="96">
                  <c:v>0.0382</c:v>
                </c:pt>
                <c:pt idx="97">
                  <c:v>0.0382</c:v>
                </c:pt>
                <c:pt idx="98">
                  <c:v>0.0382</c:v>
                </c:pt>
                <c:pt idx="99">
                  <c:v>0.0382</c:v>
                </c:pt>
                <c:pt idx="100">
                  <c:v>0.0382</c:v>
                </c:pt>
                <c:pt idx="101">
                  <c:v>0.0382</c:v>
                </c:pt>
                <c:pt idx="102">
                  <c:v>0.0382</c:v>
                </c:pt>
                <c:pt idx="103">
                  <c:v>0.0382</c:v>
                </c:pt>
                <c:pt idx="104">
                  <c:v>0.0382</c:v>
                </c:pt>
                <c:pt idx="105">
                  <c:v>0.0382</c:v>
                </c:pt>
                <c:pt idx="106">
                  <c:v>0.0382</c:v>
                </c:pt>
                <c:pt idx="107">
                  <c:v>0.0382</c:v>
                </c:pt>
                <c:pt idx="108">
                  <c:v>0.0382</c:v>
                </c:pt>
                <c:pt idx="109">
                  <c:v>0.0382</c:v>
                </c:pt>
                <c:pt idx="110">
                  <c:v>0.0382</c:v>
                </c:pt>
                <c:pt idx="111">
                  <c:v>0.0382</c:v>
                </c:pt>
                <c:pt idx="112">
                  <c:v>0.0382</c:v>
                </c:pt>
                <c:pt idx="113">
                  <c:v>0.0382</c:v>
                </c:pt>
                <c:pt idx="114">
                  <c:v>0.0382</c:v>
                </c:pt>
                <c:pt idx="115">
                  <c:v>0.0382</c:v>
                </c:pt>
                <c:pt idx="116">
                  <c:v>0.0382</c:v>
                </c:pt>
                <c:pt idx="117">
                  <c:v>0.0382</c:v>
                </c:pt>
                <c:pt idx="118">
                  <c:v>0.04051</c:v>
                </c:pt>
                <c:pt idx="119">
                  <c:v>0.04051</c:v>
                </c:pt>
                <c:pt idx="120">
                  <c:v>0.04051</c:v>
                </c:pt>
                <c:pt idx="121">
                  <c:v>0.04051</c:v>
                </c:pt>
                <c:pt idx="122">
                  <c:v>0.04051</c:v>
                </c:pt>
                <c:pt idx="123">
                  <c:v>0.04051</c:v>
                </c:pt>
                <c:pt idx="124">
                  <c:v>0.04051</c:v>
                </c:pt>
                <c:pt idx="125">
                  <c:v>0.04051</c:v>
                </c:pt>
                <c:pt idx="126">
                  <c:v>0.04283</c:v>
                </c:pt>
                <c:pt idx="127">
                  <c:v>0.04283</c:v>
                </c:pt>
                <c:pt idx="128">
                  <c:v>0.04283</c:v>
                </c:pt>
                <c:pt idx="129">
                  <c:v>0.04283</c:v>
                </c:pt>
                <c:pt idx="130">
                  <c:v>0.04283</c:v>
                </c:pt>
                <c:pt idx="131">
                  <c:v>0.04283</c:v>
                </c:pt>
                <c:pt idx="132">
                  <c:v>0.04283</c:v>
                </c:pt>
                <c:pt idx="133">
                  <c:v>0.04283</c:v>
                </c:pt>
                <c:pt idx="134">
                  <c:v>0.04283</c:v>
                </c:pt>
                <c:pt idx="135">
                  <c:v>0.04283</c:v>
                </c:pt>
                <c:pt idx="136">
                  <c:v>0.04283</c:v>
                </c:pt>
                <c:pt idx="137">
                  <c:v>0.04283</c:v>
                </c:pt>
                <c:pt idx="138">
                  <c:v>0.04283</c:v>
                </c:pt>
                <c:pt idx="139">
                  <c:v>0.04283</c:v>
                </c:pt>
                <c:pt idx="140">
                  <c:v>0.04399</c:v>
                </c:pt>
                <c:pt idx="141">
                  <c:v>0.04515</c:v>
                </c:pt>
                <c:pt idx="142">
                  <c:v>0.04515</c:v>
                </c:pt>
                <c:pt idx="143">
                  <c:v>0.04631</c:v>
                </c:pt>
                <c:pt idx="144">
                  <c:v>0.04631</c:v>
                </c:pt>
                <c:pt idx="145">
                  <c:v>0.04631</c:v>
                </c:pt>
                <c:pt idx="146">
                  <c:v>0.04631</c:v>
                </c:pt>
                <c:pt idx="147">
                  <c:v>0.04631</c:v>
                </c:pt>
                <c:pt idx="148">
                  <c:v>0.04631</c:v>
                </c:pt>
                <c:pt idx="149">
                  <c:v>0.04631</c:v>
                </c:pt>
                <c:pt idx="150">
                  <c:v>0.04631</c:v>
                </c:pt>
                <c:pt idx="151">
                  <c:v>0.04631</c:v>
                </c:pt>
                <c:pt idx="152">
                  <c:v>0.04631</c:v>
                </c:pt>
                <c:pt idx="153">
                  <c:v>0.04631</c:v>
                </c:pt>
                <c:pt idx="154">
                  <c:v>0.04631</c:v>
                </c:pt>
                <c:pt idx="155">
                  <c:v>0.04747</c:v>
                </c:pt>
                <c:pt idx="156">
                  <c:v>0.04747</c:v>
                </c:pt>
                <c:pt idx="157">
                  <c:v>0.04863</c:v>
                </c:pt>
                <c:pt idx="158">
                  <c:v>0.04979</c:v>
                </c:pt>
                <c:pt idx="159">
                  <c:v>0.05094</c:v>
                </c:pt>
                <c:pt idx="160">
                  <c:v>0.05094</c:v>
                </c:pt>
                <c:pt idx="161">
                  <c:v>0.05094</c:v>
                </c:pt>
                <c:pt idx="162">
                  <c:v>0.05094</c:v>
                </c:pt>
                <c:pt idx="163">
                  <c:v>0.05094</c:v>
                </c:pt>
                <c:pt idx="164">
                  <c:v>0.05094</c:v>
                </c:pt>
                <c:pt idx="165">
                  <c:v>0.05094</c:v>
                </c:pt>
                <c:pt idx="166">
                  <c:v>0.05094</c:v>
                </c:pt>
                <c:pt idx="167">
                  <c:v>0.05094</c:v>
                </c:pt>
                <c:pt idx="168">
                  <c:v>0.05094</c:v>
                </c:pt>
                <c:pt idx="169">
                  <c:v>0.05094</c:v>
                </c:pt>
                <c:pt idx="170">
                  <c:v>0.05094</c:v>
                </c:pt>
                <c:pt idx="171">
                  <c:v>0.05094</c:v>
                </c:pt>
                <c:pt idx="172">
                  <c:v>0.05094</c:v>
                </c:pt>
                <c:pt idx="173">
                  <c:v>0.05094</c:v>
                </c:pt>
                <c:pt idx="174">
                  <c:v>0.05094</c:v>
                </c:pt>
                <c:pt idx="175">
                  <c:v>0.05094</c:v>
                </c:pt>
                <c:pt idx="176">
                  <c:v>0.05094</c:v>
                </c:pt>
                <c:pt idx="177">
                  <c:v>0.05094</c:v>
                </c:pt>
                <c:pt idx="178">
                  <c:v>0.05094</c:v>
                </c:pt>
                <c:pt idx="179">
                  <c:v>0.05094</c:v>
                </c:pt>
                <c:pt idx="180">
                  <c:v>0.05094</c:v>
                </c:pt>
                <c:pt idx="181">
                  <c:v>0.05094</c:v>
                </c:pt>
                <c:pt idx="182">
                  <c:v>0.05094</c:v>
                </c:pt>
                <c:pt idx="183">
                  <c:v>0.05094</c:v>
                </c:pt>
                <c:pt idx="184">
                  <c:v>0.05094</c:v>
                </c:pt>
                <c:pt idx="185">
                  <c:v>0.05094</c:v>
                </c:pt>
                <c:pt idx="186">
                  <c:v>0.05211</c:v>
                </c:pt>
                <c:pt idx="187">
                  <c:v>0.05211</c:v>
                </c:pt>
                <c:pt idx="188">
                  <c:v>0.05211</c:v>
                </c:pt>
                <c:pt idx="189">
                  <c:v>0.05211</c:v>
                </c:pt>
                <c:pt idx="190">
                  <c:v>0.05211</c:v>
                </c:pt>
                <c:pt idx="191">
                  <c:v>0.05211</c:v>
                </c:pt>
                <c:pt idx="192">
                  <c:v>0.05211</c:v>
                </c:pt>
                <c:pt idx="193">
                  <c:v>0.05211</c:v>
                </c:pt>
                <c:pt idx="194">
                  <c:v>0.05211</c:v>
                </c:pt>
                <c:pt idx="195">
                  <c:v>0.05211</c:v>
                </c:pt>
                <c:pt idx="196">
                  <c:v>0.05327</c:v>
                </c:pt>
                <c:pt idx="197">
                  <c:v>0.05327</c:v>
                </c:pt>
                <c:pt idx="198">
                  <c:v>0.05444</c:v>
                </c:pt>
                <c:pt idx="199">
                  <c:v>0.05444</c:v>
                </c:pt>
                <c:pt idx="200">
                  <c:v>0.05444</c:v>
                </c:pt>
                <c:pt idx="201">
                  <c:v>0.05444</c:v>
                </c:pt>
                <c:pt idx="202">
                  <c:v>0.05444</c:v>
                </c:pt>
                <c:pt idx="203">
                  <c:v>0.05444</c:v>
                </c:pt>
                <c:pt idx="204">
                  <c:v>0.05444</c:v>
                </c:pt>
                <c:pt idx="205">
                  <c:v>0.05444</c:v>
                </c:pt>
                <c:pt idx="206">
                  <c:v>0.05444</c:v>
                </c:pt>
                <c:pt idx="207">
                  <c:v>0.05444</c:v>
                </c:pt>
                <c:pt idx="208">
                  <c:v>0.05444</c:v>
                </c:pt>
                <c:pt idx="209">
                  <c:v>0.05444</c:v>
                </c:pt>
                <c:pt idx="210">
                  <c:v>0.05444</c:v>
                </c:pt>
                <c:pt idx="211">
                  <c:v>0.05444</c:v>
                </c:pt>
                <c:pt idx="212">
                  <c:v>0.0556</c:v>
                </c:pt>
                <c:pt idx="213">
                  <c:v>0.0556</c:v>
                </c:pt>
                <c:pt idx="214">
                  <c:v>0.0556</c:v>
                </c:pt>
                <c:pt idx="215">
                  <c:v>0.0556</c:v>
                </c:pt>
                <c:pt idx="216">
                  <c:v>0.0556</c:v>
                </c:pt>
                <c:pt idx="217">
                  <c:v>0.0556</c:v>
                </c:pt>
                <c:pt idx="218">
                  <c:v>0.0556</c:v>
                </c:pt>
                <c:pt idx="219">
                  <c:v>0.0556</c:v>
                </c:pt>
                <c:pt idx="220">
                  <c:v>0.0556</c:v>
                </c:pt>
                <c:pt idx="221">
                  <c:v>0.0556</c:v>
                </c:pt>
                <c:pt idx="222">
                  <c:v>0.0556</c:v>
                </c:pt>
                <c:pt idx="223">
                  <c:v>0.0556</c:v>
                </c:pt>
                <c:pt idx="224">
                  <c:v>0.0556</c:v>
                </c:pt>
                <c:pt idx="225">
                  <c:v>0.0556</c:v>
                </c:pt>
                <c:pt idx="226">
                  <c:v>0.05677</c:v>
                </c:pt>
                <c:pt idx="227">
                  <c:v>0.05677</c:v>
                </c:pt>
                <c:pt idx="228">
                  <c:v>0.05677</c:v>
                </c:pt>
                <c:pt idx="229">
                  <c:v>0.05793</c:v>
                </c:pt>
                <c:pt idx="230">
                  <c:v>0.05793</c:v>
                </c:pt>
                <c:pt idx="231">
                  <c:v>0.05793</c:v>
                </c:pt>
                <c:pt idx="232">
                  <c:v>0.05793</c:v>
                </c:pt>
                <c:pt idx="233">
                  <c:v>0.05793</c:v>
                </c:pt>
                <c:pt idx="234">
                  <c:v>0.05793</c:v>
                </c:pt>
                <c:pt idx="235">
                  <c:v>0.05793</c:v>
                </c:pt>
                <c:pt idx="236">
                  <c:v>0.05793</c:v>
                </c:pt>
                <c:pt idx="237">
                  <c:v>0.05793</c:v>
                </c:pt>
                <c:pt idx="238">
                  <c:v>0.05793</c:v>
                </c:pt>
                <c:pt idx="239">
                  <c:v>0.05793</c:v>
                </c:pt>
                <c:pt idx="240">
                  <c:v>0.05793</c:v>
                </c:pt>
                <c:pt idx="241">
                  <c:v>0.05793</c:v>
                </c:pt>
                <c:pt idx="242">
                  <c:v>0.0591</c:v>
                </c:pt>
                <c:pt idx="243">
                  <c:v>0.06027</c:v>
                </c:pt>
                <c:pt idx="244">
                  <c:v>0.06027</c:v>
                </c:pt>
                <c:pt idx="245">
                  <c:v>0.06027</c:v>
                </c:pt>
                <c:pt idx="246">
                  <c:v>0.06027</c:v>
                </c:pt>
                <c:pt idx="247">
                  <c:v>0.06027</c:v>
                </c:pt>
                <c:pt idx="248">
                  <c:v>0.06027</c:v>
                </c:pt>
                <c:pt idx="249">
                  <c:v>0.06027</c:v>
                </c:pt>
                <c:pt idx="250">
                  <c:v>0.06027</c:v>
                </c:pt>
                <c:pt idx="251">
                  <c:v>0.06027</c:v>
                </c:pt>
                <c:pt idx="252">
                  <c:v>0.06027</c:v>
                </c:pt>
                <c:pt idx="253">
                  <c:v>0.06027</c:v>
                </c:pt>
                <c:pt idx="254">
                  <c:v>0.06027</c:v>
                </c:pt>
                <c:pt idx="255">
                  <c:v>0.06027</c:v>
                </c:pt>
                <c:pt idx="256">
                  <c:v>0.06027</c:v>
                </c:pt>
                <c:pt idx="257">
                  <c:v>0.06027</c:v>
                </c:pt>
                <c:pt idx="258">
                  <c:v>0.06027</c:v>
                </c:pt>
                <c:pt idx="259">
                  <c:v>0.06027</c:v>
                </c:pt>
                <c:pt idx="260">
                  <c:v>0.06027</c:v>
                </c:pt>
                <c:pt idx="261">
                  <c:v>0.06027</c:v>
                </c:pt>
                <c:pt idx="262">
                  <c:v>0.06027</c:v>
                </c:pt>
                <c:pt idx="263">
                  <c:v>0.06027</c:v>
                </c:pt>
                <c:pt idx="264">
                  <c:v>0.06027</c:v>
                </c:pt>
                <c:pt idx="265">
                  <c:v>0.06027</c:v>
                </c:pt>
                <c:pt idx="266">
                  <c:v>0.06027</c:v>
                </c:pt>
                <c:pt idx="267">
                  <c:v>0.06027</c:v>
                </c:pt>
                <c:pt idx="268">
                  <c:v>0.06027</c:v>
                </c:pt>
                <c:pt idx="269">
                  <c:v>0.06027</c:v>
                </c:pt>
                <c:pt idx="270">
                  <c:v>0.06027</c:v>
                </c:pt>
                <c:pt idx="271">
                  <c:v>0.06027</c:v>
                </c:pt>
                <c:pt idx="272">
                  <c:v>0.06143</c:v>
                </c:pt>
                <c:pt idx="273">
                  <c:v>0.06143</c:v>
                </c:pt>
                <c:pt idx="274">
                  <c:v>0.06143</c:v>
                </c:pt>
                <c:pt idx="275">
                  <c:v>0.06143</c:v>
                </c:pt>
                <c:pt idx="276">
                  <c:v>0.06143</c:v>
                </c:pt>
                <c:pt idx="277">
                  <c:v>0.06143</c:v>
                </c:pt>
                <c:pt idx="278">
                  <c:v>0.06143</c:v>
                </c:pt>
                <c:pt idx="279">
                  <c:v>0.0626</c:v>
                </c:pt>
                <c:pt idx="280">
                  <c:v>0.0626</c:v>
                </c:pt>
                <c:pt idx="281">
                  <c:v>0.0626</c:v>
                </c:pt>
                <c:pt idx="282">
                  <c:v>0.0626</c:v>
                </c:pt>
                <c:pt idx="283">
                  <c:v>0.06377</c:v>
                </c:pt>
                <c:pt idx="284">
                  <c:v>0.06377</c:v>
                </c:pt>
                <c:pt idx="285">
                  <c:v>0.06494</c:v>
                </c:pt>
                <c:pt idx="286">
                  <c:v>0.06494</c:v>
                </c:pt>
                <c:pt idx="287">
                  <c:v>0.0661</c:v>
                </c:pt>
                <c:pt idx="288">
                  <c:v>0.0661</c:v>
                </c:pt>
                <c:pt idx="289">
                  <c:v>0.0661</c:v>
                </c:pt>
                <c:pt idx="290">
                  <c:v>0.0661</c:v>
                </c:pt>
                <c:pt idx="291">
                  <c:v>0.0661</c:v>
                </c:pt>
                <c:pt idx="292">
                  <c:v>0.0661</c:v>
                </c:pt>
                <c:pt idx="293">
                  <c:v>0.06727</c:v>
                </c:pt>
                <c:pt idx="294">
                  <c:v>0.06727</c:v>
                </c:pt>
                <c:pt idx="295">
                  <c:v>0.06727</c:v>
                </c:pt>
                <c:pt idx="296">
                  <c:v>0.06727</c:v>
                </c:pt>
                <c:pt idx="297">
                  <c:v>0.06727</c:v>
                </c:pt>
                <c:pt idx="298">
                  <c:v>0.06727</c:v>
                </c:pt>
                <c:pt idx="299">
                  <c:v>0.06727</c:v>
                </c:pt>
                <c:pt idx="300">
                  <c:v>0.06727</c:v>
                </c:pt>
                <c:pt idx="301">
                  <c:v>0.06844</c:v>
                </c:pt>
                <c:pt idx="302">
                  <c:v>0.0696</c:v>
                </c:pt>
                <c:pt idx="303">
                  <c:v>0.0696</c:v>
                </c:pt>
                <c:pt idx="304">
                  <c:v>0.0696</c:v>
                </c:pt>
                <c:pt idx="305">
                  <c:v>0.0696</c:v>
                </c:pt>
                <c:pt idx="306">
                  <c:v>0.0696</c:v>
                </c:pt>
                <c:pt idx="307">
                  <c:v>0.0696</c:v>
                </c:pt>
                <c:pt idx="308">
                  <c:v>0.07077</c:v>
                </c:pt>
                <c:pt idx="309">
                  <c:v>0.07077</c:v>
                </c:pt>
                <c:pt idx="310">
                  <c:v>0.07077</c:v>
                </c:pt>
                <c:pt idx="311">
                  <c:v>0.07077</c:v>
                </c:pt>
                <c:pt idx="312">
                  <c:v>0.07077</c:v>
                </c:pt>
                <c:pt idx="313">
                  <c:v>0.07077</c:v>
                </c:pt>
                <c:pt idx="314">
                  <c:v>0.07077</c:v>
                </c:pt>
                <c:pt idx="315">
                  <c:v>0.07077</c:v>
                </c:pt>
                <c:pt idx="316">
                  <c:v>0.07077</c:v>
                </c:pt>
                <c:pt idx="317">
                  <c:v>0.07077</c:v>
                </c:pt>
                <c:pt idx="318">
                  <c:v>0.07077</c:v>
                </c:pt>
                <c:pt idx="319">
                  <c:v>0.07194</c:v>
                </c:pt>
                <c:pt idx="320">
                  <c:v>0.07194</c:v>
                </c:pt>
                <c:pt idx="321">
                  <c:v>0.07194</c:v>
                </c:pt>
                <c:pt idx="322">
                  <c:v>0.07194</c:v>
                </c:pt>
                <c:pt idx="323">
                  <c:v>0.07194</c:v>
                </c:pt>
                <c:pt idx="324">
                  <c:v>0.07194</c:v>
                </c:pt>
                <c:pt idx="325">
                  <c:v>0.07194</c:v>
                </c:pt>
                <c:pt idx="326">
                  <c:v>0.07194</c:v>
                </c:pt>
                <c:pt idx="327">
                  <c:v>0.07194</c:v>
                </c:pt>
                <c:pt idx="328">
                  <c:v>0.07194</c:v>
                </c:pt>
                <c:pt idx="329">
                  <c:v>0.07311</c:v>
                </c:pt>
                <c:pt idx="330">
                  <c:v>0.07311</c:v>
                </c:pt>
                <c:pt idx="331">
                  <c:v>0.07311</c:v>
                </c:pt>
                <c:pt idx="332">
                  <c:v>0.07311</c:v>
                </c:pt>
                <c:pt idx="333">
                  <c:v>0.07311</c:v>
                </c:pt>
                <c:pt idx="334">
                  <c:v>0.07311</c:v>
                </c:pt>
                <c:pt idx="335">
                  <c:v>0.07311</c:v>
                </c:pt>
                <c:pt idx="336">
                  <c:v>0.07311</c:v>
                </c:pt>
                <c:pt idx="337">
                  <c:v>0.07311</c:v>
                </c:pt>
                <c:pt idx="338">
                  <c:v>0.07311</c:v>
                </c:pt>
                <c:pt idx="339">
                  <c:v>0.07311</c:v>
                </c:pt>
                <c:pt idx="340">
                  <c:v>0.07311</c:v>
                </c:pt>
                <c:pt idx="341">
                  <c:v>0.07311</c:v>
                </c:pt>
                <c:pt idx="342">
                  <c:v>0.07429</c:v>
                </c:pt>
                <c:pt idx="343">
                  <c:v>0.07429</c:v>
                </c:pt>
                <c:pt idx="344">
                  <c:v>0.07429</c:v>
                </c:pt>
                <c:pt idx="345">
                  <c:v>0.07429</c:v>
                </c:pt>
                <c:pt idx="346">
                  <c:v>0.07429</c:v>
                </c:pt>
                <c:pt idx="347">
                  <c:v>0.07546</c:v>
                </c:pt>
                <c:pt idx="348">
                  <c:v>0.07546</c:v>
                </c:pt>
                <c:pt idx="349">
                  <c:v>0.07546</c:v>
                </c:pt>
                <c:pt idx="350">
                  <c:v>0.07546</c:v>
                </c:pt>
                <c:pt idx="351">
                  <c:v>0.07546</c:v>
                </c:pt>
                <c:pt idx="352">
                  <c:v>0.07663</c:v>
                </c:pt>
                <c:pt idx="353">
                  <c:v>0.07663</c:v>
                </c:pt>
                <c:pt idx="354">
                  <c:v>0.07663</c:v>
                </c:pt>
                <c:pt idx="355">
                  <c:v>0.07663</c:v>
                </c:pt>
                <c:pt idx="356">
                  <c:v>0.07663</c:v>
                </c:pt>
                <c:pt idx="357">
                  <c:v>0.07663</c:v>
                </c:pt>
                <c:pt idx="358">
                  <c:v>0.07663</c:v>
                </c:pt>
                <c:pt idx="359">
                  <c:v>0.07663</c:v>
                </c:pt>
                <c:pt idx="360">
                  <c:v>0.07663</c:v>
                </c:pt>
                <c:pt idx="361">
                  <c:v>0.07663</c:v>
                </c:pt>
                <c:pt idx="362">
                  <c:v>0.07663</c:v>
                </c:pt>
                <c:pt idx="363">
                  <c:v>0.07663</c:v>
                </c:pt>
                <c:pt idx="364">
                  <c:v>0.07781</c:v>
                </c:pt>
                <c:pt idx="365">
                  <c:v>0.07781</c:v>
                </c:pt>
                <c:pt idx="366">
                  <c:v>0.07781</c:v>
                </c:pt>
                <c:pt idx="367">
                  <c:v>0.07781</c:v>
                </c:pt>
                <c:pt idx="368">
                  <c:v>0.07781</c:v>
                </c:pt>
                <c:pt idx="369">
                  <c:v>0.07781</c:v>
                </c:pt>
                <c:pt idx="370">
                  <c:v>0.07781</c:v>
                </c:pt>
                <c:pt idx="371">
                  <c:v>0.07781</c:v>
                </c:pt>
                <c:pt idx="372">
                  <c:v>0.07898</c:v>
                </c:pt>
                <c:pt idx="373">
                  <c:v>0.07898</c:v>
                </c:pt>
                <c:pt idx="374">
                  <c:v>0.07898</c:v>
                </c:pt>
                <c:pt idx="375">
                  <c:v>0.07898</c:v>
                </c:pt>
                <c:pt idx="376">
                  <c:v>0.07898</c:v>
                </c:pt>
                <c:pt idx="377">
                  <c:v>0.07898</c:v>
                </c:pt>
                <c:pt idx="378">
                  <c:v>0.07898</c:v>
                </c:pt>
                <c:pt idx="379">
                  <c:v>0.07898</c:v>
                </c:pt>
                <c:pt idx="380">
                  <c:v>0.08016</c:v>
                </c:pt>
                <c:pt idx="381">
                  <c:v>0.08016</c:v>
                </c:pt>
                <c:pt idx="382">
                  <c:v>0.08016</c:v>
                </c:pt>
                <c:pt idx="383">
                  <c:v>0.08016</c:v>
                </c:pt>
                <c:pt idx="384">
                  <c:v>0.08016</c:v>
                </c:pt>
                <c:pt idx="385">
                  <c:v>0.08016</c:v>
                </c:pt>
                <c:pt idx="386">
                  <c:v>0.08016</c:v>
                </c:pt>
                <c:pt idx="387">
                  <c:v>0.08016</c:v>
                </c:pt>
                <c:pt idx="388">
                  <c:v>0.08016</c:v>
                </c:pt>
                <c:pt idx="389">
                  <c:v>0.08016</c:v>
                </c:pt>
                <c:pt idx="390">
                  <c:v>0.08016</c:v>
                </c:pt>
                <c:pt idx="391">
                  <c:v>0.08016</c:v>
                </c:pt>
                <c:pt idx="392">
                  <c:v>0.08016</c:v>
                </c:pt>
                <c:pt idx="393">
                  <c:v>0.08016</c:v>
                </c:pt>
                <c:pt idx="394">
                  <c:v>0.08016</c:v>
                </c:pt>
                <c:pt idx="395">
                  <c:v>0.08016</c:v>
                </c:pt>
                <c:pt idx="396">
                  <c:v>0.08016</c:v>
                </c:pt>
                <c:pt idx="397">
                  <c:v>0.08016</c:v>
                </c:pt>
                <c:pt idx="398">
                  <c:v>0.08016</c:v>
                </c:pt>
                <c:pt idx="399">
                  <c:v>0.08251</c:v>
                </c:pt>
                <c:pt idx="400">
                  <c:v>0.08369</c:v>
                </c:pt>
                <c:pt idx="401">
                  <c:v>0.08369</c:v>
                </c:pt>
                <c:pt idx="402">
                  <c:v>0.08369</c:v>
                </c:pt>
                <c:pt idx="403">
                  <c:v>0.08369</c:v>
                </c:pt>
                <c:pt idx="404">
                  <c:v>0.08369</c:v>
                </c:pt>
                <c:pt idx="405">
                  <c:v>0.08369</c:v>
                </c:pt>
                <c:pt idx="406">
                  <c:v>0.08369</c:v>
                </c:pt>
                <c:pt idx="407">
                  <c:v>0.08369</c:v>
                </c:pt>
                <c:pt idx="408">
                  <c:v>0.08369</c:v>
                </c:pt>
                <c:pt idx="409">
                  <c:v>0.08369</c:v>
                </c:pt>
                <c:pt idx="410">
                  <c:v>0.08369</c:v>
                </c:pt>
                <c:pt idx="411">
                  <c:v>0.08369</c:v>
                </c:pt>
                <c:pt idx="412">
                  <c:v>0.08369</c:v>
                </c:pt>
                <c:pt idx="413">
                  <c:v>0.08369</c:v>
                </c:pt>
                <c:pt idx="414">
                  <c:v>0.08369</c:v>
                </c:pt>
                <c:pt idx="415">
                  <c:v>0.08369</c:v>
                </c:pt>
                <c:pt idx="416">
                  <c:v>0.08487</c:v>
                </c:pt>
                <c:pt idx="417">
                  <c:v>0.08487</c:v>
                </c:pt>
                <c:pt idx="418">
                  <c:v>0.08487</c:v>
                </c:pt>
                <c:pt idx="419">
                  <c:v>0.08487</c:v>
                </c:pt>
                <c:pt idx="420">
                  <c:v>0.08487</c:v>
                </c:pt>
                <c:pt idx="421">
                  <c:v>0.08487</c:v>
                </c:pt>
                <c:pt idx="422">
                  <c:v>0.08487</c:v>
                </c:pt>
                <c:pt idx="423">
                  <c:v>0.08487</c:v>
                </c:pt>
                <c:pt idx="424">
                  <c:v>0.08605</c:v>
                </c:pt>
                <c:pt idx="425">
                  <c:v>0.08605</c:v>
                </c:pt>
                <c:pt idx="426">
                  <c:v>0.08605</c:v>
                </c:pt>
                <c:pt idx="427">
                  <c:v>0.08723</c:v>
                </c:pt>
                <c:pt idx="428">
                  <c:v>0.08723</c:v>
                </c:pt>
                <c:pt idx="429">
                  <c:v>0.08723</c:v>
                </c:pt>
                <c:pt idx="430">
                  <c:v>0.08723</c:v>
                </c:pt>
                <c:pt idx="431">
                  <c:v>0.08723</c:v>
                </c:pt>
                <c:pt idx="432">
                  <c:v>0.08723</c:v>
                </c:pt>
                <c:pt idx="433">
                  <c:v>0.08723</c:v>
                </c:pt>
                <c:pt idx="434">
                  <c:v>0.08723</c:v>
                </c:pt>
                <c:pt idx="435">
                  <c:v>0.08723</c:v>
                </c:pt>
                <c:pt idx="436">
                  <c:v>0.08723</c:v>
                </c:pt>
                <c:pt idx="437">
                  <c:v>0.08723</c:v>
                </c:pt>
                <c:pt idx="438">
                  <c:v>0.08723</c:v>
                </c:pt>
                <c:pt idx="439">
                  <c:v>0.08723</c:v>
                </c:pt>
                <c:pt idx="440">
                  <c:v>0.08723</c:v>
                </c:pt>
                <c:pt idx="441">
                  <c:v>0.08723</c:v>
                </c:pt>
                <c:pt idx="442">
                  <c:v>0.08723</c:v>
                </c:pt>
                <c:pt idx="443">
                  <c:v>0.08723</c:v>
                </c:pt>
                <c:pt idx="444">
                  <c:v>0.08723</c:v>
                </c:pt>
                <c:pt idx="445">
                  <c:v>0.08723</c:v>
                </c:pt>
                <c:pt idx="446">
                  <c:v>0.08723</c:v>
                </c:pt>
                <c:pt idx="447">
                  <c:v>0.08723</c:v>
                </c:pt>
                <c:pt idx="448">
                  <c:v>0.08723</c:v>
                </c:pt>
                <c:pt idx="449">
                  <c:v>0.08841</c:v>
                </c:pt>
                <c:pt idx="450">
                  <c:v>0.08841</c:v>
                </c:pt>
                <c:pt idx="451">
                  <c:v>0.08841</c:v>
                </c:pt>
                <c:pt idx="452">
                  <c:v>0.08841</c:v>
                </c:pt>
                <c:pt idx="453">
                  <c:v>0.08841</c:v>
                </c:pt>
                <c:pt idx="454">
                  <c:v>0.08841</c:v>
                </c:pt>
                <c:pt idx="455">
                  <c:v>0.08841</c:v>
                </c:pt>
                <c:pt idx="456">
                  <c:v>0.08841</c:v>
                </c:pt>
                <c:pt idx="457">
                  <c:v>0.08841</c:v>
                </c:pt>
                <c:pt idx="458">
                  <c:v>0.08841</c:v>
                </c:pt>
                <c:pt idx="459">
                  <c:v>0.08841</c:v>
                </c:pt>
                <c:pt idx="460">
                  <c:v>0.0896</c:v>
                </c:pt>
                <c:pt idx="461">
                  <c:v>0.0896</c:v>
                </c:pt>
                <c:pt idx="462">
                  <c:v>0.0896</c:v>
                </c:pt>
                <c:pt idx="463">
                  <c:v>0.0896</c:v>
                </c:pt>
                <c:pt idx="464">
                  <c:v>0.0896</c:v>
                </c:pt>
                <c:pt idx="465">
                  <c:v>0.0896</c:v>
                </c:pt>
                <c:pt idx="466">
                  <c:v>0.0896</c:v>
                </c:pt>
                <c:pt idx="467">
                  <c:v>0.0896</c:v>
                </c:pt>
                <c:pt idx="468">
                  <c:v>0.0896</c:v>
                </c:pt>
                <c:pt idx="469">
                  <c:v>0.0896</c:v>
                </c:pt>
                <c:pt idx="470">
                  <c:v>0.0896</c:v>
                </c:pt>
                <c:pt idx="471">
                  <c:v>0.0896</c:v>
                </c:pt>
                <c:pt idx="472">
                  <c:v>0.0896</c:v>
                </c:pt>
                <c:pt idx="473">
                  <c:v>0.0896</c:v>
                </c:pt>
                <c:pt idx="474">
                  <c:v>0.0896</c:v>
                </c:pt>
                <c:pt idx="475">
                  <c:v>0.0896</c:v>
                </c:pt>
                <c:pt idx="476">
                  <c:v>0.0896</c:v>
                </c:pt>
                <c:pt idx="477">
                  <c:v>0.0896</c:v>
                </c:pt>
                <c:pt idx="478">
                  <c:v>0.0896</c:v>
                </c:pt>
                <c:pt idx="479">
                  <c:v>0.0896</c:v>
                </c:pt>
                <c:pt idx="480">
                  <c:v>0.0896</c:v>
                </c:pt>
                <c:pt idx="481">
                  <c:v>0.0896</c:v>
                </c:pt>
                <c:pt idx="482">
                  <c:v>0.0896</c:v>
                </c:pt>
                <c:pt idx="483">
                  <c:v>0.0896</c:v>
                </c:pt>
                <c:pt idx="484">
                  <c:v>0.0896</c:v>
                </c:pt>
                <c:pt idx="485">
                  <c:v>0.0896</c:v>
                </c:pt>
                <c:pt idx="486">
                  <c:v>0.0896</c:v>
                </c:pt>
                <c:pt idx="487">
                  <c:v>0.0896</c:v>
                </c:pt>
                <c:pt idx="488">
                  <c:v>0.0896</c:v>
                </c:pt>
                <c:pt idx="489">
                  <c:v>0.0896</c:v>
                </c:pt>
                <c:pt idx="490">
                  <c:v>0.09078</c:v>
                </c:pt>
                <c:pt idx="491">
                  <c:v>0.09078</c:v>
                </c:pt>
                <c:pt idx="492">
                  <c:v>0.09078</c:v>
                </c:pt>
                <c:pt idx="493">
                  <c:v>0.09078</c:v>
                </c:pt>
                <c:pt idx="494">
                  <c:v>0.09078</c:v>
                </c:pt>
                <c:pt idx="495">
                  <c:v>0.09078</c:v>
                </c:pt>
                <c:pt idx="496">
                  <c:v>0.09078</c:v>
                </c:pt>
                <c:pt idx="497">
                  <c:v>0.09078</c:v>
                </c:pt>
                <c:pt idx="498">
                  <c:v>0.09078</c:v>
                </c:pt>
                <c:pt idx="499">
                  <c:v>0.09078</c:v>
                </c:pt>
                <c:pt idx="500">
                  <c:v>0.09078</c:v>
                </c:pt>
                <c:pt idx="501">
                  <c:v>0.09078</c:v>
                </c:pt>
                <c:pt idx="502">
                  <c:v>0.09078</c:v>
                </c:pt>
                <c:pt idx="503">
                  <c:v>0.09078</c:v>
                </c:pt>
                <c:pt idx="504">
                  <c:v>0.09078</c:v>
                </c:pt>
                <c:pt idx="505">
                  <c:v>0.09078</c:v>
                </c:pt>
                <c:pt idx="506">
                  <c:v>0.09078</c:v>
                </c:pt>
                <c:pt idx="507">
                  <c:v>0.09078</c:v>
                </c:pt>
                <c:pt idx="508">
                  <c:v>0.09078</c:v>
                </c:pt>
                <c:pt idx="509">
                  <c:v>0.09078</c:v>
                </c:pt>
                <c:pt idx="510">
                  <c:v>0.09078</c:v>
                </c:pt>
                <c:pt idx="511">
                  <c:v>0.09078</c:v>
                </c:pt>
                <c:pt idx="512">
                  <c:v>0.09197</c:v>
                </c:pt>
                <c:pt idx="513">
                  <c:v>0.09197</c:v>
                </c:pt>
                <c:pt idx="514">
                  <c:v>0.09197</c:v>
                </c:pt>
                <c:pt idx="515">
                  <c:v>0.09197</c:v>
                </c:pt>
                <c:pt idx="516">
                  <c:v>0.09197</c:v>
                </c:pt>
                <c:pt idx="517">
                  <c:v>0.09197</c:v>
                </c:pt>
                <c:pt idx="518">
                  <c:v>0.09197</c:v>
                </c:pt>
                <c:pt idx="519">
                  <c:v>0.09197</c:v>
                </c:pt>
                <c:pt idx="520">
                  <c:v>0.09197</c:v>
                </c:pt>
                <c:pt idx="521">
                  <c:v>0.09197</c:v>
                </c:pt>
                <c:pt idx="522">
                  <c:v>0.09197</c:v>
                </c:pt>
                <c:pt idx="523">
                  <c:v>0.09197</c:v>
                </c:pt>
                <c:pt idx="524">
                  <c:v>0.09316</c:v>
                </c:pt>
                <c:pt idx="525">
                  <c:v>0.09316</c:v>
                </c:pt>
                <c:pt idx="526">
                  <c:v>0.09316</c:v>
                </c:pt>
                <c:pt idx="527">
                  <c:v>0.09316</c:v>
                </c:pt>
                <c:pt idx="528">
                  <c:v>0.09316</c:v>
                </c:pt>
                <c:pt idx="529">
                  <c:v>0.09316</c:v>
                </c:pt>
                <c:pt idx="530">
                  <c:v>0.09316</c:v>
                </c:pt>
                <c:pt idx="531">
                  <c:v>0.09553</c:v>
                </c:pt>
                <c:pt idx="532">
                  <c:v>0.09672</c:v>
                </c:pt>
                <c:pt idx="533">
                  <c:v>0.09672</c:v>
                </c:pt>
                <c:pt idx="534">
                  <c:v>0.09672</c:v>
                </c:pt>
                <c:pt idx="535">
                  <c:v>0.09672</c:v>
                </c:pt>
                <c:pt idx="536">
                  <c:v>0.09672</c:v>
                </c:pt>
                <c:pt idx="537">
                  <c:v>0.09672</c:v>
                </c:pt>
                <c:pt idx="538">
                  <c:v>0.09672</c:v>
                </c:pt>
                <c:pt idx="539">
                  <c:v>0.09791</c:v>
                </c:pt>
                <c:pt idx="540">
                  <c:v>0.09791</c:v>
                </c:pt>
                <c:pt idx="541">
                  <c:v>0.09791</c:v>
                </c:pt>
                <c:pt idx="542">
                  <c:v>0.09791</c:v>
                </c:pt>
                <c:pt idx="543">
                  <c:v>0.09791</c:v>
                </c:pt>
                <c:pt idx="544">
                  <c:v>0.09791</c:v>
                </c:pt>
                <c:pt idx="545">
                  <c:v>0.09791</c:v>
                </c:pt>
                <c:pt idx="546">
                  <c:v>0.09791</c:v>
                </c:pt>
                <c:pt idx="547">
                  <c:v>0.09791</c:v>
                </c:pt>
                <c:pt idx="548">
                  <c:v>0.09791</c:v>
                </c:pt>
                <c:pt idx="549">
                  <c:v>0.09791</c:v>
                </c:pt>
                <c:pt idx="550">
                  <c:v>0.09791</c:v>
                </c:pt>
                <c:pt idx="551">
                  <c:v>0.09791</c:v>
                </c:pt>
                <c:pt idx="552">
                  <c:v>0.0991</c:v>
                </c:pt>
                <c:pt idx="553">
                  <c:v>0.0991</c:v>
                </c:pt>
                <c:pt idx="554">
                  <c:v>0.0991</c:v>
                </c:pt>
                <c:pt idx="555">
                  <c:v>0.0991</c:v>
                </c:pt>
                <c:pt idx="556">
                  <c:v>0.0991</c:v>
                </c:pt>
                <c:pt idx="557">
                  <c:v>0.0991</c:v>
                </c:pt>
                <c:pt idx="558">
                  <c:v>0.0991</c:v>
                </c:pt>
                <c:pt idx="559">
                  <c:v>0.0991</c:v>
                </c:pt>
                <c:pt idx="560">
                  <c:v>0.0991</c:v>
                </c:pt>
                <c:pt idx="561">
                  <c:v>0.0991</c:v>
                </c:pt>
                <c:pt idx="562">
                  <c:v>0.0991</c:v>
                </c:pt>
                <c:pt idx="563">
                  <c:v>0.0991</c:v>
                </c:pt>
                <c:pt idx="564">
                  <c:v>0.0991</c:v>
                </c:pt>
                <c:pt idx="565">
                  <c:v>0.0991</c:v>
                </c:pt>
                <c:pt idx="566">
                  <c:v>0.0991</c:v>
                </c:pt>
                <c:pt idx="567">
                  <c:v>0.0991</c:v>
                </c:pt>
                <c:pt idx="568">
                  <c:v>0.0991</c:v>
                </c:pt>
                <c:pt idx="569">
                  <c:v>0.0991</c:v>
                </c:pt>
                <c:pt idx="570">
                  <c:v>0.0991</c:v>
                </c:pt>
                <c:pt idx="571">
                  <c:v>0.10029</c:v>
                </c:pt>
                <c:pt idx="572">
                  <c:v>0.10029</c:v>
                </c:pt>
                <c:pt idx="573">
                  <c:v>0.10029</c:v>
                </c:pt>
                <c:pt idx="574">
                  <c:v>0.10029</c:v>
                </c:pt>
                <c:pt idx="575">
                  <c:v>0.10029</c:v>
                </c:pt>
                <c:pt idx="576">
                  <c:v>0.10029</c:v>
                </c:pt>
                <c:pt idx="577">
                  <c:v>0.10029</c:v>
                </c:pt>
                <c:pt idx="578">
                  <c:v>0.10029</c:v>
                </c:pt>
                <c:pt idx="579">
                  <c:v>0.10029</c:v>
                </c:pt>
                <c:pt idx="580">
                  <c:v>0.10029</c:v>
                </c:pt>
                <c:pt idx="581">
                  <c:v>0.10029</c:v>
                </c:pt>
                <c:pt idx="582">
                  <c:v>0.10148</c:v>
                </c:pt>
                <c:pt idx="583">
                  <c:v>0.10148</c:v>
                </c:pt>
                <c:pt idx="584">
                  <c:v>0.10148</c:v>
                </c:pt>
                <c:pt idx="585">
                  <c:v>0.10148</c:v>
                </c:pt>
                <c:pt idx="586">
                  <c:v>0.10148</c:v>
                </c:pt>
                <c:pt idx="587">
                  <c:v>0.10148</c:v>
                </c:pt>
                <c:pt idx="588">
                  <c:v>0.10148</c:v>
                </c:pt>
                <c:pt idx="589">
                  <c:v>0.10148</c:v>
                </c:pt>
                <c:pt idx="590">
                  <c:v>0.10148</c:v>
                </c:pt>
                <c:pt idx="591">
                  <c:v>0.10148</c:v>
                </c:pt>
                <c:pt idx="592">
                  <c:v>0.10148</c:v>
                </c:pt>
                <c:pt idx="593">
                  <c:v>0.10148</c:v>
                </c:pt>
                <c:pt idx="594">
                  <c:v>0.10267</c:v>
                </c:pt>
                <c:pt idx="595">
                  <c:v>0.10267</c:v>
                </c:pt>
                <c:pt idx="596">
                  <c:v>0.10267</c:v>
                </c:pt>
                <c:pt idx="597">
                  <c:v>0.10386</c:v>
                </c:pt>
                <c:pt idx="598">
                  <c:v>0.10386</c:v>
                </c:pt>
                <c:pt idx="599">
                  <c:v>0.10386</c:v>
                </c:pt>
                <c:pt idx="600">
                  <c:v>0.10386</c:v>
                </c:pt>
                <c:pt idx="601">
                  <c:v>0.10505</c:v>
                </c:pt>
                <c:pt idx="602">
                  <c:v>0.10505</c:v>
                </c:pt>
                <c:pt idx="603">
                  <c:v>0.10505</c:v>
                </c:pt>
                <c:pt idx="604">
                  <c:v>0.10505</c:v>
                </c:pt>
                <c:pt idx="605">
                  <c:v>0.10505</c:v>
                </c:pt>
                <c:pt idx="606">
                  <c:v>0.10505</c:v>
                </c:pt>
                <c:pt idx="607">
                  <c:v>0.10743</c:v>
                </c:pt>
                <c:pt idx="608">
                  <c:v>0.10743</c:v>
                </c:pt>
                <c:pt idx="609">
                  <c:v>0.10743</c:v>
                </c:pt>
                <c:pt idx="610">
                  <c:v>0.10862</c:v>
                </c:pt>
                <c:pt idx="611">
                  <c:v>0.10862</c:v>
                </c:pt>
                <c:pt idx="612">
                  <c:v>0.10862</c:v>
                </c:pt>
                <c:pt idx="613">
                  <c:v>0.10862</c:v>
                </c:pt>
                <c:pt idx="614">
                  <c:v>0.10862</c:v>
                </c:pt>
                <c:pt idx="615">
                  <c:v>0.10862</c:v>
                </c:pt>
                <c:pt idx="616">
                  <c:v>0.10862</c:v>
                </c:pt>
                <c:pt idx="617">
                  <c:v>0.10981</c:v>
                </c:pt>
                <c:pt idx="618">
                  <c:v>0.11101</c:v>
                </c:pt>
                <c:pt idx="619">
                  <c:v>0.11101</c:v>
                </c:pt>
                <c:pt idx="620">
                  <c:v>0.11101</c:v>
                </c:pt>
                <c:pt idx="621">
                  <c:v>0.11101</c:v>
                </c:pt>
                <c:pt idx="622">
                  <c:v>0.11101</c:v>
                </c:pt>
                <c:pt idx="623">
                  <c:v>0.11101</c:v>
                </c:pt>
                <c:pt idx="624">
                  <c:v>0.11101</c:v>
                </c:pt>
                <c:pt idx="625">
                  <c:v>0.11101</c:v>
                </c:pt>
                <c:pt idx="626">
                  <c:v>0.1122</c:v>
                </c:pt>
                <c:pt idx="627">
                  <c:v>0.1122</c:v>
                </c:pt>
                <c:pt idx="628">
                  <c:v>0.1122</c:v>
                </c:pt>
                <c:pt idx="629">
                  <c:v>0.1122</c:v>
                </c:pt>
                <c:pt idx="630">
                  <c:v>0.1122</c:v>
                </c:pt>
                <c:pt idx="631">
                  <c:v>0.1122</c:v>
                </c:pt>
                <c:pt idx="632">
                  <c:v>0.11339</c:v>
                </c:pt>
                <c:pt idx="633">
                  <c:v>0.11339</c:v>
                </c:pt>
                <c:pt idx="634">
                  <c:v>0.11339</c:v>
                </c:pt>
                <c:pt idx="635">
                  <c:v>0.11339</c:v>
                </c:pt>
                <c:pt idx="636">
                  <c:v>0.11339</c:v>
                </c:pt>
                <c:pt idx="637">
                  <c:v>0.11339</c:v>
                </c:pt>
                <c:pt idx="638">
                  <c:v>0.11339</c:v>
                </c:pt>
                <c:pt idx="639">
                  <c:v>0.11339</c:v>
                </c:pt>
                <c:pt idx="640">
                  <c:v>0.11339</c:v>
                </c:pt>
                <c:pt idx="641">
                  <c:v>0.11339</c:v>
                </c:pt>
                <c:pt idx="642">
                  <c:v>0.11339</c:v>
                </c:pt>
                <c:pt idx="643">
                  <c:v>0.11339</c:v>
                </c:pt>
                <c:pt idx="644">
                  <c:v>0.11339</c:v>
                </c:pt>
                <c:pt idx="645">
                  <c:v>0.11339</c:v>
                </c:pt>
                <c:pt idx="646">
                  <c:v>0.11339</c:v>
                </c:pt>
                <c:pt idx="647">
                  <c:v>0.11459</c:v>
                </c:pt>
                <c:pt idx="648">
                  <c:v>0.11459</c:v>
                </c:pt>
                <c:pt idx="649">
                  <c:v>0.11459</c:v>
                </c:pt>
                <c:pt idx="650">
                  <c:v>0.11459</c:v>
                </c:pt>
                <c:pt idx="651">
                  <c:v>0.11459</c:v>
                </c:pt>
                <c:pt idx="652">
                  <c:v>0.11459</c:v>
                </c:pt>
                <c:pt idx="653">
                  <c:v>0.11459</c:v>
                </c:pt>
                <c:pt idx="654">
                  <c:v>0.11459</c:v>
                </c:pt>
                <c:pt idx="655">
                  <c:v>0.11459</c:v>
                </c:pt>
                <c:pt idx="656">
                  <c:v>0.11459</c:v>
                </c:pt>
                <c:pt idx="657">
                  <c:v>0.11459</c:v>
                </c:pt>
                <c:pt idx="658">
                  <c:v>0.11459</c:v>
                </c:pt>
                <c:pt idx="659">
                  <c:v>0.11459</c:v>
                </c:pt>
                <c:pt idx="660">
                  <c:v>0.11459</c:v>
                </c:pt>
                <c:pt idx="661">
                  <c:v>0.11459</c:v>
                </c:pt>
                <c:pt idx="662">
                  <c:v>0.11459</c:v>
                </c:pt>
                <c:pt idx="663">
                  <c:v>0.11578</c:v>
                </c:pt>
                <c:pt idx="664">
                  <c:v>0.11578</c:v>
                </c:pt>
                <c:pt idx="665">
                  <c:v>0.11578</c:v>
                </c:pt>
                <c:pt idx="666">
                  <c:v>0.11698</c:v>
                </c:pt>
                <c:pt idx="667">
                  <c:v>0.11698</c:v>
                </c:pt>
                <c:pt idx="668">
                  <c:v>0.11698</c:v>
                </c:pt>
                <c:pt idx="669">
                  <c:v>0.11698</c:v>
                </c:pt>
                <c:pt idx="670">
                  <c:v>0.11698</c:v>
                </c:pt>
                <c:pt idx="671">
                  <c:v>0.11698</c:v>
                </c:pt>
                <c:pt idx="672">
                  <c:v>0.11698</c:v>
                </c:pt>
                <c:pt idx="673">
                  <c:v>0.11698</c:v>
                </c:pt>
                <c:pt idx="674">
                  <c:v>0.11698</c:v>
                </c:pt>
                <c:pt idx="675">
                  <c:v>0.11818</c:v>
                </c:pt>
                <c:pt idx="676">
                  <c:v>0.11818</c:v>
                </c:pt>
                <c:pt idx="677">
                  <c:v>0.11818</c:v>
                </c:pt>
                <c:pt idx="678">
                  <c:v>0.11818</c:v>
                </c:pt>
                <c:pt idx="679">
                  <c:v>0.11818</c:v>
                </c:pt>
                <c:pt idx="680">
                  <c:v>0.11818</c:v>
                </c:pt>
                <c:pt idx="681">
                  <c:v>0.11818</c:v>
                </c:pt>
                <c:pt idx="682">
                  <c:v>0.11939</c:v>
                </c:pt>
                <c:pt idx="683">
                  <c:v>0.11939</c:v>
                </c:pt>
                <c:pt idx="684">
                  <c:v>0.11939</c:v>
                </c:pt>
                <c:pt idx="685">
                  <c:v>0.12061</c:v>
                </c:pt>
                <c:pt idx="686">
                  <c:v>0.12061</c:v>
                </c:pt>
                <c:pt idx="687">
                  <c:v>0.12061</c:v>
                </c:pt>
                <c:pt idx="688">
                  <c:v>0.12061</c:v>
                </c:pt>
                <c:pt idx="689">
                  <c:v>0.12183</c:v>
                </c:pt>
                <c:pt idx="690">
                  <c:v>0.12183</c:v>
                </c:pt>
                <c:pt idx="691">
                  <c:v>0.12183</c:v>
                </c:pt>
                <c:pt idx="692">
                  <c:v>0.12183</c:v>
                </c:pt>
                <c:pt idx="693">
                  <c:v>0.12306</c:v>
                </c:pt>
                <c:pt idx="694">
                  <c:v>0.12306</c:v>
                </c:pt>
                <c:pt idx="695">
                  <c:v>0.12306</c:v>
                </c:pt>
                <c:pt idx="696">
                  <c:v>0.12306</c:v>
                </c:pt>
                <c:pt idx="697">
                  <c:v>0.1243</c:v>
                </c:pt>
                <c:pt idx="698">
                  <c:v>0.1243</c:v>
                </c:pt>
                <c:pt idx="699">
                  <c:v>0.1243</c:v>
                </c:pt>
                <c:pt idx="700">
                  <c:v>0.1243</c:v>
                </c:pt>
                <c:pt idx="701">
                  <c:v>0.1243</c:v>
                </c:pt>
                <c:pt idx="702">
                  <c:v>0.1243</c:v>
                </c:pt>
                <c:pt idx="703">
                  <c:v>0.1243</c:v>
                </c:pt>
                <c:pt idx="704">
                  <c:v>0.1243</c:v>
                </c:pt>
                <c:pt idx="705">
                  <c:v>0.12555</c:v>
                </c:pt>
                <c:pt idx="706">
                  <c:v>0.12555</c:v>
                </c:pt>
                <c:pt idx="707">
                  <c:v>0.12555</c:v>
                </c:pt>
                <c:pt idx="708">
                  <c:v>0.12555</c:v>
                </c:pt>
                <c:pt idx="709">
                  <c:v>0.12555</c:v>
                </c:pt>
                <c:pt idx="710">
                  <c:v>0.12555</c:v>
                </c:pt>
                <c:pt idx="711">
                  <c:v>0.12555</c:v>
                </c:pt>
                <c:pt idx="712">
                  <c:v>0.12555</c:v>
                </c:pt>
                <c:pt idx="713">
                  <c:v>0.12555</c:v>
                </c:pt>
                <c:pt idx="714">
                  <c:v>0.12555</c:v>
                </c:pt>
                <c:pt idx="715">
                  <c:v>0.12555</c:v>
                </c:pt>
                <c:pt idx="716">
                  <c:v>0.12555</c:v>
                </c:pt>
                <c:pt idx="717">
                  <c:v>0.12555</c:v>
                </c:pt>
                <c:pt idx="718">
                  <c:v>0.12555</c:v>
                </c:pt>
                <c:pt idx="719">
                  <c:v>0.12555</c:v>
                </c:pt>
                <c:pt idx="720">
                  <c:v>0.12555</c:v>
                </c:pt>
                <c:pt idx="721">
                  <c:v>0.12555</c:v>
                </c:pt>
                <c:pt idx="722">
                  <c:v>0.12555</c:v>
                </c:pt>
                <c:pt idx="723">
                  <c:v>0.12555</c:v>
                </c:pt>
                <c:pt idx="724">
                  <c:v>0.12555</c:v>
                </c:pt>
                <c:pt idx="725">
                  <c:v>0.12555</c:v>
                </c:pt>
                <c:pt idx="726">
                  <c:v>0.12555</c:v>
                </c:pt>
                <c:pt idx="727">
                  <c:v>0.12555</c:v>
                </c:pt>
                <c:pt idx="728">
                  <c:v>0.12555</c:v>
                </c:pt>
                <c:pt idx="729">
                  <c:v>0.12555</c:v>
                </c:pt>
                <c:pt idx="730">
                  <c:v>0.12687</c:v>
                </c:pt>
                <c:pt idx="731">
                  <c:v>0.12687</c:v>
                </c:pt>
                <c:pt idx="732">
                  <c:v>0.12687</c:v>
                </c:pt>
                <c:pt idx="733">
                  <c:v>0.12687</c:v>
                </c:pt>
                <c:pt idx="734">
                  <c:v>0.12687</c:v>
                </c:pt>
                <c:pt idx="735">
                  <c:v>0.12687</c:v>
                </c:pt>
                <c:pt idx="736">
                  <c:v>0.12687</c:v>
                </c:pt>
                <c:pt idx="737">
                  <c:v>0.12687</c:v>
                </c:pt>
                <c:pt idx="738">
                  <c:v>0.12687</c:v>
                </c:pt>
                <c:pt idx="739">
                  <c:v>0.12687</c:v>
                </c:pt>
                <c:pt idx="740">
                  <c:v>0.12687</c:v>
                </c:pt>
                <c:pt idx="741">
                  <c:v>0.12687</c:v>
                </c:pt>
                <c:pt idx="742">
                  <c:v>0.12687</c:v>
                </c:pt>
                <c:pt idx="743">
                  <c:v>0.12687</c:v>
                </c:pt>
                <c:pt idx="744">
                  <c:v>0.12687</c:v>
                </c:pt>
                <c:pt idx="745">
                  <c:v>0.12687</c:v>
                </c:pt>
                <c:pt idx="746">
                  <c:v>0.12687</c:v>
                </c:pt>
                <c:pt idx="747">
                  <c:v>0.12687</c:v>
                </c:pt>
                <c:pt idx="748">
                  <c:v>0.12687</c:v>
                </c:pt>
                <c:pt idx="749">
                  <c:v>0.12687</c:v>
                </c:pt>
                <c:pt idx="750">
                  <c:v>0.12687</c:v>
                </c:pt>
                <c:pt idx="751">
                  <c:v>0.12687</c:v>
                </c:pt>
                <c:pt idx="752">
                  <c:v>0.12687</c:v>
                </c:pt>
                <c:pt idx="753">
                  <c:v>0.12826</c:v>
                </c:pt>
                <c:pt idx="754">
                  <c:v>0.12826</c:v>
                </c:pt>
                <c:pt idx="755">
                  <c:v>0.12826</c:v>
                </c:pt>
                <c:pt idx="756">
                  <c:v>0.12826</c:v>
                </c:pt>
                <c:pt idx="757">
                  <c:v>0.12826</c:v>
                </c:pt>
                <c:pt idx="758">
                  <c:v>0.12967</c:v>
                </c:pt>
                <c:pt idx="759">
                  <c:v>0.12967</c:v>
                </c:pt>
                <c:pt idx="760">
                  <c:v>0.12967</c:v>
                </c:pt>
                <c:pt idx="761">
                  <c:v>0.12967</c:v>
                </c:pt>
                <c:pt idx="762">
                  <c:v>0.12967</c:v>
                </c:pt>
                <c:pt idx="763">
                  <c:v>0.12967</c:v>
                </c:pt>
                <c:pt idx="764">
                  <c:v>0.12967</c:v>
                </c:pt>
                <c:pt idx="765">
                  <c:v>0.12967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00-4DD7-9CA8-7E5D02AEC6B7}"/>
            </c:ext>
          </c:extLst>
        </c:ser>
        <c:ser>
          <c:idx val="1"/>
          <c:order val="1"/>
          <c:tx>
            <c:strRef>
              <c:f>'T_08.4_DTHSTRO_km_mITT_24M'!$D$3</c:f>
              <c:strCache>
                <c:ptCount val="1"/>
                <c:pt idx="0">
                  <c:v>RCT SAVR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'T_08.4_DTHSTRO_km_mITT_24M'!$B$4:$B$769</c:f>
              <c:numCache>
                <c:formatCode>General</c:formatCode>
                <c:ptCount val="766"/>
                <c:pt idx="0">
                  <c:v>0.0</c:v>
                </c:pt>
                <c:pt idx="1">
                  <c:v>0.0331</c:v>
                </c:pt>
                <c:pt idx="2">
                  <c:v>0.0661</c:v>
                </c:pt>
                <c:pt idx="3">
                  <c:v>0.0992</c:v>
                </c:pt>
                <c:pt idx="4">
                  <c:v>0.1322</c:v>
                </c:pt>
                <c:pt idx="5">
                  <c:v>0.1653</c:v>
                </c:pt>
                <c:pt idx="6">
                  <c:v>0.1983</c:v>
                </c:pt>
                <c:pt idx="7">
                  <c:v>0.2314</c:v>
                </c:pt>
                <c:pt idx="8">
                  <c:v>0.2645</c:v>
                </c:pt>
                <c:pt idx="9">
                  <c:v>0.2975</c:v>
                </c:pt>
                <c:pt idx="10">
                  <c:v>0.3306</c:v>
                </c:pt>
                <c:pt idx="11">
                  <c:v>0.3636</c:v>
                </c:pt>
                <c:pt idx="12">
                  <c:v>0.3967</c:v>
                </c:pt>
                <c:pt idx="13">
                  <c:v>0.4298</c:v>
                </c:pt>
                <c:pt idx="14">
                  <c:v>0.4628</c:v>
                </c:pt>
                <c:pt idx="15">
                  <c:v>0.4959</c:v>
                </c:pt>
                <c:pt idx="16">
                  <c:v>0.5289</c:v>
                </c:pt>
                <c:pt idx="17">
                  <c:v>0.562</c:v>
                </c:pt>
                <c:pt idx="18">
                  <c:v>0.595</c:v>
                </c:pt>
                <c:pt idx="19">
                  <c:v>0.6281</c:v>
                </c:pt>
                <c:pt idx="20">
                  <c:v>0.6612</c:v>
                </c:pt>
                <c:pt idx="21">
                  <c:v>0.6942</c:v>
                </c:pt>
                <c:pt idx="22">
                  <c:v>0.7273</c:v>
                </c:pt>
                <c:pt idx="23">
                  <c:v>0.7603</c:v>
                </c:pt>
                <c:pt idx="24">
                  <c:v>0.7934</c:v>
                </c:pt>
                <c:pt idx="25">
                  <c:v>0.8264</c:v>
                </c:pt>
                <c:pt idx="26">
                  <c:v>0.8595</c:v>
                </c:pt>
                <c:pt idx="27">
                  <c:v>0.8926</c:v>
                </c:pt>
                <c:pt idx="28">
                  <c:v>0.9256</c:v>
                </c:pt>
                <c:pt idx="29">
                  <c:v>0.9587</c:v>
                </c:pt>
                <c:pt idx="30">
                  <c:v>0.9917</c:v>
                </c:pt>
                <c:pt idx="31">
                  <c:v>1.0248</c:v>
                </c:pt>
                <c:pt idx="32">
                  <c:v>1.0579</c:v>
                </c:pt>
                <c:pt idx="33">
                  <c:v>1.0909</c:v>
                </c:pt>
                <c:pt idx="34">
                  <c:v>1.124</c:v>
                </c:pt>
                <c:pt idx="35">
                  <c:v>1.157</c:v>
                </c:pt>
                <c:pt idx="36">
                  <c:v>1.1901</c:v>
                </c:pt>
                <c:pt idx="37">
                  <c:v>1.2231</c:v>
                </c:pt>
                <c:pt idx="38">
                  <c:v>1.2562</c:v>
                </c:pt>
                <c:pt idx="39">
                  <c:v>1.2893</c:v>
                </c:pt>
                <c:pt idx="40">
                  <c:v>1.3223</c:v>
                </c:pt>
                <c:pt idx="41">
                  <c:v>1.3554</c:v>
                </c:pt>
                <c:pt idx="42">
                  <c:v>1.3884</c:v>
                </c:pt>
                <c:pt idx="43">
                  <c:v>1.4215</c:v>
                </c:pt>
                <c:pt idx="44">
                  <c:v>1.4545</c:v>
                </c:pt>
                <c:pt idx="45">
                  <c:v>1.4876</c:v>
                </c:pt>
                <c:pt idx="46">
                  <c:v>1.5207</c:v>
                </c:pt>
                <c:pt idx="47">
                  <c:v>1.5537</c:v>
                </c:pt>
                <c:pt idx="48">
                  <c:v>1.5868</c:v>
                </c:pt>
                <c:pt idx="49">
                  <c:v>1.6198</c:v>
                </c:pt>
                <c:pt idx="50">
                  <c:v>1.6529</c:v>
                </c:pt>
                <c:pt idx="51">
                  <c:v>1.686</c:v>
                </c:pt>
                <c:pt idx="52">
                  <c:v>1.719</c:v>
                </c:pt>
                <c:pt idx="53">
                  <c:v>1.7521</c:v>
                </c:pt>
                <c:pt idx="54">
                  <c:v>1.7851</c:v>
                </c:pt>
                <c:pt idx="55">
                  <c:v>1.8182</c:v>
                </c:pt>
                <c:pt idx="56">
                  <c:v>1.8512</c:v>
                </c:pt>
                <c:pt idx="57">
                  <c:v>1.8843</c:v>
                </c:pt>
                <c:pt idx="58">
                  <c:v>1.9174</c:v>
                </c:pt>
                <c:pt idx="59">
                  <c:v>1.9504</c:v>
                </c:pt>
                <c:pt idx="60">
                  <c:v>1.9835</c:v>
                </c:pt>
                <c:pt idx="61">
                  <c:v>2.0165</c:v>
                </c:pt>
                <c:pt idx="62">
                  <c:v>2.0496</c:v>
                </c:pt>
                <c:pt idx="63">
                  <c:v>2.0826</c:v>
                </c:pt>
                <c:pt idx="64">
                  <c:v>2.115699999999999</c:v>
                </c:pt>
                <c:pt idx="65">
                  <c:v>2.1488</c:v>
                </c:pt>
                <c:pt idx="66">
                  <c:v>2.1818</c:v>
                </c:pt>
                <c:pt idx="67">
                  <c:v>2.2149</c:v>
                </c:pt>
                <c:pt idx="68">
                  <c:v>2.2479</c:v>
                </c:pt>
                <c:pt idx="69">
                  <c:v>2.281</c:v>
                </c:pt>
                <c:pt idx="70">
                  <c:v>2.314</c:v>
                </c:pt>
                <c:pt idx="71">
                  <c:v>2.3471</c:v>
                </c:pt>
                <c:pt idx="72">
                  <c:v>2.3802</c:v>
                </c:pt>
                <c:pt idx="73">
                  <c:v>2.4132</c:v>
                </c:pt>
                <c:pt idx="74">
                  <c:v>2.446299999999999</c:v>
                </c:pt>
                <c:pt idx="75">
                  <c:v>2.479299999999998</c:v>
                </c:pt>
                <c:pt idx="76">
                  <c:v>2.5124</c:v>
                </c:pt>
                <c:pt idx="77">
                  <c:v>2.5455</c:v>
                </c:pt>
                <c:pt idx="78">
                  <c:v>2.5785</c:v>
                </c:pt>
                <c:pt idx="79">
                  <c:v>2.6116</c:v>
                </c:pt>
                <c:pt idx="80">
                  <c:v>2.6446</c:v>
                </c:pt>
                <c:pt idx="81">
                  <c:v>2.6777</c:v>
                </c:pt>
                <c:pt idx="82">
                  <c:v>2.7107</c:v>
                </c:pt>
                <c:pt idx="83">
                  <c:v>2.7438</c:v>
                </c:pt>
                <c:pt idx="84">
                  <c:v>2.776899999999999</c:v>
                </c:pt>
                <c:pt idx="85">
                  <c:v>2.809899999999998</c:v>
                </c:pt>
                <c:pt idx="86">
                  <c:v>2.843</c:v>
                </c:pt>
                <c:pt idx="87">
                  <c:v>2.875999999999999</c:v>
                </c:pt>
                <c:pt idx="88">
                  <c:v>2.9091</c:v>
                </c:pt>
                <c:pt idx="89">
                  <c:v>2.942099999999999</c:v>
                </c:pt>
                <c:pt idx="90">
                  <c:v>2.9752</c:v>
                </c:pt>
                <c:pt idx="91">
                  <c:v>3.0083</c:v>
                </c:pt>
                <c:pt idx="92">
                  <c:v>3.0413</c:v>
                </c:pt>
                <c:pt idx="93">
                  <c:v>3.0744</c:v>
                </c:pt>
                <c:pt idx="94">
                  <c:v>3.1074</c:v>
                </c:pt>
                <c:pt idx="95">
                  <c:v>3.1405</c:v>
                </c:pt>
                <c:pt idx="96">
                  <c:v>3.1736</c:v>
                </c:pt>
                <c:pt idx="97">
                  <c:v>3.2066</c:v>
                </c:pt>
                <c:pt idx="98">
                  <c:v>3.2397</c:v>
                </c:pt>
                <c:pt idx="99">
                  <c:v>3.272699999999999</c:v>
                </c:pt>
                <c:pt idx="100">
                  <c:v>3.3058</c:v>
                </c:pt>
                <c:pt idx="101">
                  <c:v>3.338799999999999</c:v>
                </c:pt>
                <c:pt idx="102">
                  <c:v>3.3719</c:v>
                </c:pt>
                <c:pt idx="103">
                  <c:v>3.405</c:v>
                </c:pt>
                <c:pt idx="104">
                  <c:v>3.438</c:v>
                </c:pt>
                <c:pt idx="105">
                  <c:v>3.471099999999998</c:v>
                </c:pt>
                <c:pt idx="106">
                  <c:v>3.5041</c:v>
                </c:pt>
                <c:pt idx="107">
                  <c:v>3.5372</c:v>
                </c:pt>
                <c:pt idx="108">
                  <c:v>3.5702</c:v>
                </c:pt>
                <c:pt idx="109">
                  <c:v>3.6033</c:v>
                </c:pt>
                <c:pt idx="110">
                  <c:v>3.6364</c:v>
                </c:pt>
                <c:pt idx="111">
                  <c:v>3.6694</c:v>
                </c:pt>
                <c:pt idx="112">
                  <c:v>3.7025</c:v>
                </c:pt>
                <c:pt idx="113">
                  <c:v>3.7355</c:v>
                </c:pt>
                <c:pt idx="114">
                  <c:v>3.7686</c:v>
                </c:pt>
                <c:pt idx="115">
                  <c:v>3.801699999999998</c:v>
                </c:pt>
                <c:pt idx="116">
                  <c:v>3.8347</c:v>
                </c:pt>
                <c:pt idx="117">
                  <c:v>3.8678</c:v>
                </c:pt>
                <c:pt idx="118">
                  <c:v>3.9008</c:v>
                </c:pt>
                <c:pt idx="119">
                  <c:v>3.9339</c:v>
                </c:pt>
                <c:pt idx="120">
                  <c:v>3.966899999999999</c:v>
                </c:pt>
                <c:pt idx="121">
                  <c:v>4.0</c:v>
                </c:pt>
                <c:pt idx="122">
                  <c:v>4.0331</c:v>
                </c:pt>
                <c:pt idx="123">
                  <c:v>4.0661</c:v>
                </c:pt>
                <c:pt idx="124">
                  <c:v>4.0992</c:v>
                </c:pt>
                <c:pt idx="125">
                  <c:v>4.1322</c:v>
                </c:pt>
                <c:pt idx="126">
                  <c:v>4.165299999999998</c:v>
                </c:pt>
                <c:pt idx="127">
                  <c:v>4.1983</c:v>
                </c:pt>
                <c:pt idx="128">
                  <c:v>4.2314</c:v>
                </c:pt>
                <c:pt idx="129">
                  <c:v>4.264499999999995</c:v>
                </c:pt>
                <c:pt idx="130">
                  <c:v>4.297499999999999</c:v>
                </c:pt>
                <c:pt idx="131">
                  <c:v>4.3306</c:v>
                </c:pt>
                <c:pt idx="132">
                  <c:v>4.363599999999995</c:v>
                </c:pt>
                <c:pt idx="133">
                  <c:v>4.3967</c:v>
                </c:pt>
                <c:pt idx="134">
                  <c:v>4.4298</c:v>
                </c:pt>
                <c:pt idx="135">
                  <c:v>4.4628</c:v>
                </c:pt>
                <c:pt idx="136">
                  <c:v>4.4959</c:v>
                </c:pt>
                <c:pt idx="137">
                  <c:v>4.528899999999997</c:v>
                </c:pt>
                <c:pt idx="138">
                  <c:v>4.561999999999998</c:v>
                </c:pt>
                <c:pt idx="139">
                  <c:v>4.594999999999994</c:v>
                </c:pt>
                <c:pt idx="140">
                  <c:v>4.628099999999994</c:v>
                </c:pt>
                <c:pt idx="141">
                  <c:v>4.6612</c:v>
                </c:pt>
                <c:pt idx="142">
                  <c:v>4.694199999999994</c:v>
                </c:pt>
                <c:pt idx="143">
                  <c:v>4.7273</c:v>
                </c:pt>
                <c:pt idx="144">
                  <c:v>4.7603</c:v>
                </c:pt>
                <c:pt idx="145">
                  <c:v>4.7934</c:v>
                </c:pt>
                <c:pt idx="146">
                  <c:v>4.8264</c:v>
                </c:pt>
                <c:pt idx="147">
                  <c:v>4.8595</c:v>
                </c:pt>
                <c:pt idx="148">
                  <c:v>4.892599999999994</c:v>
                </c:pt>
                <c:pt idx="149">
                  <c:v>4.9256</c:v>
                </c:pt>
                <c:pt idx="150">
                  <c:v>4.9587</c:v>
                </c:pt>
                <c:pt idx="151">
                  <c:v>4.9917</c:v>
                </c:pt>
                <c:pt idx="152">
                  <c:v>5.024799999999995</c:v>
                </c:pt>
                <c:pt idx="153">
                  <c:v>5.057899999999996</c:v>
                </c:pt>
                <c:pt idx="154">
                  <c:v>5.0909</c:v>
                </c:pt>
                <c:pt idx="155">
                  <c:v>5.123999999999994</c:v>
                </c:pt>
                <c:pt idx="156">
                  <c:v>5.156999999999996</c:v>
                </c:pt>
                <c:pt idx="157">
                  <c:v>5.190099999999997</c:v>
                </c:pt>
                <c:pt idx="158">
                  <c:v>5.2231</c:v>
                </c:pt>
                <c:pt idx="159">
                  <c:v>5.2562</c:v>
                </c:pt>
                <c:pt idx="160">
                  <c:v>5.2893</c:v>
                </c:pt>
                <c:pt idx="161">
                  <c:v>5.322299999999998</c:v>
                </c:pt>
                <c:pt idx="162">
                  <c:v>5.355399999999999</c:v>
                </c:pt>
                <c:pt idx="163">
                  <c:v>5.3884</c:v>
                </c:pt>
                <c:pt idx="164">
                  <c:v>5.4215</c:v>
                </c:pt>
                <c:pt idx="165">
                  <c:v>5.454499999999999</c:v>
                </c:pt>
                <c:pt idx="166">
                  <c:v>5.4876</c:v>
                </c:pt>
                <c:pt idx="167">
                  <c:v>5.5207</c:v>
                </c:pt>
                <c:pt idx="168">
                  <c:v>5.5537</c:v>
                </c:pt>
                <c:pt idx="169">
                  <c:v>5.5868</c:v>
                </c:pt>
                <c:pt idx="170">
                  <c:v>5.6198</c:v>
                </c:pt>
                <c:pt idx="171">
                  <c:v>5.652899999999994</c:v>
                </c:pt>
                <c:pt idx="172">
                  <c:v>5.685999999999995</c:v>
                </c:pt>
                <c:pt idx="173">
                  <c:v>5.719</c:v>
                </c:pt>
                <c:pt idx="174">
                  <c:v>5.752099999999999</c:v>
                </c:pt>
                <c:pt idx="175">
                  <c:v>5.7851</c:v>
                </c:pt>
                <c:pt idx="176">
                  <c:v>5.8182</c:v>
                </c:pt>
                <c:pt idx="177">
                  <c:v>5.8512</c:v>
                </c:pt>
                <c:pt idx="178">
                  <c:v>5.8843</c:v>
                </c:pt>
                <c:pt idx="179">
                  <c:v>5.9174</c:v>
                </c:pt>
                <c:pt idx="180">
                  <c:v>5.9504</c:v>
                </c:pt>
                <c:pt idx="181">
                  <c:v>5.9835</c:v>
                </c:pt>
                <c:pt idx="182">
                  <c:v>6.0165</c:v>
                </c:pt>
                <c:pt idx="183">
                  <c:v>6.0496</c:v>
                </c:pt>
                <c:pt idx="184">
                  <c:v>6.0826</c:v>
                </c:pt>
                <c:pt idx="185">
                  <c:v>6.115699999999999</c:v>
                </c:pt>
                <c:pt idx="186">
                  <c:v>6.1488</c:v>
                </c:pt>
                <c:pt idx="187">
                  <c:v>6.1818</c:v>
                </c:pt>
                <c:pt idx="188">
                  <c:v>6.214899999999997</c:v>
                </c:pt>
                <c:pt idx="189">
                  <c:v>6.2479</c:v>
                </c:pt>
                <c:pt idx="190">
                  <c:v>6.281</c:v>
                </c:pt>
                <c:pt idx="191">
                  <c:v>6.313999999999996</c:v>
                </c:pt>
                <c:pt idx="192">
                  <c:v>6.347099999999997</c:v>
                </c:pt>
                <c:pt idx="193">
                  <c:v>6.3802</c:v>
                </c:pt>
                <c:pt idx="194">
                  <c:v>6.4132</c:v>
                </c:pt>
                <c:pt idx="195">
                  <c:v>6.4463</c:v>
                </c:pt>
                <c:pt idx="196">
                  <c:v>6.4793</c:v>
                </c:pt>
                <c:pt idx="197">
                  <c:v>6.5124</c:v>
                </c:pt>
                <c:pt idx="198">
                  <c:v>6.5455</c:v>
                </c:pt>
                <c:pt idx="199">
                  <c:v>6.5785</c:v>
                </c:pt>
                <c:pt idx="200">
                  <c:v>6.6116</c:v>
                </c:pt>
                <c:pt idx="201">
                  <c:v>6.644599999999994</c:v>
                </c:pt>
                <c:pt idx="202">
                  <c:v>6.6777</c:v>
                </c:pt>
                <c:pt idx="203">
                  <c:v>6.7107</c:v>
                </c:pt>
                <c:pt idx="204">
                  <c:v>6.7438</c:v>
                </c:pt>
                <c:pt idx="205">
                  <c:v>6.7769</c:v>
                </c:pt>
                <c:pt idx="206">
                  <c:v>6.8099</c:v>
                </c:pt>
                <c:pt idx="207">
                  <c:v>6.843</c:v>
                </c:pt>
                <c:pt idx="208">
                  <c:v>6.876</c:v>
                </c:pt>
                <c:pt idx="209">
                  <c:v>6.9091</c:v>
                </c:pt>
                <c:pt idx="210">
                  <c:v>6.9421</c:v>
                </c:pt>
                <c:pt idx="211">
                  <c:v>6.9752</c:v>
                </c:pt>
                <c:pt idx="212">
                  <c:v>7.0083</c:v>
                </c:pt>
                <c:pt idx="213">
                  <c:v>7.0413</c:v>
                </c:pt>
                <c:pt idx="214">
                  <c:v>7.0744</c:v>
                </c:pt>
                <c:pt idx="215">
                  <c:v>7.107399999999997</c:v>
                </c:pt>
                <c:pt idx="216">
                  <c:v>7.140499999999999</c:v>
                </c:pt>
                <c:pt idx="217">
                  <c:v>7.1736</c:v>
                </c:pt>
                <c:pt idx="218">
                  <c:v>7.2066</c:v>
                </c:pt>
                <c:pt idx="219">
                  <c:v>7.2397</c:v>
                </c:pt>
                <c:pt idx="220">
                  <c:v>7.2727</c:v>
                </c:pt>
                <c:pt idx="221">
                  <c:v>7.3058</c:v>
                </c:pt>
                <c:pt idx="222">
                  <c:v>7.3388</c:v>
                </c:pt>
                <c:pt idx="223">
                  <c:v>7.3719</c:v>
                </c:pt>
                <c:pt idx="224">
                  <c:v>7.405</c:v>
                </c:pt>
                <c:pt idx="225">
                  <c:v>7.438</c:v>
                </c:pt>
                <c:pt idx="226">
                  <c:v>7.4711</c:v>
                </c:pt>
                <c:pt idx="227">
                  <c:v>7.504099999999998</c:v>
                </c:pt>
                <c:pt idx="228">
                  <c:v>7.5372</c:v>
                </c:pt>
                <c:pt idx="229">
                  <c:v>7.5702</c:v>
                </c:pt>
                <c:pt idx="230">
                  <c:v>7.6033</c:v>
                </c:pt>
                <c:pt idx="231">
                  <c:v>7.6364</c:v>
                </c:pt>
                <c:pt idx="232">
                  <c:v>7.669399999999999</c:v>
                </c:pt>
                <c:pt idx="233">
                  <c:v>7.7025</c:v>
                </c:pt>
                <c:pt idx="234">
                  <c:v>7.7355</c:v>
                </c:pt>
                <c:pt idx="235">
                  <c:v>7.7686</c:v>
                </c:pt>
                <c:pt idx="236">
                  <c:v>7.8017</c:v>
                </c:pt>
                <c:pt idx="237">
                  <c:v>7.8347</c:v>
                </c:pt>
                <c:pt idx="238">
                  <c:v>7.867799999999995</c:v>
                </c:pt>
                <c:pt idx="239">
                  <c:v>7.9008</c:v>
                </c:pt>
                <c:pt idx="240">
                  <c:v>7.9339</c:v>
                </c:pt>
                <c:pt idx="241">
                  <c:v>7.9669</c:v>
                </c:pt>
                <c:pt idx="242">
                  <c:v>8.0</c:v>
                </c:pt>
                <c:pt idx="243">
                  <c:v>8.033100000000001</c:v>
                </c:pt>
                <c:pt idx="244">
                  <c:v>8.0661</c:v>
                </c:pt>
                <c:pt idx="245">
                  <c:v>8.099200000000001</c:v>
                </c:pt>
                <c:pt idx="246">
                  <c:v>8.132200000000001</c:v>
                </c:pt>
                <c:pt idx="247">
                  <c:v>8.1653</c:v>
                </c:pt>
                <c:pt idx="248">
                  <c:v>8.198299999999997</c:v>
                </c:pt>
                <c:pt idx="249">
                  <c:v>8.231399999999998</c:v>
                </c:pt>
                <c:pt idx="250">
                  <c:v>8.2645</c:v>
                </c:pt>
                <c:pt idx="251">
                  <c:v>8.297500000000001</c:v>
                </c:pt>
                <c:pt idx="252">
                  <c:v>8.3306</c:v>
                </c:pt>
                <c:pt idx="253">
                  <c:v>8.363600000000006</c:v>
                </c:pt>
                <c:pt idx="254">
                  <c:v>8.396700000000002</c:v>
                </c:pt>
                <c:pt idx="255">
                  <c:v>8.4298</c:v>
                </c:pt>
                <c:pt idx="256">
                  <c:v>8.462800000000004</c:v>
                </c:pt>
                <c:pt idx="257">
                  <c:v>8.4959</c:v>
                </c:pt>
                <c:pt idx="258">
                  <c:v>8.5289</c:v>
                </c:pt>
                <c:pt idx="259">
                  <c:v>8.562</c:v>
                </c:pt>
                <c:pt idx="260">
                  <c:v>8.595</c:v>
                </c:pt>
                <c:pt idx="261">
                  <c:v>8.6281</c:v>
                </c:pt>
                <c:pt idx="262">
                  <c:v>8.661200000000001</c:v>
                </c:pt>
                <c:pt idx="263">
                  <c:v>8.6942</c:v>
                </c:pt>
                <c:pt idx="264">
                  <c:v>8.727299999999997</c:v>
                </c:pt>
                <c:pt idx="265">
                  <c:v>8.760300000000001</c:v>
                </c:pt>
                <c:pt idx="266">
                  <c:v>8.7934</c:v>
                </c:pt>
                <c:pt idx="267">
                  <c:v>8.8264</c:v>
                </c:pt>
                <c:pt idx="268">
                  <c:v>8.8595</c:v>
                </c:pt>
                <c:pt idx="269">
                  <c:v>8.892600000000006</c:v>
                </c:pt>
                <c:pt idx="270">
                  <c:v>8.925600000000002</c:v>
                </c:pt>
                <c:pt idx="271">
                  <c:v>8.9587</c:v>
                </c:pt>
                <c:pt idx="272">
                  <c:v>8.991700000000001</c:v>
                </c:pt>
                <c:pt idx="273">
                  <c:v>9.0248</c:v>
                </c:pt>
                <c:pt idx="274">
                  <c:v>9.0579</c:v>
                </c:pt>
                <c:pt idx="275">
                  <c:v>9.090900000000001</c:v>
                </c:pt>
                <c:pt idx="276">
                  <c:v>9.124000000000001</c:v>
                </c:pt>
                <c:pt idx="277">
                  <c:v>9.157</c:v>
                </c:pt>
                <c:pt idx="278">
                  <c:v>9.190100000000001</c:v>
                </c:pt>
                <c:pt idx="279">
                  <c:v>9.223100000000001</c:v>
                </c:pt>
                <c:pt idx="280">
                  <c:v>9.256200000000001</c:v>
                </c:pt>
                <c:pt idx="281">
                  <c:v>9.289300000000001</c:v>
                </c:pt>
                <c:pt idx="282">
                  <c:v>9.3223</c:v>
                </c:pt>
                <c:pt idx="283">
                  <c:v>9.3554</c:v>
                </c:pt>
                <c:pt idx="284">
                  <c:v>9.3884</c:v>
                </c:pt>
                <c:pt idx="285">
                  <c:v>9.4215</c:v>
                </c:pt>
                <c:pt idx="286">
                  <c:v>9.454500000000002</c:v>
                </c:pt>
                <c:pt idx="287">
                  <c:v>9.4876</c:v>
                </c:pt>
                <c:pt idx="288">
                  <c:v>9.520700000000001</c:v>
                </c:pt>
                <c:pt idx="289">
                  <c:v>9.553700000000002</c:v>
                </c:pt>
                <c:pt idx="290">
                  <c:v>9.5868</c:v>
                </c:pt>
                <c:pt idx="291">
                  <c:v>9.619800000000001</c:v>
                </c:pt>
                <c:pt idx="292">
                  <c:v>9.6529</c:v>
                </c:pt>
                <c:pt idx="293">
                  <c:v>9.686000000000003</c:v>
                </c:pt>
                <c:pt idx="294">
                  <c:v>9.719</c:v>
                </c:pt>
                <c:pt idx="295">
                  <c:v>9.7521</c:v>
                </c:pt>
                <c:pt idx="296">
                  <c:v>9.785100000000003</c:v>
                </c:pt>
                <c:pt idx="297">
                  <c:v>9.818200000000001</c:v>
                </c:pt>
                <c:pt idx="298">
                  <c:v>9.8512</c:v>
                </c:pt>
                <c:pt idx="299">
                  <c:v>9.884300000000001</c:v>
                </c:pt>
                <c:pt idx="300">
                  <c:v>9.9174</c:v>
                </c:pt>
                <c:pt idx="301">
                  <c:v>9.9504</c:v>
                </c:pt>
                <c:pt idx="302">
                  <c:v>9.983500000000002</c:v>
                </c:pt>
                <c:pt idx="303">
                  <c:v>10.0165</c:v>
                </c:pt>
                <c:pt idx="304">
                  <c:v>10.0496</c:v>
                </c:pt>
                <c:pt idx="305">
                  <c:v>10.0826</c:v>
                </c:pt>
                <c:pt idx="306">
                  <c:v>10.1157</c:v>
                </c:pt>
                <c:pt idx="307">
                  <c:v>10.1488</c:v>
                </c:pt>
                <c:pt idx="308">
                  <c:v>10.1818</c:v>
                </c:pt>
                <c:pt idx="309">
                  <c:v>10.2149</c:v>
                </c:pt>
                <c:pt idx="310">
                  <c:v>10.2479</c:v>
                </c:pt>
                <c:pt idx="311">
                  <c:v>10.281</c:v>
                </c:pt>
                <c:pt idx="312">
                  <c:v>10.314</c:v>
                </c:pt>
                <c:pt idx="313">
                  <c:v>10.3471</c:v>
                </c:pt>
                <c:pt idx="314">
                  <c:v>10.3802</c:v>
                </c:pt>
                <c:pt idx="315">
                  <c:v>10.4132</c:v>
                </c:pt>
                <c:pt idx="316">
                  <c:v>10.4463</c:v>
                </c:pt>
                <c:pt idx="317">
                  <c:v>10.4793</c:v>
                </c:pt>
                <c:pt idx="318">
                  <c:v>10.5124</c:v>
                </c:pt>
                <c:pt idx="319">
                  <c:v>10.5455</c:v>
                </c:pt>
                <c:pt idx="320">
                  <c:v>10.5785</c:v>
                </c:pt>
                <c:pt idx="321">
                  <c:v>10.6116</c:v>
                </c:pt>
                <c:pt idx="322">
                  <c:v>10.6446</c:v>
                </c:pt>
                <c:pt idx="323">
                  <c:v>10.6777</c:v>
                </c:pt>
                <c:pt idx="324">
                  <c:v>10.7107</c:v>
                </c:pt>
                <c:pt idx="325">
                  <c:v>10.7438</c:v>
                </c:pt>
                <c:pt idx="326">
                  <c:v>10.7769</c:v>
                </c:pt>
                <c:pt idx="327">
                  <c:v>10.8099</c:v>
                </c:pt>
                <c:pt idx="328">
                  <c:v>10.843</c:v>
                </c:pt>
                <c:pt idx="329">
                  <c:v>10.876</c:v>
                </c:pt>
                <c:pt idx="330">
                  <c:v>10.9091</c:v>
                </c:pt>
                <c:pt idx="331">
                  <c:v>10.9421</c:v>
                </c:pt>
                <c:pt idx="332">
                  <c:v>10.9752</c:v>
                </c:pt>
                <c:pt idx="333">
                  <c:v>11.0083</c:v>
                </c:pt>
                <c:pt idx="334">
                  <c:v>11.0413</c:v>
                </c:pt>
                <c:pt idx="335">
                  <c:v>11.0744</c:v>
                </c:pt>
                <c:pt idx="336">
                  <c:v>11.1074</c:v>
                </c:pt>
                <c:pt idx="337">
                  <c:v>11.1405</c:v>
                </c:pt>
                <c:pt idx="338">
                  <c:v>11.1736</c:v>
                </c:pt>
                <c:pt idx="339">
                  <c:v>11.2066</c:v>
                </c:pt>
                <c:pt idx="340">
                  <c:v>11.2397</c:v>
                </c:pt>
                <c:pt idx="341">
                  <c:v>11.2727</c:v>
                </c:pt>
                <c:pt idx="342">
                  <c:v>11.3058</c:v>
                </c:pt>
                <c:pt idx="343">
                  <c:v>11.3388</c:v>
                </c:pt>
                <c:pt idx="344">
                  <c:v>11.3719</c:v>
                </c:pt>
                <c:pt idx="345">
                  <c:v>11.405</c:v>
                </c:pt>
                <c:pt idx="346">
                  <c:v>11.438</c:v>
                </c:pt>
                <c:pt idx="347">
                  <c:v>11.4711</c:v>
                </c:pt>
                <c:pt idx="348">
                  <c:v>11.5041</c:v>
                </c:pt>
                <c:pt idx="349">
                  <c:v>11.5372</c:v>
                </c:pt>
                <c:pt idx="350">
                  <c:v>11.5702</c:v>
                </c:pt>
                <c:pt idx="351">
                  <c:v>11.6033</c:v>
                </c:pt>
                <c:pt idx="352">
                  <c:v>11.6364</c:v>
                </c:pt>
                <c:pt idx="353">
                  <c:v>11.6694</c:v>
                </c:pt>
                <c:pt idx="354">
                  <c:v>11.7025</c:v>
                </c:pt>
                <c:pt idx="355">
                  <c:v>11.7355</c:v>
                </c:pt>
                <c:pt idx="356">
                  <c:v>11.7686</c:v>
                </c:pt>
                <c:pt idx="357">
                  <c:v>11.8017</c:v>
                </c:pt>
                <c:pt idx="358">
                  <c:v>11.8347</c:v>
                </c:pt>
                <c:pt idx="359">
                  <c:v>11.8678</c:v>
                </c:pt>
                <c:pt idx="360">
                  <c:v>11.9008</c:v>
                </c:pt>
                <c:pt idx="361">
                  <c:v>11.9339</c:v>
                </c:pt>
                <c:pt idx="362">
                  <c:v>11.9669</c:v>
                </c:pt>
                <c:pt idx="363">
                  <c:v>12.0</c:v>
                </c:pt>
                <c:pt idx="364">
                  <c:v>12.0331</c:v>
                </c:pt>
                <c:pt idx="365">
                  <c:v>12.0661</c:v>
                </c:pt>
                <c:pt idx="366">
                  <c:v>12.0992</c:v>
                </c:pt>
                <c:pt idx="367">
                  <c:v>12.1322</c:v>
                </c:pt>
                <c:pt idx="368">
                  <c:v>12.1653</c:v>
                </c:pt>
                <c:pt idx="369">
                  <c:v>12.1983</c:v>
                </c:pt>
                <c:pt idx="370">
                  <c:v>12.2314</c:v>
                </c:pt>
                <c:pt idx="371">
                  <c:v>12.2645</c:v>
                </c:pt>
                <c:pt idx="372">
                  <c:v>12.2975</c:v>
                </c:pt>
                <c:pt idx="373">
                  <c:v>12.3306</c:v>
                </c:pt>
                <c:pt idx="374">
                  <c:v>12.3636</c:v>
                </c:pt>
                <c:pt idx="375">
                  <c:v>12.3967</c:v>
                </c:pt>
                <c:pt idx="376">
                  <c:v>12.4298</c:v>
                </c:pt>
                <c:pt idx="377">
                  <c:v>12.4628</c:v>
                </c:pt>
                <c:pt idx="378">
                  <c:v>12.4959</c:v>
                </c:pt>
                <c:pt idx="379">
                  <c:v>12.5289</c:v>
                </c:pt>
                <c:pt idx="380">
                  <c:v>12.562</c:v>
                </c:pt>
                <c:pt idx="381">
                  <c:v>12.595</c:v>
                </c:pt>
                <c:pt idx="382">
                  <c:v>12.6281</c:v>
                </c:pt>
                <c:pt idx="383">
                  <c:v>12.6612</c:v>
                </c:pt>
                <c:pt idx="384">
                  <c:v>12.6942</c:v>
                </c:pt>
                <c:pt idx="385">
                  <c:v>12.7273</c:v>
                </c:pt>
                <c:pt idx="386">
                  <c:v>12.7603</c:v>
                </c:pt>
                <c:pt idx="387">
                  <c:v>12.7934</c:v>
                </c:pt>
                <c:pt idx="388">
                  <c:v>12.8264</c:v>
                </c:pt>
                <c:pt idx="389">
                  <c:v>12.8595</c:v>
                </c:pt>
                <c:pt idx="390">
                  <c:v>12.8926</c:v>
                </c:pt>
                <c:pt idx="391">
                  <c:v>12.9256</c:v>
                </c:pt>
                <c:pt idx="392">
                  <c:v>12.9587</c:v>
                </c:pt>
                <c:pt idx="393">
                  <c:v>12.9917</c:v>
                </c:pt>
                <c:pt idx="394">
                  <c:v>13.0248</c:v>
                </c:pt>
                <c:pt idx="395">
                  <c:v>13.0579</c:v>
                </c:pt>
                <c:pt idx="396">
                  <c:v>13.0909</c:v>
                </c:pt>
                <c:pt idx="397">
                  <c:v>13.124</c:v>
                </c:pt>
                <c:pt idx="398">
                  <c:v>13.157</c:v>
                </c:pt>
                <c:pt idx="399">
                  <c:v>13.1901</c:v>
                </c:pt>
                <c:pt idx="400">
                  <c:v>13.2231</c:v>
                </c:pt>
                <c:pt idx="401">
                  <c:v>13.2562</c:v>
                </c:pt>
                <c:pt idx="402">
                  <c:v>13.2893</c:v>
                </c:pt>
                <c:pt idx="403">
                  <c:v>13.3223</c:v>
                </c:pt>
                <c:pt idx="404">
                  <c:v>13.3554</c:v>
                </c:pt>
                <c:pt idx="405">
                  <c:v>13.3884</c:v>
                </c:pt>
                <c:pt idx="406">
                  <c:v>13.4215</c:v>
                </c:pt>
                <c:pt idx="407">
                  <c:v>13.4545</c:v>
                </c:pt>
                <c:pt idx="408">
                  <c:v>13.4876</c:v>
                </c:pt>
                <c:pt idx="409">
                  <c:v>13.5207</c:v>
                </c:pt>
                <c:pt idx="410">
                  <c:v>13.5537</c:v>
                </c:pt>
                <c:pt idx="411">
                  <c:v>13.5868</c:v>
                </c:pt>
                <c:pt idx="412">
                  <c:v>13.6198</c:v>
                </c:pt>
                <c:pt idx="413">
                  <c:v>13.6529</c:v>
                </c:pt>
                <c:pt idx="414">
                  <c:v>13.686</c:v>
                </c:pt>
                <c:pt idx="415">
                  <c:v>13.719</c:v>
                </c:pt>
                <c:pt idx="416">
                  <c:v>13.7521</c:v>
                </c:pt>
                <c:pt idx="417">
                  <c:v>13.7851</c:v>
                </c:pt>
                <c:pt idx="418">
                  <c:v>13.8182</c:v>
                </c:pt>
                <c:pt idx="419">
                  <c:v>13.8512</c:v>
                </c:pt>
                <c:pt idx="420">
                  <c:v>13.8843</c:v>
                </c:pt>
                <c:pt idx="421">
                  <c:v>13.9174</c:v>
                </c:pt>
                <c:pt idx="422">
                  <c:v>13.9504</c:v>
                </c:pt>
                <c:pt idx="423">
                  <c:v>13.9835</c:v>
                </c:pt>
                <c:pt idx="424">
                  <c:v>14.0165</c:v>
                </c:pt>
                <c:pt idx="425">
                  <c:v>14.0496</c:v>
                </c:pt>
                <c:pt idx="426">
                  <c:v>14.0826</c:v>
                </c:pt>
                <c:pt idx="427">
                  <c:v>14.1157</c:v>
                </c:pt>
                <c:pt idx="428">
                  <c:v>14.1488</c:v>
                </c:pt>
                <c:pt idx="429">
                  <c:v>14.1818</c:v>
                </c:pt>
                <c:pt idx="430">
                  <c:v>14.2149</c:v>
                </c:pt>
                <c:pt idx="431">
                  <c:v>14.2479</c:v>
                </c:pt>
                <c:pt idx="432">
                  <c:v>14.281</c:v>
                </c:pt>
                <c:pt idx="433">
                  <c:v>14.314</c:v>
                </c:pt>
                <c:pt idx="434">
                  <c:v>14.3471</c:v>
                </c:pt>
                <c:pt idx="435">
                  <c:v>14.3802</c:v>
                </c:pt>
                <c:pt idx="436">
                  <c:v>14.4132</c:v>
                </c:pt>
                <c:pt idx="437">
                  <c:v>14.4463</c:v>
                </c:pt>
                <c:pt idx="438">
                  <c:v>14.4793</c:v>
                </c:pt>
                <c:pt idx="439">
                  <c:v>14.5124</c:v>
                </c:pt>
                <c:pt idx="440">
                  <c:v>14.5455</c:v>
                </c:pt>
                <c:pt idx="441">
                  <c:v>14.5785</c:v>
                </c:pt>
                <c:pt idx="442">
                  <c:v>14.6116</c:v>
                </c:pt>
                <c:pt idx="443">
                  <c:v>14.6446</c:v>
                </c:pt>
                <c:pt idx="444">
                  <c:v>14.6777</c:v>
                </c:pt>
                <c:pt idx="445">
                  <c:v>14.7107</c:v>
                </c:pt>
                <c:pt idx="446">
                  <c:v>14.7438</c:v>
                </c:pt>
                <c:pt idx="447">
                  <c:v>14.7769</c:v>
                </c:pt>
                <c:pt idx="448">
                  <c:v>14.8099</c:v>
                </c:pt>
                <c:pt idx="449">
                  <c:v>14.843</c:v>
                </c:pt>
                <c:pt idx="450">
                  <c:v>14.876</c:v>
                </c:pt>
                <c:pt idx="451">
                  <c:v>14.9091</c:v>
                </c:pt>
                <c:pt idx="452">
                  <c:v>14.9421</c:v>
                </c:pt>
                <c:pt idx="453">
                  <c:v>14.9752</c:v>
                </c:pt>
                <c:pt idx="454">
                  <c:v>15.0083</c:v>
                </c:pt>
                <c:pt idx="455">
                  <c:v>15.0413</c:v>
                </c:pt>
                <c:pt idx="456">
                  <c:v>15.0744</c:v>
                </c:pt>
                <c:pt idx="457">
                  <c:v>15.1074</c:v>
                </c:pt>
                <c:pt idx="458">
                  <c:v>15.1405</c:v>
                </c:pt>
                <c:pt idx="459">
                  <c:v>15.1736</c:v>
                </c:pt>
                <c:pt idx="460">
                  <c:v>15.2066</c:v>
                </c:pt>
                <c:pt idx="461">
                  <c:v>15.2397</c:v>
                </c:pt>
                <c:pt idx="462">
                  <c:v>15.2727</c:v>
                </c:pt>
                <c:pt idx="463">
                  <c:v>15.3058</c:v>
                </c:pt>
                <c:pt idx="464">
                  <c:v>15.3388</c:v>
                </c:pt>
                <c:pt idx="465">
                  <c:v>15.3719</c:v>
                </c:pt>
                <c:pt idx="466">
                  <c:v>15.405</c:v>
                </c:pt>
                <c:pt idx="467">
                  <c:v>15.438</c:v>
                </c:pt>
                <c:pt idx="468">
                  <c:v>15.4711</c:v>
                </c:pt>
                <c:pt idx="469">
                  <c:v>15.5041</c:v>
                </c:pt>
                <c:pt idx="470">
                  <c:v>15.5372</c:v>
                </c:pt>
                <c:pt idx="471">
                  <c:v>15.5702</c:v>
                </c:pt>
                <c:pt idx="472">
                  <c:v>15.6033</c:v>
                </c:pt>
                <c:pt idx="473">
                  <c:v>15.6364</c:v>
                </c:pt>
                <c:pt idx="474">
                  <c:v>15.6694</c:v>
                </c:pt>
                <c:pt idx="475">
                  <c:v>15.7025</c:v>
                </c:pt>
                <c:pt idx="476">
                  <c:v>15.7355</c:v>
                </c:pt>
                <c:pt idx="477">
                  <c:v>15.7686</c:v>
                </c:pt>
                <c:pt idx="478">
                  <c:v>15.8017</c:v>
                </c:pt>
                <c:pt idx="479">
                  <c:v>15.8347</c:v>
                </c:pt>
                <c:pt idx="480">
                  <c:v>15.8678</c:v>
                </c:pt>
                <c:pt idx="481">
                  <c:v>15.9008</c:v>
                </c:pt>
                <c:pt idx="482">
                  <c:v>15.9339</c:v>
                </c:pt>
                <c:pt idx="483">
                  <c:v>15.9669</c:v>
                </c:pt>
                <c:pt idx="484">
                  <c:v>16.0</c:v>
                </c:pt>
                <c:pt idx="485">
                  <c:v>16.0331</c:v>
                </c:pt>
                <c:pt idx="486">
                  <c:v>16.0661</c:v>
                </c:pt>
                <c:pt idx="487">
                  <c:v>16.0992</c:v>
                </c:pt>
                <c:pt idx="488">
                  <c:v>16.1322</c:v>
                </c:pt>
                <c:pt idx="489">
                  <c:v>16.16529999999998</c:v>
                </c:pt>
                <c:pt idx="490">
                  <c:v>16.1983</c:v>
                </c:pt>
                <c:pt idx="491">
                  <c:v>16.2314</c:v>
                </c:pt>
                <c:pt idx="492">
                  <c:v>16.2645</c:v>
                </c:pt>
                <c:pt idx="493">
                  <c:v>16.2975</c:v>
                </c:pt>
                <c:pt idx="494">
                  <c:v>16.3306</c:v>
                </c:pt>
                <c:pt idx="495">
                  <c:v>16.3636</c:v>
                </c:pt>
                <c:pt idx="496">
                  <c:v>16.3967</c:v>
                </c:pt>
                <c:pt idx="497">
                  <c:v>16.4298</c:v>
                </c:pt>
                <c:pt idx="498">
                  <c:v>16.4628</c:v>
                </c:pt>
                <c:pt idx="499">
                  <c:v>16.4959</c:v>
                </c:pt>
                <c:pt idx="500">
                  <c:v>16.5289</c:v>
                </c:pt>
                <c:pt idx="501">
                  <c:v>16.562</c:v>
                </c:pt>
                <c:pt idx="502">
                  <c:v>16.595</c:v>
                </c:pt>
                <c:pt idx="503">
                  <c:v>16.6281</c:v>
                </c:pt>
                <c:pt idx="504">
                  <c:v>16.6612</c:v>
                </c:pt>
                <c:pt idx="505">
                  <c:v>16.6942</c:v>
                </c:pt>
                <c:pt idx="506">
                  <c:v>16.7273</c:v>
                </c:pt>
                <c:pt idx="507">
                  <c:v>16.7603</c:v>
                </c:pt>
                <c:pt idx="508">
                  <c:v>16.79339999999998</c:v>
                </c:pt>
                <c:pt idx="509">
                  <c:v>16.8264</c:v>
                </c:pt>
                <c:pt idx="510">
                  <c:v>16.8595</c:v>
                </c:pt>
                <c:pt idx="511">
                  <c:v>16.8926</c:v>
                </c:pt>
                <c:pt idx="512">
                  <c:v>16.92559999999994</c:v>
                </c:pt>
                <c:pt idx="513">
                  <c:v>16.9587</c:v>
                </c:pt>
                <c:pt idx="514">
                  <c:v>16.9917</c:v>
                </c:pt>
                <c:pt idx="515">
                  <c:v>17.0248</c:v>
                </c:pt>
                <c:pt idx="516">
                  <c:v>17.0579</c:v>
                </c:pt>
                <c:pt idx="517">
                  <c:v>17.0909</c:v>
                </c:pt>
                <c:pt idx="518">
                  <c:v>17.124</c:v>
                </c:pt>
                <c:pt idx="519">
                  <c:v>17.157</c:v>
                </c:pt>
                <c:pt idx="520">
                  <c:v>17.1901</c:v>
                </c:pt>
                <c:pt idx="521">
                  <c:v>17.2231</c:v>
                </c:pt>
                <c:pt idx="522">
                  <c:v>17.2562</c:v>
                </c:pt>
                <c:pt idx="523">
                  <c:v>17.2893</c:v>
                </c:pt>
                <c:pt idx="524">
                  <c:v>17.32229999999998</c:v>
                </c:pt>
                <c:pt idx="525">
                  <c:v>17.3554</c:v>
                </c:pt>
                <c:pt idx="526">
                  <c:v>17.3884</c:v>
                </c:pt>
                <c:pt idx="527">
                  <c:v>17.4215</c:v>
                </c:pt>
                <c:pt idx="528">
                  <c:v>17.4545</c:v>
                </c:pt>
                <c:pt idx="529">
                  <c:v>17.4876</c:v>
                </c:pt>
                <c:pt idx="530">
                  <c:v>17.5207</c:v>
                </c:pt>
                <c:pt idx="531">
                  <c:v>17.5537</c:v>
                </c:pt>
                <c:pt idx="532">
                  <c:v>17.5868</c:v>
                </c:pt>
                <c:pt idx="533">
                  <c:v>17.6198</c:v>
                </c:pt>
                <c:pt idx="534">
                  <c:v>17.6529</c:v>
                </c:pt>
                <c:pt idx="535">
                  <c:v>17.686</c:v>
                </c:pt>
                <c:pt idx="536">
                  <c:v>17.719</c:v>
                </c:pt>
                <c:pt idx="537">
                  <c:v>17.7521</c:v>
                </c:pt>
                <c:pt idx="538">
                  <c:v>17.7851</c:v>
                </c:pt>
                <c:pt idx="539">
                  <c:v>17.8182</c:v>
                </c:pt>
                <c:pt idx="540">
                  <c:v>17.8512</c:v>
                </c:pt>
                <c:pt idx="541">
                  <c:v>17.8843</c:v>
                </c:pt>
                <c:pt idx="542">
                  <c:v>17.9174</c:v>
                </c:pt>
                <c:pt idx="543">
                  <c:v>17.95039999999998</c:v>
                </c:pt>
                <c:pt idx="544">
                  <c:v>17.98349999999994</c:v>
                </c:pt>
                <c:pt idx="545">
                  <c:v>18.0165</c:v>
                </c:pt>
                <c:pt idx="546">
                  <c:v>18.0496</c:v>
                </c:pt>
                <c:pt idx="547">
                  <c:v>18.08259999999994</c:v>
                </c:pt>
                <c:pt idx="548">
                  <c:v>18.1157</c:v>
                </c:pt>
                <c:pt idx="549">
                  <c:v>18.1488</c:v>
                </c:pt>
                <c:pt idx="550">
                  <c:v>18.1818</c:v>
                </c:pt>
                <c:pt idx="551">
                  <c:v>18.2149</c:v>
                </c:pt>
                <c:pt idx="552">
                  <c:v>18.2479</c:v>
                </c:pt>
                <c:pt idx="553">
                  <c:v>18.281</c:v>
                </c:pt>
                <c:pt idx="554">
                  <c:v>18.314</c:v>
                </c:pt>
                <c:pt idx="555">
                  <c:v>18.3471</c:v>
                </c:pt>
                <c:pt idx="556">
                  <c:v>18.38019999999998</c:v>
                </c:pt>
                <c:pt idx="557">
                  <c:v>18.4132</c:v>
                </c:pt>
                <c:pt idx="558">
                  <c:v>18.4463</c:v>
                </c:pt>
                <c:pt idx="559">
                  <c:v>18.47929999999998</c:v>
                </c:pt>
                <c:pt idx="560">
                  <c:v>18.5124</c:v>
                </c:pt>
                <c:pt idx="561">
                  <c:v>18.5455</c:v>
                </c:pt>
                <c:pt idx="562">
                  <c:v>18.57849999999998</c:v>
                </c:pt>
                <c:pt idx="563">
                  <c:v>18.6116</c:v>
                </c:pt>
                <c:pt idx="564">
                  <c:v>18.6446</c:v>
                </c:pt>
                <c:pt idx="565">
                  <c:v>18.6777</c:v>
                </c:pt>
                <c:pt idx="566">
                  <c:v>18.7107</c:v>
                </c:pt>
                <c:pt idx="567">
                  <c:v>18.7438</c:v>
                </c:pt>
                <c:pt idx="568">
                  <c:v>18.7769</c:v>
                </c:pt>
                <c:pt idx="569">
                  <c:v>18.8099</c:v>
                </c:pt>
                <c:pt idx="570">
                  <c:v>18.843</c:v>
                </c:pt>
                <c:pt idx="571">
                  <c:v>18.876</c:v>
                </c:pt>
                <c:pt idx="572">
                  <c:v>18.9091</c:v>
                </c:pt>
                <c:pt idx="573">
                  <c:v>18.9421</c:v>
                </c:pt>
                <c:pt idx="574">
                  <c:v>18.9752</c:v>
                </c:pt>
                <c:pt idx="575">
                  <c:v>19.00829999999998</c:v>
                </c:pt>
                <c:pt idx="576">
                  <c:v>19.0413</c:v>
                </c:pt>
                <c:pt idx="577">
                  <c:v>19.0744</c:v>
                </c:pt>
                <c:pt idx="578">
                  <c:v>19.10739999999999</c:v>
                </c:pt>
                <c:pt idx="579">
                  <c:v>19.1405</c:v>
                </c:pt>
                <c:pt idx="580">
                  <c:v>19.1736</c:v>
                </c:pt>
                <c:pt idx="581">
                  <c:v>19.2066</c:v>
                </c:pt>
                <c:pt idx="582">
                  <c:v>19.2397</c:v>
                </c:pt>
                <c:pt idx="583">
                  <c:v>19.2727</c:v>
                </c:pt>
                <c:pt idx="584">
                  <c:v>19.3058</c:v>
                </c:pt>
                <c:pt idx="585">
                  <c:v>19.3388</c:v>
                </c:pt>
                <c:pt idx="586">
                  <c:v>19.3719</c:v>
                </c:pt>
                <c:pt idx="587">
                  <c:v>19.405</c:v>
                </c:pt>
                <c:pt idx="588">
                  <c:v>19.438</c:v>
                </c:pt>
                <c:pt idx="589">
                  <c:v>19.4711</c:v>
                </c:pt>
                <c:pt idx="590">
                  <c:v>19.5041</c:v>
                </c:pt>
                <c:pt idx="591">
                  <c:v>19.5372</c:v>
                </c:pt>
                <c:pt idx="592">
                  <c:v>19.5702</c:v>
                </c:pt>
                <c:pt idx="593">
                  <c:v>19.6033</c:v>
                </c:pt>
                <c:pt idx="594">
                  <c:v>19.63639999999999</c:v>
                </c:pt>
                <c:pt idx="595">
                  <c:v>19.6694</c:v>
                </c:pt>
                <c:pt idx="596">
                  <c:v>19.7025</c:v>
                </c:pt>
                <c:pt idx="597">
                  <c:v>19.73549999999998</c:v>
                </c:pt>
                <c:pt idx="598">
                  <c:v>19.76859999999994</c:v>
                </c:pt>
                <c:pt idx="599">
                  <c:v>19.8017</c:v>
                </c:pt>
                <c:pt idx="600">
                  <c:v>19.83470000000001</c:v>
                </c:pt>
                <c:pt idx="601">
                  <c:v>19.8678</c:v>
                </c:pt>
                <c:pt idx="602">
                  <c:v>19.9008</c:v>
                </c:pt>
                <c:pt idx="603">
                  <c:v>19.9339</c:v>
                </c:pt>
                <c:pt idx="604">
                  <c:v>19.9669</c:v>
                </c:pt>
                <c:pt idx="605">
                  <c:v>20.0</c:v>
                </c:pt>
                <c:pt idx="606">
                  <c:v>20.0331</c:v>
                </c:pt>
                <c:pt idx="607">
                  <c:v>20.0661</c:v>
                </c:pt>
                <c:pt idx="608">
                  <c:v>20.0992</c:v>
                </c:pt>
                <c:pt idx="609">
                  <c:v>20.1322</c:v>
                </c:pt>
                <c:pt idx="610">
                  <c:v>20.16529999999998</c:v>
                </c:pt>
                <c:pt idx="611">
                  <c:v>20.1983</c:v>
                </c:pt>
                <c:pt idx="612">
                  <c:v>20.2314</c:v>
                </c:pt>
                <c:pt idx="613">
                  <c:v>20.2645</c:v>
                </c:pt>
                <c:pt idx="614">
                  <c:v>20.2975</c:v>
                </c:pt>
                <c:pt idx="615">
                  <c:v>20.3306</c:v>
                </c:pt>
                <c:pt idx="616">
                  <c:v>20.3636</c:v>
                </c:pt>
                <c:pt idx="617">
                  <c:v>20.3967</c:v>
                </c:pt>
                <c:pt idx="618">
                  <c:v>20.4298</c:v>
                </c:pt>
                <c:pt idx="619">
                  <c:v>20.4628</c:v>
                </c:pt>
                <c:pt idx="620">
                  <c:v>20.4959</c:v>
                </c:pt>
                <c:pt idx="621">
                  <c:v>20.5289</c:v>
                </c:pt>
                <c:pt idx="622">
                  <c:v>20.562</c:v>
                </c:pt>
                <c:pt idx="623">
                  <c:v>20.595</c:v>
                </c:pt>
                <c:pt idx="624">
                  <c:v>20.6281</c:v>
                </c:pt>
                <c:pt idx="625">
                  <c:v>20.6612</c:v>
                </c:pt>
                <c:pt idx="626">
                  <c:v>20.6942</c:v>
                </c:pt>
                <c:pt idx="627">
                  <c:v>20.7273</c:v>
                </c:pt>
                <c:pt idx="628">
                  <c:v>20.7603</c:v>
                </c:pt>
                <c:pt idx="629">
                  <c:v>20.79339999999998</c:v>
                </c:pt>
                <c:pt idx="630">
                  <c:v>20.8264</c:v>
                </c:pt>
                <c:pt idx="631">
                  <c:v>20.8595</c:v>
                </c:pt>
                <c:pt idx="632">
                  <c:v>20.8926</c:v>
                </c:pt>
                <c:pt idx="633">
                  <c:v>20.92559999999994</c:v>
                </c:pt>
                <c:pt idx="634">
                  <c:v>20.9587</c:v>
                </c:pt>
                <c:pt idx="635">
                  <c:v>20.9917</c:v>
                </c:pt>
                <c:pt idx="636">
                  <c:v>21.0248</c:v>
                </c:pt>
                <c:pt idx="637">
                  <c:v>21.0579</c:v>
                </c:pt>
                <c:pt idx="638">
                  <c:v>21.0909</c:v>
                </c:pt>
                <c:pt idx="639">
                  <c:v>21.124</c:v>
                </c:pt>
                <c:pt idx="640">
                  <c:v>21.157</c:v>
                </c:pt>
                <c:pt idx="641">
                  <c:v>21.1901</c:v>
                </c:pt>
                <c:pt idx="642">
                  <c:v>21.2231</c:v>
                </c:pt>
                <c:pt idx="643">
                  <c:v>21.2562</c:v>
                </c:pt>
                <c:pt idx="644">
                  <c:v>21.2893</c:v>
                </c:pt>
                <c:pt idx="645">
                  <c:v>21.32229999999998</c:v>
                </c:pt>
                <c:pt idx="646">
                  <c:v>21.3554</c:v>
                </c:pt>
                <c:pt idx="647">
                  <c:v>21.3884</c:v>
                </c:pt>
                <c:pt idx="648">
                  <c:v>21.4215</c:v>
                </c:pt>
                <c:pt idx="649">
                  <c:v>21.4545</c:v>
                </c:pt>
                <c:pt idx="650">
                  <c:v>21.4876</c:v>
                </c:pt>
                <c:pt idx="651">
                  <c:v>21.5207</c:v>
                </c:pt>
                <c:pt idx="652">
                  <c:v>21.5537</c:v>
                </c:pt>
                <c:pt idx="653">
                  <c:v>21.5868</c:v>
                </c:pt>
                <c:pt idx="654">
                  <c:v>21.6198</c:v>
                </c:pt>
                <c:pt idx="655">
                  <c:v>21.6529</c:v>
                </c:pt>
                <c:pt idx="656">
                  <c:v>21.686</c:v>
                </c:pt>
                <c:pt idx="657">
                  <c:v>21.719</c:v>
                </c:pt>
                <c:pt idx="658">
                  <c:v>21.7521</c:v>
                </c:pt>
                <c:pt idx="659">
                  <c:v>21.7851</c:v>
                </c:pt>
                <c:pt idx="660">
                  <c:v>21.8182</c:v>
                </c:pt>
                <c:pt idx="661">
                  <c:v>21.8512</c:v>
                </c:pt>
                <c:pt idx="662">
                  <c:v>21.8843</c:v>
                </c:pt>
                <c:pt idx="663">
                  <c:v>21.9174</c:v>
                </c:pt>
                <c:pt idx="664">
                  <c:v>21.95039999999998</c:v>
                </c:pt>
                <c:pt idx="665">
                  <c:v>21.98349999999994</c:v>
                </c:pt>
                <c:pt idx="666">
                  <c:v>22.0165</c:v>
                </c:pt>
                <c:pt idx="667">
                  <c:v>22.0496</c:v>
                </c:pt>
                <c:pt idx="668">
                  <c:v>22.08259999999994</c:v>
                </c:pt>
                <c:pt idx="669">
                  <c:v>22.1157</c:v>
                </c:pt>
                <c:pt idx="670">
                  <c:v>22.1488</c:v>
                </c:pt>
                <c:pt idx="671">
                  <c:v>22.1818</c:v>
                </c:pt>
                <c:pt idx="672">
                  <c:v>22.2149</c:v>
                </c:pt>
                <c:pt idx="673">
                  <c:v>22.2479</c:v>
                </c:pt>
                <c:pt idx="674">
                  <c:v>22.281</c:v>
                </c:pt>
                <c:pt idx="675">
                  <c:v>22.314</c:v>
                </c:pt>
                <c:pt idx="676">
                  <c:v>22.3471</c:v>
                </c:pt>
                <c:pt idx="677">
                  <c:v>22.38019999999998</c:v>
                </c:pt>
                <c:pt idx="678">
                  <c:v>22.4132</c:v>
                </c:pt>
                <c:pt idx="679">
                  <c:v>22.4463</c:v>
                </c:pt>
                <c:pt idx="680">
                  <c:v>22.47929999999998</c:v>
                </c:pt>
                <c:pt idx="681">
                  <c:v>22.5124</c:v>
                </c:pt>
                <c:pt idx="682">
                  <c:v>22.5455</c:v>
                </c:pt>
                <c:pt idx="683">
                  <c:v>22.57849999999998</c:v>
                </c:pt>
                <c:pt idx="684">
                  <c:v>22.6116</c:v>
                </c:pt>
                <c:pt idx="685">
                  <c:v>22.6446</c:v>
                </c:pt>
                <c:pt idx="686">
                  <c:v>22.6777</c:v>
                </c:pt>
                <c:pt idx="687">
                  <c:v>22.7107</c:v>
                </c:pt>
                <c:pt idx="688">
                  <c:v>22.7438</c:v>
                </c:pt>
                <c:pt idx="689">
                  <c:v>22.7769</c:v>
                </c:pt>
                <c:pt idx="690">
                  <c:v>22.8099</c:v>
                </c:pt>
                <c:pt idx="691">
                  <c:v>22.843</c:v>
                </c:pt>
                <c:pt idx="692">
                  <c:v>22.876</c:v>
                </c:pt>
                <c:pt idx="693">
                  <c:v>22.9091</c:v>
                </c:pt>
                <c:pt idx="694">
                  <c:v>22.9421</c:v>
                </c:pt>
                <c:pt idx="695">
                  <c:v>22.9752</c:v>
                </c:pt>
                <c:pt idx="696">
                  <c:v>23.00829999999998</c:v>
                </c:pt>
                <c:pt idx="697">
                  <c:v>23.0413</c:v>
                </c:pt>
                <c:pt idx="698">
                  <c:v>23.0744</c:v>
                </c:pt>
                <c:pt idx="699">
                  <c:v>23.10739999999999</c:v>
                </c:pt>
                <c:pt idx="700">
                  <c:v>23.1405</c:v>
                </c:pt>
                <c:pt idx="701">
                  <c:v>23.1736</c:v>
                </c:pt>
                <c:pt idx="702">
                  <c:v>23.2066</c:v>
                </c:pt>
                <c:pt idx="703">
                  <c:v>23.2397</c:v>
                </c:pt>
                <c:pt idx="704">
                  <c:v>23.2727</c:v>
                </c:pt>
                <c:pt idx="705">
                  <c:v>23.3058</c:v>
                </c:pt>
                <c:pt idx="706">
                  <c:v>23.3388</c:v>
                </c:pt>
                <c:pt idx="707">
                  <c:v>23.3719</c:v>
                </c:pt>
                <c:pt idx="708">
                  <c:v>23.405</c:v>
                </c:pt>
                <c:pt idx="709">
                  <c:v>23.438</c:v>
                </c:pt>
                <c:pt idx="710">
                  <c:v>23.4711</c:v>
                </c:pt>
                <c:pt idx="711">
                  <c:v>23.5041</c:v>
                </c:pt>
                <c:pt idx="712">
                  <c:v>23.5372</c:v>
                </c:pt>
                <c:pt idx="713">
                  <c:v>23.5702</c:v>
                </c:pt>
                <c:pt idx="714">
                  <c:v>23.6033</c:v>
                </c:pt>
                <c:pt idx="715">
                  <c:v>23.63639999999999</c:v>
                </c:pt>
                <c:pt idx="716">
                  <c:v>23.6694</c:v>
                </c:pt>
                <c:pt idx="717">
                  <c:v>23.7025</c:v>
                </c:pt>
                <c:pt idx="718">
                  <c:v>23.73549999999998</c:v>
                </c:pt>
                <c:pt idx="719">
                  <c:v>23.76859999999994</c:v>
                </c:pt>
                <c:pt idx="720">
                  <c:v>23.8017</c:v>
                </c:pt>
                <c:pt idx="721">
                  <c:v>23.83470000000001</c:v>
                </c:pt>
                <c:pt idx="722">
                  <c:v>23.8678</c:v>
                </c:pt>
                <c:pt idx="723">
                  <c:v>23.9008</c:v>
                </c:pt>
                <c:pt idx="724">
                  <c:v>23.9339</c:v>
                </c:pt>
                <c:pt idx="725">
                  <c:v>23.9669</c:v>
                </c:pt>
                <c:pt idx="726">
                  <c:v>24.0</c:v>
                </c:pt>
                <c:pt idx="727">
                  <c:v>24.0331</c:v>
                </c:pt>
                <c:pt idx="728">
                  <c:v>24.0661</c:v>
                </c:pt>
                <c:pt idx="729">
                  <c:v>24.0992</c:v>
                </c:pt>
                <c:pt idx="730">
                  <c:v>24.1322</c:v>
                </c:pt>
                <c:pt idx="731">
                  <c:v>24.16529999999998</c:v>
                </c:pt>
                <c:pt idx="732">
                  <c:v>24.1983</c:v>
                </c:pt>
                <c:pt idx="733">
                  <c:v>24.2314</c:v>
                </c:pt>
                <c:pt idx="734">
                  <c:v>24.2645</c:v>
                </c:pt>
                <c:pt idx="735">
                  <c:v>24.2975</c:v>
                </c:pt>
                <c:pt idx="736">
                  <c:v>24.3306</c:v>
                </c:pt>
                <c:pt idx="737">
                  <c:v>24.3636</c:v>
                </c:pt>
                <c:pt idx="738">
                  <c:v>24.3967</c:v>
                </c:pt>
                <c:pt idx="739">
                  <c:v>24.4298</c:v>
                </c:pt>
                <c:pt idx="740">
                  <c:v>24.4628</c:v>
                </c:pt>
                <c:pt idx="741">
                  <c:v>24.4959</c:v>
                </c:pt>
                <c:pt idx="742">
                  <c:v>24.5289</c:v>
                </c:pt>
                <c:pt idx="743">
                  <c:v>24.562</c:v>
                </c:pt>
                <c:pt idx="744">
                  <c:v>24.595</c:v>
                </c:pt>
                <c:pt idx="745">
                  <c:v>24.6281</c:v>
                </c:pt>
                <c:pt idx="746">
                  <c:v>24.6612</c:v>
                </c:pt>
                <c:pt idx="747">
                  <c:v>24.6942</c:v>
                </c:pt>
                <c:pt idx="748">
                  <c:v>24.7273</c:v>
                </c:pt>
                <c:pt idx="749">
                  <c:v>24.7603</c:v>
                </c:pt>
                <c:pt idx="750">
                  <c:v>24.79339999999998</c:v>
                </c:pt>
                <c:pt idx="751">
                  <c:v>24.8264</c:v>
                </c:pt>
                <c:pt idx="752">
                  <c:v>24.8595</c:v>
                </c:pt>
                <c:pt idx="753">
                  <c:v>24.8926</c:v>
                </c:pt>
                <c:pt idx="754">
                  <c:v>24.92559999999994</c:v>
                </c:pt>
                <c:pt idx="755">
                  <c:v>24.9587</c:v>
                </c:pt>
                <c:pt idx="756">
                  <c:v>24.9917</c:v>
                </c:pt>
                <c:pt idx="757">
                  <c:v>25.0248</c:v>
                </c:pt>
                <c:pt idx="758">
                  <c:v>25.0579</c:v>
                </c:pt>
                <c:pt idx="759">
                  <c:v>25.0909</c:v>
                </c:pt>
                <c:pt idx="760">
                  <c:v>25.124</c:v>
                </c:pt>
                <c:pt idx="761">
                  <c:v>25.157</c:v>
                </c:pt>
                <c:pt idx="762">
                  <c:v>25.1901</c:v>
                </c:pt>
                <c:pt idx="763">
                  <c:v>25.2231</c:v>
                </c:pt>
                <c:pt idx="764">
                  <c:v>25.2562</c:v>
                </c:pt>
                <c:pt idx="765">
                  <c:v>25.2893</c:v>
                </c:pt>
              </c:numCache>
            </c:numRef>
          </c:xVal>
          <c:yVal>
            <c:numRef>
              <c:f>'T_08.4_DTHSTRO_km_mITT_24M'!$D$4:$D$769</c:f>
              <c:numCache>
                <c:formatCode>0%</c:formatCode>
                <c:ptCount val="766"/>
                <c:pt idx="0">
                  <c:v>0.00377</c:v>
                </c:pt>
                <c:pt idx="1">
                  <c:v>0.01006</c:v>
                </c:pt>
                <c:pt idx="2">
                  <c:v>0.01383</c:v>
                </c:pt>
                <c:pt idx="3">
                  <c:v>0.01886</c:v>
                </c:pt>
                <c:pt idx="4">
                  <c:v>0.02138</c:v>
                </c:pt>
                <c:pt idx="5">
                  <c:v>0.02389</c:v>
                </c:pt>
                <c:pt idx="6">
                  <c:v>0.02893</c:v>
                </c:pt>
                <c:pt idx="7">
                  <c:v>0.02893</c:v>
                </c:pt>
                <c:pt idx="8">
                  <c:v>0.03019</c:v>
                </c:pt>
                <c:pt idx="9">
                  <c:v>0.03145</c:v>
                </c:pt>
                <c:pt idx="10">
                  <c:v>0.03271</c:v>
                </c:pt>
                <c:pt idx="11">
                  <c:v>0.03271</c:v>
                </c:pt>
                <c:pt idx="12">
                  <c:v>0.03271</c:v>
                </c:pt>
                <c:pt idx="13">
                  <c:v>0.03271</c:v>
                </c:pt>
                <c:pt idx="14">
                  <c:v>0.03523</c:v>
                </c:pt>
                <c:pt idx="15">
                  <c:v>0.03523</c:v>
                </c:pt>
                <c:pt idx="16">
                  <c:v>0.03523</c:v>
                </c:pt>
                <c:pt idx="17">
                  <c:v>0.03523</c:v>
                </c:pt>
                <c:pt idx="18">
                  <c:v>0.03523</c:v>
                </c:pt>
                <c:pt idx="19">
                  <c:v>0.03523</c:v>
                </c:pt>
                <c:pt idx="20">
                  <c:v>0.03523</c:v>
                </c:pt>
                <c:pt idx="21">
                  <c:v>0.03523</c:v>
                </c:pt>
                <c:pt idx="22">
                  <c:v>0.03523</c:v>
                </c:pt>
                <c:pt idx="23">
                  <c:v>0.03523</c:v>
                </c:pt>
                <c:pt idx="24">
                  <c:v>0.03523</c:v>
                </c:pt>
                <c:pt idx="25">
                  <c:v>0.03523</c:v>
                </c:pt>
                <c:pt idx="26">
                  <c:v>0.03649</c:v>
                </c:pt>
                <c:pt idx="27">
                  <c:v>0.03649</c:v>
                </c:pt>
                <c:pt idx="28">
                  <c:v>0.03776</c:v>
                </c:pt>
                <c:pt idx="29">
                  <c:v>0.03776</c:v>
                </c:pt>
                <c:pt idx="30">
                  <c:v>0.03776</c:v>
                </c:pt>
                <c:pt idx="31">
                  <c:v>0.03776</c:v>
                </c:pt>
                <c:pt idx="32">
                  <c:v>0.03776</c:v>
                </c:pt>
                <c:pt idx="33">
                  <c:v>0.03776</c:v>
                </c:pt>
                <c:pt idx="34">
                  <c:v>0.03776</c:v>
                </c:pt>
                <c:pt idx="35">
                  <c:v>0.03776</c:v>
                </c:pt>
                <c:pt idx="36">
                  <c:v>0.03776</c:v>
                </c:pt>
                <c:pt idx="37">
                  <c:v>0.03776</c:v>
                </c:pt>
                <c:pt idx="38">
                  <c:v>0.03776</c:v>
                </c:pt>
                <c:pt idx="39">
                  <c:v>0.03776</c:v>
                </c:pt>
                <c:pt idx="40">
                  <c:v>0.03902</c:v>
                </c:pt>
                <c:pt idx="41">
                  <c:v>0.03902</c:v>
                </c:pt>
                <c:pt idx="42">
                  <c:v>0.03902</c:v>
                </c:pt>
                <c:pt idx="43">
                  <c:v>0.03902</c:v>
                </c:pt>
                <c:pt idx="44">
                  <c:v>0.03902</c:v>
                </c:pt>
                <c:pt idx="45">
                  <c:v>0.03902</c:v>
                </c:pt>
                <c:pt idx="46">
                  <c:v>0.04029</c:v>
                </c:pt>
                <c:pt idx="47">
                  <c:v>0.04029</c:v>
                </c:pt>
                <c:pt idx="48">
                  <c:v>0.04029</c:v>
                </c:pt>
                <c:pt idx="49">
                  <c:v>0.04283</c:v>
                </c:pt>
                <c:pt idx="50">
                  <c:v>0.0441</c:v>
                </c:pt>
                <c:pt idx="51">
                  <c:v>0.0441</c:v>
                </c:pt>
                <c:pt idx="52">
                  <c:v>0.0441</c:v>
                </c:pt>
                <c:pt idx="53">
                  <c:v>0.0441</c:v>
                </c:pt>
                <c:pt idx="54">
                  <c:v>0.0441</c:v>
                </c:pt>
                <c:pt idx="55">
                  <c:v>0.0441</c:v>
                </c:pt>
                <c:pt idx="56">
                  <c:v>0.0441</c:v>
                </c:pt>
                <c:pt idx="57">
                  <c:v>0.0441</c:v>
                </c:pt>
                <c:pt idx="58">
                  <c:v>0.0441</c:v>
                </c:pt>
                <c:pt idx="59">
                  <c:v>0.0441</c:v>
                </c:pt>
                <c:pt idx="60">
                  <c:v>0.0441</c:v>
                </c:pt>
                <c:pt idx="61">
                  <c:v>0.0441</c:v>
                </c:pt>
                <c:pt idx="62">
                  <c:v>0.0441</c:v>
                </c:pt>
                <c:pt idx="63">
                  <c:v>0.04665</c:v>
                </c:pt>
                <c:pt idx="64">
                  <c:v>0.04792</c:v>
                </c:pt>
                <c:pt idx="65">
                  <c:v>0.04792</c:v>
                </c:pt>
                <c:pt idx="66">
                  <c:v>0.04792</c:v>
                </c:pt>
                <c:pt idx="67">
                  <c:v>0.04919</c:v>
                </c:pt>
                <c:pt idx="68">
                  <c:v>0.04919</c:v>
                </c:pt>
                <c:pt idx="69">
                  <c:v>0.04919</c:v>
                </c:pt>
                <c:pt idx="70">
                  <c:v>0.04919</c:v>
                </c:pt>
                <c:pt idx="71">
                  <c:v>0.04919</c:v>
                </c:pt>
                <c:pt idx="72">
                  <c:v>0.04919</c:v>
                </c:pt>
                <c:pt idx="73">
                  <c:v>0.05046</c:v>
                </c:pt>
                <c:pt idx="74">
                  <c:v>0.05046</c:v>
                </c:pt>
                <c:pt idx="75">
                  <c:v>0.05046</c:v>
                </c:pt>
                <c:pt idx="76">
                  <c:v>0.05046</c:v>
                </c:pt>
                <c:pt idx="77">
                  <c:v>0.05046</c:v>
                </c:pt>
                <c:pt idx="78">
                  <c:v>0.05046</c:v>
                </c:pt>
                <c:pt idx="79">
                  <c:v>0.05046</c:v>
                </c:pt>
                <c:pt idx="80">
                  <c:v>0.05046</c:v>
                </c:pt>
                <c:pt idx="81">
                  <c:v>0.05046</c:v>
                </c:pt>
                <c:pt idx="82">
                  <c:v>0.05046</c:v>
                </c:pt>
                <c:pt idx="83">
                  <c:v>0.05046</c:v>
                </c:pt>
                <c:pt idx="84">
                  <c:v>0.05174</c:v>
                </c:pt>
                <c:pt idx="85">
                  <c:v>0.05174</c:v>
                </c:pt>
                <c:pt idx="86">
                  <c:v>0.05174</c:v>
                </c:pt>
                <c:pt idx="87">
                  <c:v>0.05174</c:v>
                </c:pt>
                <c:pt idx="88">
                  <c:v>0.05174</c:v>
                </c:pt>
                <c:pt idx="89">
                  <c:v>0.05174</c:v>
                </c:pt>
                <c:pt idx="90">
                  <c:v>0.05301</c:v>
                </c:pt>
                <c:pt idx="91">
                  <c:v>0.05301</c:v>
                </c:pt>
                <c:pt idx="92">
                  <c:v>0.05301</c:v>
                </c:pt>
                <c:pt idx="93">
                  <c:v>0.05301</c:v>
                </c:pt>
                <c:pt idx="94">
                  <c:v>0.05301</c:v>
                </c:pt>
                <c:pt idx="95">
                  <c:v>0.05301</c:v>
                </c:pt>
                <c:pt idx="96">
                  <c:v>0.05301</c:v>
                </c:pt>
                <c:pt idx="97">
                  <c:v>0.05301</c:v>
                </c:pt>
                <c:pt idx="98">
                  <c:v>0.05301</c:v>
                </c:pt>
                <c:pt idx="99">
                  <c:v>0.05301</c:v>
                </c:pt>
                <c:pt idx="100">
                  <c:v>0.05301</c:v>
                </c:pt>
                <c:pt idx="101">
                  <c:v>0.05301</c:v>
                </c:pt>
                <c:pt idx="102">
                  <c:v>0.05301</c:v>
                </c:pt>
                <c:pt idx="103">
                  <c:v>0.05301</c:v>
                </c:pt>
                <c:pt idx="104">
                  <c:v>0.05301</c:v>
                </c:pt>
                <c:pt idx="105">
                  <c:v>0.05301</c:v>
                </c:pt>
                <c:pt idx="106">
                  <c:v>0.05301</c:v>
                </c:pt>
                <c:pt idx="107">
                  <c:v>0.05301</c:v>
                </c:pt>
                <c:pt idx="108">
                  <c:v>0.05301</c:v>
                </c:pt>
                <c:pt idx="109">
                  <c:v>0.05429</c:v>
                </c:pt>
                <c:pt idx="110">
                  <c:v>0.05429</c:v>
                </c:pt>
                <c:pt idx="111">
                  <c:v>0.05429</c:v>
                </c:pt>
                <c:pt idx="112">
                  <c:v>0.05429</c:v>
                </c:pt>
                <c:pt idx="113">
                  <c:v>0.05429</c:v>
                </c:pt>
                <c:pt idx="114">
                  <c:v>0.05557</c:v>
                </c:pt>
                <c:pt idx="115">
                  <c:v>0.05557</c:v>
                </c:pt>
                <c:pt idx="116">
                  <c:v>0.05557</c:v>
                </c:pt>
                <c:pt idx="117">
                  <c:v>0.05557</c:v>
                </c:pt>
                <c:pt idx="118">
                  <c:v>0.05557</c:v>
                </c:pt>
                <c:pt idx="119">
                  <c:v>0.05557</c:v>
                </c:pt>
                <c:pt idx="120">
                  <c:v>0.05685</c:v>
                </c:pt>
                <c:pt idx="121">
                  <c:v>0.05685</c:v>
                </c:pt>
                <c:pt idx="122">
                  <c:v>0.05813</c:v>
                </c:pt>
                <c:pt idx="123">
                  <c:v>0.05813</c:v>
                </c:pt>
                <c:pt idx="124">
                  <c:v>0.05813</c:v>
                </c:pt>
                <c:pt idx="125">
                  <c:v>0.05813</c:v>
                </c:pt>
                <c:pt idx="126">
                  <c:v>0.05813</c:v>
                </c:pt>
                <c:pt idx="127">
                  <c:v>0.05813</c:v>
                </c:pt>
                <c:pt idx="128">
                  <c:v>0.05813</c:v>
                </c:pt>
                <c:pt idx="129">
                  <c:v>0.05813</c:v>
                </c:pt>
                <c:pt idx="130">
                  <c:v>0.05813</c:v>
                </c:pt>
                <c:pt idx="131">
                  <c:v>0.05813</c:v>
                </c:pt>
                <c:pt idx="132">
                  <c:v>0.05813</c:v>
                </c:pt>
                <c:pt idx="133">
                  <c:v>0.05813</c:v>
                </c:pt>
                <c:pt idx="134">
                  <c:v>0.05813</c:v>
                </c:pt>
                <c:pt idx="135">
                  <c:v>0.05813</c:v>
                </c:pt>
                <c:pt idx="136">
                  <c:v>0.05813</c:v>
                </c:pt>
                <c:pt idx="137">
                  <c:v>0.05813</c:v>
                </c:pt>
                <c:pt idx="138">
                  <c:v>0.05813</c:v>
                </c:pt>
                <c:pt idx="139">
                  <c:v>0.05813</c:v>
                </c:pt>
                <c:pt idx="140">
                  <c:v>0.05813</c:v>
                </c:pt>
                <c:pt idx="141">
                  <c:v>0.05941</c:v>
                </c:pt>
                <c:pt idx="142">
                  <c:v>0.05941</c:v>
                </c:pt>
                <c:pt idx="143">
                  <c:v>0.05941</c:v>
                </c:pt>
                <c:pt idx="144">
                  <c:v>0.05941</c:v>
                </c:pt>
                <c:pt idx="145">
                  <c:v>0.05941</c:v>
                </c:pt>
                <c:pt idx="146">
                  <c:v>0.06069</c:v>
                </c:pt>
                <c:pt idx="147">
                  <c:v>0.06069</c:v>
                </c:pt>
                <c:pt idx="148">
                  <c:v>0.06069</c:v>
                </c:pt>
                <c:pt idx="149">
                  <c:v>0.06197</c:v>
                </c:pt>
                <c:pt idx="150">
                  <c:v>0.06197</c:v>
                </c:pt>
                <c:pt idx="151">
                  <c:v>0.06197</c:v>
                </c:pt>
                <c:pt idx="152">
                  <c:v>0.06197</c:v>
                </c:pt>
                <c:pt idx="153">
                  <c:v>0.06197</c:v>
                </c:pt>
                <c:pt idx="154">
                  <c:v>0.06325</c:v>
                </c:pt>
                <c:pt idx="155">
                  <c:v>0.06325</c:v>
                </c:pt>
                <c:pt idx="156">
                  <c:v>0.06325</c:v>
                </c:pt>
                <c:pt idx="157">
                  <c:v>0.06325</c:v>
                </c:pt>
                <c:pt idx="158">
                  <c:v>0.06325</c:v>
                </c:pt>
                <c:pt idx="159">
                  <c:v>0.06325</c:v>
                </c:pt>
                <c:pt idx="160">
                  <c:v>0.06454</c:v>
                </c:pt>
                <c:pt idx="161">
                  <c:v>0.06454</c:v>
                </c:pt>
                <c:pt idx="162">
                  <c:v>0.06454</c:v>
                </c:pt>
                <c:pt idx="163">
                  <c:v>0.06454</c:v>
                </c:pt>
                <c:pt idx="164">
                  <c:v>0.06454</c:v>
                </c:pt>
                <c:pt idx="165">
                  <c:v>0.06454</c:v>
                </c:pt>
                <c:pt idx="166">
                  <c:v>0.06582</c:v>
                </c:pt>
                <c:pt idx="167">
                  <c:v>0.06711</c:v>
                </c:pt>
                <c:pt idx="168">
                  <c:v>0.06711</c:v>
                </c:pt>
                <c:pt idx="169">
                  <c:v>0.06711</c:v>
                </c:pt>
                <c:pt idx="170">
                  <c:v>0.06711</c:v>
                </c:pt>
                <c:pt idx="171">
                  <c:v>0.06711</c:v>
                </c:pt>
                <c:pt idx="172">
                  <c:v>0.06711</c:v>
                </c:pt>
                <c:pt idx="173">
                  <c:v>0.06711</c:v>
                </c:pt>
                <c:pt idx="174">
                  <c:v>0.06711</c:v>
                </c:pt>
                <c:pt idx="175">
                  <c:v>0.06711</c:v>
                </c:pt>
                <c:pt idx="176">
                  <c:v>0.06711</c:v>
                </c:pt>
                <c:pt idx="177">
                  <c:v>0.06711</c:v>
                </c:pt>
                <c:pt idx="178">
                  <c:v>0.06711</c:v>
                </c:pt>
                <c:pt idx="179">
                  <c:v>0.06711</c:v>
                </c:pt>
                <c:pt idx="180">
                  <c:v>0.06711</c:v>
                </c:pt>
                <c:pt idx="181">
                  <c:v>0.06711</c:v>
                </c:pt>
                <c:pt idx="182">
                  <c:v>0.06711</c:v>
                </c:pt>
                <c:pt idx="183">
                  <c:v>0.06711</c:v>
                </c:pt>
                <c:pt idx="184">
                  <c:v>0.06711</c:v>
                </c:pt>
                <c:pt idx="185">
                  <c:v>0.06711</c:v>
                </c:pt>
                <c:pt idx="186">
                  <c:v>0.06711</c:v>
                </c:pt>
                <c:pt idx="187">
                  <c:v>0.06711</c:v>
                </c:pt>
                <c:pt idx="188">
                  <c:v>0.06711</c:v>
                </c:pt>
                <c:pt idx="189">
                  <c:v>0.0684</c:v>
                </c:pt>
                <c:pt idx="190">
                  <c:v>0.0684</c:v>
                </c:pt>
                <c:pt idx="191">
                  <c:v>0.0684</c:v>
                </c:pt>
                <c:pt idx="192">
                  <c:v>0.0684</c:v>
                </c:pt>
                <c:pt idx="193">
                  <c:v>0.0684</c:v>
                </c:pt>
                <c:pt idx="194">
                  <c:v>0.07098</c:v>
                </c:pt>
                <c:pt idx="195">
                  <c:v>0.07098</c:v>
                </c:pt>
                <c:pt idx="196">
                  <c:v>0.07098</c:v>
                </c:pt>
                <c:pt idx="197">
                  <c:v>0.07098</c:v>
                </c:pt>
                <c:pt idx="198">
                  <c:v>0.07098</c:v>
                </c:pt>
                <c:pt idx="199">
                  <c:v>0.07098</c:v>
                </c:pt>
                <c:pt idx="200">
                  <c:v>0.07098</c:v>
                </c:pt>
                <c:pt idx="201">
                  <c:v>0.07098</c:v>
                </c:pt>
                <c:pt idx="202">
                  <c:v>0.07098</c:v>
                </c:pt>
                <c:pt idx="203">
                  <c:v>0.07228</c:v>
                </c:pt>
                <c:pt idx="204">
                  <c:v>0.07228</c:v>
                </c:pt>
                <c:pt idx="205">
                  <c:v>0.07228</c:v>
                </c:pt>
                <c:pt idx="206">
                  <c:v>0.07228</c:v>
                </c:pt>
                <c:pt idx="207">
                  <c:v>0.07228</c:v>
                </c:pt>
                <c:pt idx="208">
                  <c:v>0.07228</c:v>
                </c:pt>
                <c:pt idx="209">
                  <c:v>0.07228</c:v>
                </c:pt>
                <c:pt idx="210">
                  <c:v>0.07228</c:v>
                </c:pt>
                <c:pt idx="211">
                  <c:v>0.07228</c:v>
                </c:pt>
                <c:pt idx="212">
                  <c:v>0.07228</c:v>
                </c:pt>
                <c:pt idx="213">
                  <c:v>0.07228</c:v>
                </c:pt>
                <c:pt idx="214">
                  <c:v>0.07228</c:v>
                </c:pt>
                <c:pt idx="215">
                  <c:v>0.07228</c:v>
                </c:pt>
                <c:pt idx="216">
                  <c:v>0.07228</c:v>
                </c:pt>
                <c:pt idx="217">
                  <c:v>0.07228</c:v>
                </c:pt>
                <c:pt idx="218">
                  <c:v>0.07228</c:v>
                </c:pt>
                <c:pt idx="219">
                  <c:v>0.07228</c:v>
                </c:pt>
                <c:pt idx="220">
                  <c:v>0.07228</c:v>
                </c:pt>
                <c:pt idx="221">
                  <c:v>0.07228</c:v>
                </c:pt>
                <c:pt idx="222">
                  <c:v>0.07228</c:v>
                </c:pt>
                <c:pt idx="223">
                  <c:v>0.07228</c:v>
                </c:pt>
                <c:pt idx="224">
                  <c:v>0.07228</c:v>
                </c:pt>
                <c:pt idx="225">
                  <c:v>0.07228</c:v>
                </c:pt>
                <c:pt idx="226">
                  <c:v>0.07228</c:v>
                </c:pt>
                <c:pt idx="227">
                  <c:v>0.07228</c:v>
                </c:pt>
                <c:pt idx="228">
                  <c:v>0.07228</c:v>
                </c:pt>
                <c:pt idx="229">
                  <c:v>0.07228</c:v>
                </c:pt>
                <c:pt idx="230">
                  <c:v>0.07228</c:v>
                </c:pt>
                <c:pt idx="231">
                  <c:v>0.07228</c:v>
                </c:pt>
                <c:pt idx="232">
                  <c:v>0.07228</c:v>
                </c:pt>
                <c:pt idx="233">
                  <c:v>0.07358</c:v>
                </c:pt>
                <c:pt idx="234">
                  <c:v>0.07358</c:v>
                </c:pt>
                <c:pt idx="235">
                  <c:v>0.07488</c:v>
                </c:pt>
                <c:pt idx="236">
                  <c:v>0.07488</c:v>
                </c:pt>
                <c:pt idx="237">
                  <c:v>0.07488</c:v>
                </c:pt>
                <c:pt idx="238">
                  <c:v>0.07488</c:v>
                </c:pt>
                <c:pt idx="239">
                  <c:v>0.07488</c:v>
                </c:pt>
                <c:pt idx="240">
                  <c:v>0.07488</c:v>
                </c:pt>
                <c:pt idx="241">
                  <c:v>0.07488</c:v>
                </c:pt>
                <c:pt idx="242">
                  <c:v>0.07488</c:v>
                </c:pt>
                <c:pt idx="243">
                  <c:v>0.07488</c:v>
                </c:pt>
                <c:pt idx="244">
                  <c:v>0.07488</c:v>
                </c:pt>
                <c:pt idx="245">
                  <c:v>0.07488</c:v>
                </c:pt>
                <c:pt idx="246">
                  <c:v>0.07488</c:v>
                </c:pt>
                <c:pt idx="247">
                  <c:v>0.07488</c:v>
                </c:pt>
                <c:pt idx="248">
                  <c:v>0.07488</c:v>
                </c:pt>
                <c:pt idx="249">
                  <c:v>0.07488</c:v>
                </c:pt>
                <c:pt idx="250">
                  <c:v>0.07488</c:v>
                </c:pt>
                <c:pt idx="251">
                  <c:v>0.07488</c:v>
                </c:pt>
                <c:pt idx="252">
                  <c:v>0.07488</c:v>
                </c:pt>
                <c:pt idx="253">
                  <c:v>0.07488</c:v>
                </c:pt>
                <c:pt idx="254">
                  <c:v>0.07488</c:v>
                </c:pt>
                <c:pt idx="255">
                  <c:v>0.07488</c:v>
                </c:pt>
                <c:pt idx="256">
                  <c:v>0.07488</c:v>
                </c:pt>
                <c:pt idx="257">
                  <c:v>0.07488</c:v>
                </c:pt>
                <c:pt idx="258">
                  <c:v>0.07488</c:v>
                </c:pt>
                <c:pt idx="259">
                  <c:v>0.07488</c:v>
                </c:pt>
                <c:pt idx="260">
                  <c:v>0.07488</c:v>
                </c:pt>
                <c:pt idx="261">
                  <c:v>0.07488</c:v>
                </c:pt>
                <c:pt idx="262">
                  <c:v>0.07488</c:v>
                </c:pt>
                <c:pt idx="263">
                  <c:v>0.07488</c:v>
                </c:pt>
                <c:pt idx="264">
                  <c:v>0.07488</c:v>
                </c:pt>
                <c:pt idx="265">
                  <c:v>0.07488</c:v>
                </c:pt>
                <c:pt idx="266">
                  <c:v>0.07488</c:v>
                </c:pt>
                <c:pt idx="267">
                  <c:v>0.07488</c:v>
                </c:pt>
                <c:pt idx="268">
                  <c:v>0.07488</c:v>
                </c:pt>
                <c:pt idx="269">
                  <c:v>0.07488</c:v>
                </c:pt>
                <c:pt idx="270">
                  <c:v>0.07488</c:v>
                </c:pt>
                <c:pt idx="271">
                  <c:v>0.07488</c:v>
                </c:pt>
                <c:pt idx="272">
                  <c:v>0.07488</c:v>
                </c:pt>
                <c:pt idx="273">
                  <c:v>0.07488</c:v>
                </c:pt>
                <c:pt idx="274">
                  <c:v>0.07488</c:v>
                </c:pt>
                <c:pt idx="275">
                  <c:v>0.07619</c:v>
                </c:pt>
                <c:pt idx="276">
                  <c:v>0.07619</c:v>
                </c:pt>
                <c:pt idx="277">
                  <c:v>0.07619</c:v>
                </c:pt>
                <c:pt idx="278">
                  <c:v>0.07619</c:v>
                </c:pt>
                <c:pt idx="279">
                  <c:v>0.07619</c:v>
                </c:pt>
                <c:pt idx="280">
                  <c:v>0.07619</c:v>
                </c:pt>
                <c:pt idx="281">
                  <c:v>0.07619</c:v>
                </c:pt>
                <c:pt idx="282">
                  <c:v>0.07619</c:v>
                </c:pt>
                <c:pt idx="283">
                  <c:v>0.07619</c:v>
                </c:pt>
                <c:pt idx="284">
                  <c:v>0.07619</c:v>
                </c:pt>
                <c:pt idx="285">
                  <c:v>0.0775</c:v>
                </c:pt>
                <c:pt idx="286">
                  <c:v>0.0775</c:v>
                </c:pt>
                <c:pt idx="287">
                  <c:v>0.0775</c:v>
                </c:pt>
                <c:pt idx="288">
                  <c:v>0.0775</c:v>
                </c:pt>
                <c:pt idx="289">
                  <c:v>0.0775</c:v>
                </c:pt>
                <c:pt idx="290">
                  <c:v>0.0775</c:v>
                </c:pt>
                <c:pt idx="291">
                  <c:v>0.0775</c:v>
                </c:pt>
                <c:pt idx="292">
                  <c:v>0.0775</c:v>
                </c:pt>
                <c:pt idx="293">
                  <c:v>0.0775</c:v>
                </c:pt>
                <c:pt idx="294">
                  <c:v>0.0775</c:v>
                </c:pt>
                <c:pt idx="295">
                  <c:v>0.0775</c:v>
                </c:pt>
                <c:pt idx="296">
                  <c:v>0.0775</c:v>
                </c:pt>
                <c:pt idx="297">
                  <c:v>0.0775</c:v>
                </c:pt>
                <c:pt idx="298">
                  <c:v>0.0775</c:v>
                </c:pt>
                <c:pt idx="299">
                  <c:v>0.0775</c:v>
                </c:pt>
                <c:pt idx="300">
                  <c:v>0.0775</c:v>
                </c:pt>
                <c:pt idx="301">
                  <c:v>0.0775</c:v>
                </c:pt>
                <c:pt idx="302">
                  <c:v>0.0775</c:v>
                </c:pt>
                <c:pt idx="303">
                  <c:v>0.0775</c:v>
                </c:pt>
                <c:pt idx="304">
                  <c:v>0.0775</c:v>
                </c:pt>
                <c:pt idx="305">
                  <c:v>0.0775</c:v>
                </c:pt>
                <c:pt idx="306">
                  <c:v>0.0788</c:v>
                </c:pt>
                <c:pt idx="307">
                  <c:v>0.0788</c:v>
                </c:pt>
                <c:pt idx="308">
                  <c:v>0.0788</c:v>
                </c:pt>
                <c:pt idx="309">
                  <c:v>0.0788</c:v>
                </c:pt>
                <c:pt idx="310">
                  <c:v>0.0788</c:v>
                </c:pt>
                <c:pt idx="311">
                  <c:v>0.0788</c:v>
                </c:pt>
                <c:pt idx="312">
                  <c:v>0.0788</c:v>
                </c:pt>
                <c:pt idx="313">
                  <c:v>0.0788</c:v>
                </c:pt>
                <c:pt idx="314">
                  <c:v>0.0788</c:v>
                </c:pt>
                <c:pt idx="315">
                  <c:v>0.0788</c:v>
                </c:pt>
                <c:pt idx="316">
                  <c:v>0.0788</c:v>
                </c:pt>
                <c:pt idx="317">
                  <c:v>0.0788</c:v>
                </c:pt>
                <c:pt idx="318">
                  <c:v>0.0788</c:v>
                </c:pt>
                <c:pt idx="319">
                  <c:v>0.0788</c:v>
                </c:pt>
                <c:pt idx="320">
                  <c:v>0.0788</c:v>
                </c:pt>
                <c:pt idx="321">
                  <c:v>0.0788</c:v>
                </c:pt>
                <c:pt idx="322">
                  <c:v>0.0788</c:v>
                </c:pt>
                <c:pt idx="323">
                  <c:v>0.0788</c:v>
                </c:pt>
                <c:pt idx="324">
                  <c:v>0.0788</c:v>
                </c:pt>
                <c:pt idx="325">
                  <c:v>0.0788</c:v>
                </c:pt>
                <c:pt idx="326">
                  <c:v>0.0788</c:v>
                </c:pt>
                <c:pt idx="327">
                  <c:v>0.0788</c:v>
                </c:pt>
                <c:pt idx="328">
                  <c:v>0.0788</c:v>
                </c:pt>
                <c:pt idx="329">
                  <c:v>0.0788</c:v>
                </c:pt>
                <c:pt idx="330">
                  <c:v>0.0788</c:v>
                </c:pt>
                <c:pt idx="331">
                  <c:v>0.0788</c:v>
                </c:pt>
                <c:pt idx="332">
                  <c:v>0.08011</c:v>
                </c:pt>
                <c:pt idx="333">
                  <c:v>0.08011</c:v>
                </c:pt>
                <c:pt idx="334">
                  <c:v>0.08011</c:v>
                </c:pt>
                <c:pt idx="335">
                  <c:v>0.08142</c:v>
                </c:pt>
                <c:pt idx="336">
                  <c:v>0.08142</c:v>
                </c:pt>
                <c:pt idx="337">
                  <c:v>0.08142</c:v>
                </c:pt>
                <c:pt idx="338">
                  <c:v>0.08272</c:v>
                </c:pt>
                <c:pt idx="339">
                  <c:v>0.08272</c:v>
                </c:pt>
                <c:pt idx="340">
                  <c:v>0.08272</c:v>
                </c:pt>
                <c:pt idx="341">
                  <c:v>0.08403</c:v>
                </c:pt>
                <c:pt idx="342">
                  <c:v>0.08403</c:v>
                </c:pt>
                <c:pt idx="343">
                  <c:v>0.08403</c:v>
                </c:pt>
                <c:pt idx="344">
                  <c:v>0.08403</c:v>
                </c:pt>
                <c:pt idx="345">
                  <c:v>0.08403</c:v>
                </c:pt>
                <c:pt idx="346">
                  <c:v>0.08403</c:v>
                </c:pt>
                <c:pt idx="347">
                  <c:v>0.08403</c:v>
                </c:pt>
                <c:pt idx="348">
                  <c:v>0.08403</c:v>
                </c:pt>
                <c:pt idx="349">
                  <c:v>0.08403</c:v>
                </c:pt>
                <c:pt idx="350">
                  <c:v>0.08403</c:v>
                </c:pt>
                <c:pt idx="351">
                  <c:v>0.08403</c:v>
                </c:pt>
                <c:pt idx="352">
                  <c:v>0.08403</c:v>
                </c:pt>
                <c:pt idx="353">
                  <c:v>0.08403</c:v>
                </c:pt>
                <c:pt idx="354">
                  <c:v>0.08403</c:v>
                </c:pt>
                <c:pt idx="355">
                  <c:v>0.08403</c:v>
                </c:pt>
                <c:pt idx="356">
                  <c:v>0.08403</c:v>
                </c:pt>
                <c:pt idx="357">
                  <c:v>0.08403</c:v>
                </c:pt>
                <c:pt idx="358">
                  <c:v>0.08403</c:v>
                </c:pt>
                <c:pt idx="359">
                  <c:v>0.08403</c:v>
                </c:pt>
                <c:pt idx="360">
                  <c:v>0.08403</c:v>
                </c:pt>
                <c:pt idx="361">
                  <c:v>0.08403</c:v>
                </c:pt>
                <c:pt idx="362">
                  <c:v>0.08403</c:v>
                </c:pt>
                <c:pt idx="363">
                  <c:v>0.08403</c:v>
                </c:pt>
                <c:pt idx="364">
                  <c:v>0.08534</c:v>
                </c:pt>
                <c:pt idx="365">
                  <c:v>0.08534</c:v>
                </c:pt>
                <c:pt idx="366">
                  <c:v>0.08534</c:v>
                </c:pt>
                <c:pt idx="367">
                  <c:v>0.08534</c:v>
                </c:pt>
                <c:pt idx="368">
                  <c:v>0.08534</c:v>
                </c:pt>
                <c:pt idx="369">
                  <c:v>0.08534</c:v>
                </c:pt>
                <c:pt idx="370">
                  <c:v>0.08534</c:v>
                </c:pt>
                <c:pt idx="371">
                  <c:v>0.08534</c:v>
                </c:pt>
                <c:pt idx="372">
                  <c:v>0.08534</c:v>
                </c:pt>
                <c:pt idx="373">
                  <c:v>0.08534</c:v>
                </c:pt>
                <c:pt idx="374">
                  <c:v>0.08534</c:v>
                </c:pt>
                <c:pt idx="375">
                  <c:v>0.08534</c:v>
                </c:pt>
                <c:pt idx="376">
                  <c:v>0.08534</c:v>
                </c:pt>
                <c:pt idx="377">
                  <c:v>0.08534</c:v>
                </c:pt>
                <c:pt idx="378">
                  <c:v>0.08534</c:v>
                </c:pt>
                <c:pt idx="379">
                  <c:v>0.08666</c:v>
                </c:pt>
                <c:pt idx="380">
                  <c:v>0.08666</c:v>
                </c:pt>
                <c:pt idx="381">
                  <c:v>0.08666</c:v>
                </c:pt>
                <c:pt idx="382">
                  <c:v>0.08666</c:v>
                </c:pt>
                <c:pt idx="383">
                  <c:v>0.08666</c:v>
                </c:pt>
                <c:pt idx="384">
                  <c:v>0.08666</c:v>
                </c:pt>
                <c:pt idx="385">
                  <c:v>0.08666</c:v>
                </c:pt>
                <c:pt idx="386">
                  <c:v>0.08666</c:v>
                </c:pt>
                <c:pt idx="387">
                  <c:v>0.08666</c:v>
                </c:pt>
                <c:pt idx="388">
                  <c:v>0.08666</c:v>
                </c:pt>
                <c:pt idx="389">
                  <c:v>0.08666</c:v>
                </c:pt>
                <c:pt idx="390">
                  <c:v>0.08666</c:v>
                </c:pt>
                <c:pt idx="391">
                  <c:v>0.08666</c:v>
                </c:pt>
                <c:pt idx="392">
                  <c:v>0.08666</c:v>
                </c:pt>
                <c:pt idx="393">
                  <c:v>0.08666</c:v>
                </c:pt>
                <c:pt idx="394">
                  <c:v>0.08666</c:v>
                </c:pt>
                <c:pt idx="395">
                  <c:v>0.08666</c:v>
                </c:pt>
                <c:pt idx="396">
                  <c:v>0.08666</c:v>
                </c:pt>
                <c:pt idx="397">
                  <c:v>0.08666</c:v>
                </c:pt>
                <c:pt idx="398">
                  <c:v>0.08666</c:v>
                </c:pt>
                <c:pt idx="399">
                  <c:v>0.08666</c:v>
                </c:pt>
                <c:pt idx="400">
                  <c:v>0.08666</c:v>
                </c:pt>
                <c:pt idx="401">
                  <c:v>0.08666</c:v>
                </c:pt>
                <c:pt idx="402">
                  <c:v>0.08666</c:v>
                </c:pt>
                <c:pt idx="403">
                  <c:v>0.08666</c:v>
                </c:pt>
                <c:pt idx="404">
                  <c:v>0.08666</c:v>
                </c:pt>
                <c:pt idx="405">
                  <c:v>0.08666</c:v>
                </c:pt>
                <c:pt idx="406">
                  <c:v>0.08799</c:v>
                </c:pt>
                <c:pt idx="407">
                  <c:v>0.08799</c:v>
                </c:pt>
                <c:pt idx="408">
                  <c:v>0.08799</c:v>
                </c:pt>
                <c:pt idx="409">
                  <c:v>0.08799</c:v>
                </c:pt>
                <c:pt idx="410">
                  <c:v>0.08799</c:v>
                </c:pt>
                <c:pt idx="411">
                  <c:v>0.08799</c:v>
                </c:pt>
                <c:pt idx="412">
                  <c:v>0.08799</c:v>
                </c:pt>
                <c:pt idx="413">
                  <c:v>0.08799</c:v>
                </c:pt>
                <c:pt idx="414">
                  <c:v>0.08799</c:v>
                </c:pt>
                <c:pt idx="415">
                  <c:v>0.08799</c:v>
                </c:pt>
                <c:pt idx="416">
                  <c:v>0.08799</c:v>
                </c:pt>
                <c:pt idx="417">
                  <c:v>0.08799</c:v>
                </c:pt>
                <c:pt idx="418">
                  <c:v>0.08799</c:v>
                </c:pt>
                <c:pt idx="419">
                  <c:v>0.08799</c:v>
                </c:pt>
                <c:pt idx="420">
                  <c:v>0.08799</c:v>
                </c:pt>
                <c:pt idx="421">
                  <c:v>0.08799</c:v>
                </c:pt>
                <c:pt idx="422">
                  <c:v>0.08799</c:v>
                </c:pt>
                <c:pt idx="423">
                  <c:v>0.08799</c:v>
                </c:pt>
                <c:pt idx="424">
                  <c:v>0.08799</c:v>
                </c:pt>
                <c:pt idx="425">
                  <c:v>0.08799</c:v>
                </c:pt>
                <c:pt idx="426">
                  <c:v>0.08799</c:v>
                </c:pt>
                <c:pt idx="427">
                  <c:v>0.08799</c:v>
                </c:pt>
                <c:pt idx="428">
                  <c:v>0.08799</c:v>
                </c:pt>
                <c:pt idx="429">
                  <c:v>0.08799</c:v>
                </c:pt>
                <c:pt idx="430">
                  <c:v>0.08799</c:v>
                </c:pt>
                <c:pt idx="431">
                  <c:v>0.08933</c:v>
                </c:pt>
                <c:pt idx="432">
                  <c:v>0.08933</c:v>
                </c:pt>
                <c:pt idx="433">
                  <c:v>0.08933</c:v>
                </c:pt>
                <c:pt idx="434">
                  <c:v>0.09067</c:v>
                </c:pt>
                <c:pt idx="435">
                  <c:v>0.09067</c:v>
                </c:pt>
                <c:pt idx="436">
                  <c:v>0.09067</c:v>
                </c:pt>
                <c:pt idx="437">
                  <c:v>0.09067</c:v>
                </c:pt>
                <c:pt idx="438">
                  <c:v>0.09067</c:v>
                </c:pt>
                <c:pt idx="439">
                  <c:v>0.09067</c:v>
                </c:pt>
                <c:pt idx="440">
                  <c:v>0.09067</c:v>
                </c:pt>
                <c:pt idx="441">
                  <c:v>0.09067</c:v>
                </c:pt>
                <c:pt idx="442">
                  <c:v>0.09067</c:v>
                </c:pt>
                <c:pt idx="443">
                  <c:v>0.09067</c:v>
                </c:pt>
                <c:pt idx="444">
                  <c:v>0.09067</c:v>
                </c:pt>
                <c:pt idx="445">
                  <c:v>0.09067</c:v>
                </c:pt>
                <c:pt idx="446">
                  <c:v>0.09067</c:v>
                </c:pt>
                <c:pt idx="447">
                  <c:v>0.09067</c:v>
                </c:pt>
                <c:pt idx="448">
                  <c:v>0.09067</c:v>
                </c:pt>
                <c:pt idx="449">
                  <c:v>0.09067</c:v>
                </c:pt>
                <c:pt idx="450">
                  <c:v>0.09067</c:v>
                </c:pt>
                <c:pt idx="451">
                  <c:v>0.09067</c:v>
                </c:pt>
                <c:pt idx="452">
                  <c:v>0.09067</c:v>
                </c:pt>
                <c:pt idx="453">
                  <c:v>0.09067</c:v>
                </c:pt>
                <c:pt idx="454">
                  <c:v>0.09067</c:v>
                </c:pt>
                <c:pt idx="455">
                  <c:v>0.09067</c:v>
                </c:pt>
                <c:pt idx="456">
                  <c:v>0.09067</c:v>
                </c:pt>
                <c:pt idx="457">
                  <c:v>0.09067</c:v>
                </c:pt>
                <c:pt idx="458">
                  <c:v>0.09202</c:v>
                </c:pt>
                <c:pt idx="459">
                  <c:v>0.09202</c:v>
                </c:pt>
                <c:pt idx="460">
                  <c:v>0.09202</c:v>
                </c:pt>
                <c:pt idx="461">
                  <c:v>0.09202</c:v>
                </c:pt>
                <c:pt idx="462">
                  <c:v>0.09202</c:v>
                </c:pt>
                <c:pt idx="463">
                  <c:v>0.09202</c:v>
                </c:pt>
                <c:pt idx="464">
                  <c:v>0.09202</c:v>
                </c:pt>
                <c:pt idx="465">
                  <c:v>0.09202</c:v>
                </c:pt>
                <c:pt idx="466">
                  <c:v>0.09202</c:v>
                </c:pt>
                <c:pt idx="467">
                  <c:v>0.09202</c:v>
                </c:pt>
                <c:pt idx="468">
                  <c:v>0.09202</c:v>
                </c:pt>
                <c:pt idx="469">
                  <c:v>0.09202</c:v>
                </c:pt>
                <c:pt idx="470">
                  <c:v>0.09202</c:v>
                </c:pt>
                <c:pt idx="471">
                  <c:v>0.09202</c:v>
                </c:pt>
                <c:pt idx="472">
                  <c:v>0.09202</c:v>
                </c:pt>
                <c:pt idx="473">
                  <c:v>0.09202</c:v>
                </c:pt>
                <c:pt idx="474">
                  <c:v>0.09202</c:v>
                </c:pt>
                <c:pt idx="475">
                  <c:v>0.09336</c:v>
                </c:pt>
                <c:pt idx="476">
                  <c:v>0.09336</c:v>
                </c:pt>
                <c:pt idx="477">
                  <c:v>0.09336</c:v>
                </c:pt>
                <c:pt idx="478">
                  <c:v>0.09336</c:v>
                </c:pt>
                <c:pt idx="479">
                  <c:v>0.09336</c:v>
                </c:pt>
                <c:pt idx="480">
                  <c:v>0.09336</c:v>
                </c:pt>
                <c:pt idx="481">
                  <c:v>0.09336</c:v>
                </c:pt>
                <c:pt idx="482">
                  <c:v>0.09336</c:v>
                </c:pt>
                <c:pt idx="483">
                  <c:v>0.09336</c:v>
                </c:pt>
                <c:pt idx="484">
                  <c:v>0.09336</c:v>
                </c:pt>
                <c:pt idx="485">
                  <c:v>0.09336</c:v>
                </c:pt>
                <c:pt idx="486">
                  <c:v>0.09336</c:v>
                </c:pt>
                <c:pt idx="487">
                  <c:v>0.09336</c:v>
                </c:pt>
                <c:pt idx="488">
                  <c:v>0.09336</c:v>
                </c:pt>
                <c:pt idx="489">
                  <c:v>0.09336</c:v>
                </c:pt>
                <c:pt idx="490">
                  <c:v>0.09336</c:v>
                </c:pt>
                <c:pt idx="491">
                  <c:v>0.09336</c:v>
                </c:pt>
                <c:pt idx="492">
                  <c:v>0.09336</c:v>
                </c:pt>
                <c:pt idx="493">
                  <c:v>0.09471</c:v>
                </c:pt>
                <c:pt idx="494">
                  <c:v>0.09471</c:v>
                </c:pt>
                <c:pt idx="495">
                  <c:v>0.09471</c:v>
                </c:pt>
                <c:pt idx="496">
                  <c:v>0.09471</c:v>
                </c:pt>
                <c:pt idx="497">
                  <c:v>0.09606</c:v>
                </c:pt>
                <c:pt idx="498">
                  <c:v>0.09606</c:v>
                </c:pt>
                <c:pt idx="499">
                  <c:v>0.09606</c:v>
                </c:pt>
                <c:pt idx="500">
                  <c:v>0.09606</c:v>
                </c:pt>
                <c:pt idx="501">
                  <c:v>0.09606</c:v>
                </c:pt>
                <c:pt idx="502">
                  <c:v>0.09606</c:v>
                </c:pt>
                <c:pt idx="503">
                  <c:v>0.09606</c:v>
                </c:pt>
                <c:pt idx="504">
                  <c:v>0.09606</c:v>
                </c:pt>
                <c:pt idx="505">
                  <c:v>0.09606</c:v>
                </c:pt>
                <c:pt idx="506">
                  <c:v>0.09606</c:v>
                </c:pt>
                <c:pt idx="507">
                  <c:v>0.09606</c:v>
                </c:pt>
                <c:pt idx="508">
                  <c:v>0.09606</c:v>
                </c:pt>
                <c:pt idx="509">
                  <c:v>0.09606</c:v>
                </c:pt>
                <c:pt idx="510">
                  <c:v>0.09606</c:v>
                </c:pt>
                <c:pt idx="511">
                  <c:v>0.09606</c:v>
                </c:pt>
                <c:pt idx="512">
                  <c:v>0.09606</c:v>
                </c:pt>
                <c:pt idx="513">
                  <c:v>0.09606</c:v>
                </c:pt>
                <c:pt idx="514">
                  <c:v>0.09606</c:v>
                </c:pt>
                <c:pt idx="515">
                  <c:v>0.09606</c:v>
                </c:pt>
                <c:pt idx="516">
                  <c:v>0.09606</c:v>
                </c:pt>
                <c:pt idx="517">
                  <c:v>0.09741</c:v>
                </c:pt>
                <c:pt idx="518">
                  <c:v>0.09741</c:v>
                </c:pt>
                <c:pt idx="519">
                  <c:v>0.09741</c:v>
                </c:pt>
                <c:pt idx="520">
                  <c:v>0.09741</c:v>
                </c:pt>
                <c:pt idx="521">
                  <c:v>0.09741</c:v>
                </c:pt>
                <c:pt idx="522">
                  <c:v>0.09741</c:v>
                </c:pt>
                <c:pt idx="523">
                  <c:v>0.09741</c:v>
                </c:pt>
                <c:pt idx="524">
                  <c:v>0.09741</c:v>
                </c:pt>
                <c:pt idx="525">
                  <c:v>0.09741</c:v>
                </c:pt>
                <c:pt idx="526">
                  <c:v>0.09741</c:v>
                </c:pt>
                <c:pt idx="527">
                  <c:v>0.09741</c:v>
                </c:pt>
                <c:pt idx="528">
                  <c:v>0.09741</c:v>
                </c:pt>
                <c:pt idx="529">
                  <c:v>0.09741</c:v>
                </c:pt>
                <c:pt idx="530">
                  <c:v>0.09741</c:v>
                </c:pt>
                <c:pt idx="531">
                  <c:v>0.09741</c:v>
                </c:pt>
                <c:pt idx="532">
                  <c:v>0.09741</c:v>
                </c:pt>
                <c:pt idx="533">
                  <c:v>0.09741</c:v>
                </c:pt>
                <c:pt idx="534">
                  <c:v>0.09741</c:v>
                </c:pt>
                <c:pt idx="535">
                  <c:v>0.09741</c:v>
                </c:pt>
                <c:pt idx="536">
                  <c:v>0.09741</c:v>
                </c:pt>
                <c:pt idx="537">
                  <c:v>0.09741</c:v>
                </c:pt>
                <c:pt idx="538">
                  <c:v>0.09741</c:v>
                </c:pt>
                <c:pt idx="539">
                  <c:v>0.09741</c:v>
                </c:pt>
                <c:pt idx="540">
                  <c:v>0.09741</c:v>
                </c:pt>
                <c:pt idx="541">
                  <c:v>0.09741</c:v>
                </c:pt>
                <c:pt idx="542">
                  <c:v>0.09741</c:v>
                </c:pt>
                <c:pt idx="543">
                  <c:v>0.09741</c:v>
                </c:pt>
                <c:pt idx="544">
                  <c:v>0.09741</c:v>
                </c:pt>
                <c:pt idx="545">
                  <c:v>0.09741</c:v>
                </c:pt>
                <c:pt idx="546">
                  <c:v>0.09741</c:v>
                </c:pt>
                <c:pt idx="547">
                  <c:v>0.09741</c:v>
                </c:pt>
                <c:pt idx="548">
                  <c:v>0.09741</c:v>
                </c:pt>
                <c:pt idx="549">
                  <c:v>0.09741</c:v>
                </c:pt>
                <c:pt idx="550">
                  <c:v>0.09876</c:v>
                </c:pt>
                <c:pt idx="551">
                  <c:v>0.09876</c:v>
                </c:pt>
                <c:pt idx="552">
                  <c:v>0.09876</c:v>
                </c:pt>
                <c:pt idx="553">
                  <c:v>0.09876</c:v>
                </c:pt>
                <c:pt idx="554">
                  <c:v>0.09876</c:v>
                </c:pt>
                <c:pt idx="555">
                  <c:v>0.09876</c:v>
                </c:pt>
                <c:pt idx="556">
                  <c:v>0.09876</c:v>
                </c:pt>
                <c:pt idx="557">
                  <c:v>0.09876</c:v>
                </c:pt>
                <c:pt idx="558">
                  <c:v>0.09876</c:v>
                </c:pt>
                <c:pt idx="559">
                  <c:v>0.09876</c:v>
                </c:pt>
                <c:pt idx="560">
                  <c:v>0.09876</c:v>
                </c:pt>
                <c:pt idx="561">
                  <c:v>0.09876</c:v>
                </c:pt>
                <c:pt idx="562">
                  <c:v>0.09876</c:v>
                </c:pt>
                <c:pt idx="563">
                  <c:v>0.09876</c:v>
                </c:pt>
                <c:pt idx="564">
                  <c:v>0.09876</c:v>
                </c:pt>
                <c:pt idx="565">
                  <c:v>0.09876</c:v>
                </c:pt>
                <c:pt idx="566">
                  <c:v>0.09876</c:v>
                </c:pt>
                <c:pt idx="567">
                  <c:v>0.09876</c:v>
                </c:pt>
                <c:pt idx="568">
                  <c:v>0.09876</c:v>
                </c:pt>
                <c:pt idx="569">
                  <c:v>0.09876</c:v>
                </c:pt>
                <c:pt idx="570">
                  <c:v>0.09876</c:v>
                </c:pt>
                <c:pt idx="571">
                  <c:v>0.09876</c:v>
                </c:pt>
                <c:pt idx="572">
                  <c:v>0.09876</c:v>
                </c:pt>
                <c:pt idx="573">
                  <c:v>0.09876</c:v>
                </c:pt>
                <c:pt idx="574">
                  <c:v>0.09876</c:v>
                </c:pt>
                <c:pt idx="575">
                  <c:v>0.09876</c:v>
                </c:pt>
                <c:pt idx="576">
                  <c:v>0.09876</c:v>
                </c:pt>
                <c:pt idx="577">
                  <c:v>0.09876</c:v>
                </c:pt>
                <c:pt idx="578">
                  <c:v>0.09876</c:v>
                </c:pt>
                <c:pt idx="579">
                  <c:v>0.10013</c:v>
                </c:pt>
                <c:pt idx="580">
                  <c:v>0.10013</c:v>
                </c:pt>
                <c:pt idx="581">
                  <c:v>0.10013</c:v>
                </c:pt>
                <c:pt idx="582">
                  <c:v>0.10013</c:v>
                </c:pt>
                <c:pt idx="583">
                  <c:v>0.10013</c:v>
                </c:pt>
                <c:pt idx="584">
                  <c:v>0.10149</c:v>
                </c:pt>
                <c:pt idx="585">
                  <c:v>0.10149</c:v>
                </c:pt>
                <c:pt idx="586">
                  <c:v>0.10149</c:v>
                </c:pt>
                <c:pt idx="587">
                  <c:v>0.10149</c:v>
                </c:pt>
                <c:pt idx="588">
                  <c:v>0.10149</c:v>
                </c:pt>
                <c:pt idx="589">
                  <c:v>0.10149</c:v>
                </c:pt>
                <c:pt idx="590">
                  <c:v>0.10285</c:v>
                </c:pt>
                <c:pt idx="591">
                  <c:v>0.10285</c:v>
                </c:pt>
                <c:pt idx="592">
                  <c:v>0.10285</c:v>
                </c:pt>
                <c:pt idx="593">
                  <c:v>0.10285</c:v>
                </c:pt>
                <c:pt idx="594">
                  <c:v>0.10285</c:v>
                </c:pt>
                <c:pt idx="595">
                  <c:v>0.10285</c:v>
                </c:pt>
                <c:pt idx="596">
                  <c:v>0.10285</c:v>
                </c:pt>
                <c:pt idx="597">
                  <c:v>0.10285</c:v>
                </c:pt>
                <c:pt idx="598">
                  <c:v>0.10285</c:v>
                </c:pt>
                <c:pt idx="599">
                  <c:v>0.10285</c:v>
                </c:pt>
                <c:pt idx="600">
                  <c:v>0.10285</c:v>
                </c:pt>
                <c:pt idx="601">
                  <c:v>0.10285</c:v>
                </c:pt>
                <c:pt idx="602">
                  <c:v>0.10285</c:v>
                </c:pt>
                <c:pt idx="603">
                  <c:v>0.10285</c:v>
                </c:pt>
                <c:pt idx="604">
                  <c:v>0.10285</c:v>
                </c:pt>
                <c:pt idx="605">
                  <c:v>0.10285</c:v>
                </c:pt>
                <c:pt idx="606">
                  <c:v>0.10285</c:v>
                </c:pt>
                <c:pt idx="607">
                  <c:v>0.10285</c:v>
                </c:pt>
                <c:pt idx="608">
                  <c:v>0.10285</c:v>
                </c:pt>
                <c:pt idx="609">
                  <c:v>0.10285</c:v>
                </c:pt>
                <c:pt idx="610">
                  <c:v>0.10285</c:v>
                </c:pt>
                <c:pt idx="611">
                  <c:v>0.10285</c:v>
                </c:pt>
                <c:pt idx="612">
                  <c:v>0.10285</c:v>
                </c:pt>
                <c:pt idx="613">
                  <c:v>0.10285</c:v>
                </c:pt>
                <c:pt idx="614">
                  <c:v>0.10422</c:v>
                </c:pt>
                <c:pt idx="615">
                  <c:v>0.10558</c:v>
                </c:pt>
                <c:pt idx="616">
                  <c:v>0.10558</c:v>
                </c:pt>
                <c:pt idx="617">
                  <c:v>0.10558</c:v>
                </c:pt>
                <c:pt idx="618">
                  <c:v>0.10558</c:v>
                </c:pt>
                <c:pt idx="619">
                  <c:v>0.10558</c:v>
                </c:pt>
                <c:pt idx="620">
                  <c:v>0.10558</c:v>
                </c:pt>
                <c:pt idx="621">
                  <c:v>0.10558</c:v>
                </c:pt>
                <c:pt idx="622">
                  <c:v>0.10694</c:v>
                </c:pt>
                <c:pt idx="623">
                  <c:v>0.10694</c:v>
                </c:pt>
                <c:pt idx="624">
                  <c:v>0.10694</c:v>
                </c:pt>
                <c:pt idx="625">
                  <c:v>0.10694</c:v>
                </c:pt>
                <c:pt idx="626">
                  <c:v>0.10694</c:v>
                </c:pt>
                <c:pt idx="627">
                  <c:v>0.10694</c:v>
                </c:pt>
                <c:pt idx="628">
                  <c:v>0.10694</c:v>
                </c:pt>
                <c:pt idx="629">
                  <c:v>0.10831</c:v>
                </c:pt>
                <c:pt idx="630">
                  <c:v>0.10831</c:v>
                </c:pt>
                <c:pt idx="631">
                  <c:v>0.10831</c:v>
                </c:pt>
                <c:pt idx="632">
                  <c:v>0.10831</c:v>
                </c:pt>
                <c:pt idx="633">
                  <c:v>0.10831</c:v>
                </c:pt>
                <c:pt idx="634">
                  <c:v>0.10968</c:v>
                </c:pt>
                <c:pt idx="635">
                  <c:v>0.10968</c:v>
                </c:pt>
                <c:pt idx="636">
                  <c:v>0.11104</c:v>
                </c:pt>
                <c:pt idx="637">
                  <c:v>0.11241</c:v>
                </c:pt>
                <c:pt idx="638">
                  <c:v>0.11241</c:v>
                </c:pt>
                <c:pt idx="639">
                  <c:v>0.11241</c:v>
                </c:pt>
                <c:pt idx="640">
                  <c:v>0.11377</c:v>
                </c:pt>
                <c:pt idx="641">
                  <c:v>0.11377</c:v>
                </c:pt>
                <c:pt idx="642">
                  <c:v>0.11377</c:v>
                </c:pt>
                <c:pt idx="643">
                  <c:v>0.11514</c:v>
                </c:pt>
                <c:pt idx="644">
                  <c:v>0.11514</c:v>
                </c:pt>
                <c:pt idx="645">
                  <c:v>0.11514</c:v>
                </c:pt>
                <c:pt idx="646">
                  <c:v>0.11514</c:v>
                </c:pt>
                <c:pt idx="647">
                  <c:v>0.11514</c:v>
                </c:pt>
                <c:pt idx="648">
                  <c:v>0.11514</c:v>
                </c:pt>
                <c:pt idx="649">
                  <c:v>0.11514</c:v>
                </c:pt>
                <c:pt idx="650">
                  <c:v>0.11514</c:v>
                </c:pt>
                <c:pt idx="651">
                  <c:v>0.11514</c:v>
                </c:pt>
                <c:pt idx="652">
                  <c:v>0.11514</c:v>
                </c:pt>
                <c:pt idx="653">
                  <c:v>0.11514</c:v>
                </c:pt>
                <c:pt idx="654">
                  <c:v>0.11514</c:v>
                </c:pt>
                <c:pt idx="655">
                  <c:v>0.11514</c:v>
                </c:pt>
                <c:pt idx="656">
                  <c:v>0.11514</c:v>
                </c:pt>
                <c:pt idx="657">
                  <c:v>0.11514</c:v>
                </c:pt>
                <c:pt idx="658">
                  <c:v>0.11514</c:v>
                </c:pt>
                <c:pt idx="659">
                  <c:v>0.11514</c:v>
                </c:pt>
                <c:pt idx="660">
                  <c:v>0.1165</c:v>
                </c:pt>
                <c:pt idx="661">
                  <c:v>0.1165</c:v>
                </c:pt>
                <c:pt idx="662">
                  <c:v>0.1165</c:v>
                </c:pt>
                <c:pt idx="663">
                  <c:v>0.1165</c:v>
                </c:pt>
                <c:pt idx="664">
                  <c:v>0.1165</c:v>
                </c:pt>
                <c:pt idx="665">
                  <c:v>0.1165</c:v>
                </c:pt>
                <c:pt idx="666">
                  <c:v>0.1165</c:v>
                </c:pt>
                <c:pt idx="667">
                  <c:v>0.11787</c:v>
                </c:pt>
                <c:pt idx="668">
                  <c:v>0.11787</c:v>
                </c:pt>
                <c:pt idx="669">
                  <c:v>0.11787</c:v>
                </c:pt>
                <c:pt idx="670">
                  <c:v>0.11787</c:v>
                </c:pt>
                <c:pt idx="671">
                  <c:v>0.11787</c:v>
                </c:pt>
                <c:pt idx="672">
                  <c:v>0.11787</c:v>
                </c:pt>
                <c:pt idx="673">
                  <c:v>0.11787</c:v>
                </c:pt>
                <c:pt idx="674">
                  <c:v>0.11787</c:v>
                </c:pt>
                <c:pt idx="675">
                  <c:v>0.11787</c:v>
                </c:pt>
                <c:pt idx="676">
                  <c:v>0.11924</c:v>
                </c:pt>
                <c:pt idx="677">
                  <c:v>0.11924</c:v>
                </c:pt>
                <c:pt idx="678">
                  <c:v>0.11924</c:v>
                </c:pt>
                <c:pt idx="679">
                  <c:v>0.11924</c:v>
                </c:pt>
                <c:pt idx="680">
                  <c:v>0.11924</c:v>
                </c:pt>
                <c:pt idx="681">
                  <c:v>0.11924</c:v>
                </c:pt>
                <c:pt idx="682">
                  <c:v>0.12062</c:v>
                </c:pt>
                <c:pt idx="683">
                  <c:v>0.12062</c:v>
                </c:pt>
                <c:pt idx="684">
                  <c:v>0.12062</c:v>
                </c:pt>
                <c:pt idx="685">
                  <c:v>0.12062</c:v>
                </c:pt>
                <c:pt idx="686">
                  <c:v>0.12062</c:v>
                </c:pt>
                <c:pt idx="687">
                  <c:v>0.12062</c:v>
                </c:pt>
                <c:pt idx="688">
                  <c:v>0.12062</c:v>
                </c:pt>
                <c:pt idx="689">
                  <c:v>0.12062</c:v>
                </c:pt>
                <c:pt idx="690">
                  <c:v>0.12062</c:v>
                </c:pt>
                <c:pt idx="691">
                  <c:v>0.12062</c:v>
                </c:pt>
                <c:pt idx="692">
                  <c:v>0.12062</c:v>
                </c:pt>
                <c:pt idx="693">
                  <c:v>0.12062</c:v>
                </c:pt>
                <c:pt idx="694">
                  <c:v>0.12062</c:v>
                </c:pt>
                <c:pt idx="695">
                  <c:v>0.12062</c:v>
                </c:pt>
                <c:pt idx="696">
                  <c:v>0.12062</c:v>
                </c:pt>
                <c:pt idx="697">
                  <c:v>0.12062</c:v>
                </c:pt>
                <c:pt idx="698">
                  <c:v>0.12062</c:v>
                </c:pt>
                <c:pt idx="699">
                  <c:v>0.12062</c:v>
                </c:pt>
                <c:pt idx="700">
                  <c:v>0.12204</c:v>
                </c:pt>
                <c:pt idx="701">
                  <c:v>0.12204</c:v>
                </c:pt>
                <c:pt idx="702">
                  <c:v>0.12204</c:v>
                </c:pt>
                <c:pt idx="703">
                  <c:v>0.12204</c:v>
                </c:pt>
                <c:pt idx="704">
                  <c:v>0.12204</c:v>
                </c:pt>
                <c:pt idx="705">
                  <c:v>0.12204</c:v>
                </c:pt>
                <c:pt idx="706">
                  <c:v>0.12204</c:v>
                </c:pt>
                <c:pt idx="707">
                  <c:v>0.12204</c:v>
                </c:pt>
                <c:pt idx="708">
                  <c:v>0.12204</c:v>
                </c:pt>
                <c:pt idx="709">
                  <c:v>0.12347</c:v>
                </c:pt>
                <c:pt idx="710">
                  <c:v>0.12347</c:v>
                </c:pt>
                <c:pt idx="711">
                  <c:v>0.12347</c:v>
                </c:pt>
                <c:pt idx="712">
                  <c:v>0.12347</c:v>
                </c:pt>
                <c:pt idx="713">
                  <c:v>0.12493</c:v>
                </c:pt>
                <c:pt idx="714">
                  <c:v>0.12493</c:v>
                </c:pt>
                <c:pt idx="715">
                  <c:v>0.12493</c:v>
                </c:pt>
                <c:pt idx="716">
                  <c:v>0.12493</c:v>
                </c:pt>
                <c:pt idx="717">
                  <c:v>0.12493</c:v>
                </c:pt>
                <c:pt idx="718">
                  <c:v>0.12493</c:v>
                </c:pt>
                <c:pt idx="719">
                  <c:v>0.12493</c:v>
                </c:pt>
                <c:pt idx="720">
                  <c:v>0.12493</c:v>
                </c:pt>
                <c:pt idx="721">
                  <c:v>0.12493</c:v>
                </c:pt>
                <c:pt idx="722">
                  <c:v>0.12493</c:v>
                </c:pt>
                <c:pt idx="723">
                  <c:v>0.12493</c:v>
                </c:pt>
                <c:pt idx="724">
                  <c:v>0.12493</c:v>
                </c:pt>
                <c:pt idx="725">
                  <c:v>0.12493</c:v>
                </c:pt>
                <c:pt idx="726">
                  <c:v>0.12641</c:v>
                </c:pt>
                <c:pt idx="727">
                  <c:v>0.12641</c:v>
                </c:pt>
                <c:pt idx="728">
                  <c:v>0.12641</c:v>
                </c:pt>
                <c:pt idx="729">
                  <c:v>0.12641</c:v>
                </c:pt>
                <c:pt idx="730">
                  <c:v>0.12641</c:v>
                </c:pt>
                <c:pt idx="731">
                  <c:v>0.12641</c:v>
                </c:pt>
                <c:pt idx="732">
                  <c:v>0.12792</c:v>
                </c:pt>
                <c:pt idx="733">
                  <c:v>0.12792</c:v>
                </c:pt>
                <c:pt idx="734">
                  <c:v>0.12792</c:v>
                </c:pt>
                <c:pt idx="735">
                  <c:v>0.12792</c:v>
                </c:pt>
                <c:pt idx="736">
                  <c:v>0.12792</c:v>
                </c:pt>
                <c:pt idx="737">
                  <c:v>0.12944</c:v>
                </c:pt>
                <c:pt idx="738">
                  <c:v>0.12944</c:v>
                </c:pt>
                <c:pt idx="739">
                  <c:v>0.12944</c:v>
                </c:pt>
                <c:pt idx="740">
                  <c:v>0.12944</c:v>
                </c:pt>
                <c:pt idx="741">
                  <c:v>0.12944</c:v>
                </c:pt>
                <c:pt idx="742">
                  <c:v>0.12944</c:v>
                </c:pt>
                <c:pt idx="743">
                  <c:v>0.12944</c:v>
                </c:pt>
                <c:pt idx="744">
                  <c:v>0.12944</c:v>
                </c:pt>
                <c:pt idx="745">
                  <c:v>0.12944</c:v>
                </c:pt>
                <c:pt idx="746">
                  <c:v>0.12944</c:v>
                </c:pt>
                <c:pt idx="747">
                  <c:v>0.12944</c:v>
                </c:pt>
                <c:pt idx="748">
                  <c:v>0.12944</c:v>
                </c:pt>
                <c:pt idx="749">
                  <c:v>0.12944</c:v>
                </c:pt>
                <c:pt idx="750">
                  <c:v>0.12944</c:v>
                </c:pt>
                <c:pt idx="751">
                  <c:v>0.12944</c:v>
                </c:pt>
                <c:pt idx="752">
                  <c:v>0.12944</c:v>
                </c:pt>
                <c:pt idx="753">
                  <c:v>0.12944</c:v>
                </c:pt>
                <c:pt idx="754">
                  <c:v>0.12944</c:v>
                </c:pt>
                <c:pt idx="755">
                  <c:v>0.12944</c:v>
                </c:pt>
                <c:pt idx="756">
                  <c:v>0.12944</c:v>
                </c:pt>
                <c:pt idx="757">
                  <c:v>0.12944</c:v>
                </c:pt>
                <c:pt idx="758">
                  <c:v>0.12944</c:v>
                </c:pt>
                <c:pt idx="759">
                  <c:v>0.12944</c:v>
                </c:pt>
                <c:pt idx="760">
                  <c:v>0.12944</c:v>
                </c:pt>
                <c:pt idx="761">
                  <c:v>0.12944</c:v>
                </c:pt>
                <c:pt idx="762">
                  <c:v>0.12944</c:v>
                </c:pt>
                <c:pt idx="763">
                  <c:v>0.12944</c:v>
                </c:pt>
                <c:pt idx="764">
                  <c:v>0.12944</c:v>
                </c:pt>
                <c:pt idx="765">
                  <c:v>0.12944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00-4DD7-9CA8-7E5D02AEC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240056"/>
        <c:axId val="2102229944"/>
      </c:scatterChart>
      <c:valAx>
        <c:axId val="2102240056"/>
        <c:scaling>
          <c:orientation val="minMax"/>
          <c:max val="12.0"/>
        </c:scaling>
        <c:delete val="1"/>
        <c:axPos val="b"/>
        <c:numFmt formatCode="General" sourceLinked="1"/>
        <c:majorTickMark val="none"/>
        <c:minorTickMark val="none"/>
        <c:tickLblPos val="nextTo"/>
        <c:crossAx val="2102229944"/>
        <c:crosses val="autoZero"/>
        <c:crossBetween val="midCat"/>
        <c:majorUnit val="6.0"/>
      </c:valAx>
      <c:valAx>
        <c:axId val="2102229944"/>
        <c:scaling>
          <c:orientation val="minMax"/>
          <c:max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102240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775669831699"/>
          <c:y val="0.297090483772598"/>
          <c:w val="0.113969727475463"/>
          <c:h val="0.14113339957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03DC-6E88-43AA-9B55-BBCB2CD6663A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96CE6-FBF3-4184-A0C3-ECA77C5F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3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2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9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4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96CE6-FBF3-4184-A0C3-ECA77C5F3B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6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96CE6-FBF3-4184-A0C3-ECA77C5F3B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971E3-4E67-4C72-833D-E36AB237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93A287-0066-4213-B8C2-7BCC42A1B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4DA800-513D-4F09-B16C-9C82996F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F924B-E88A-4510-9D96-2CA31CE7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4F3A11-4AE4-4237-9289-9EF06444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6EBB8-0273-4AAE-BE93-5646AC56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0A5CAE-D125-4080-BA73-6F767AF2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5A432-109C-443C-9214-53436D94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BAF405-356B-4AB0-848A-6A7FE12B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121C1-1A9A-4665-A692-6D1332D0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62ECFA-DA80-4EE3-9244-DDCD3B47F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472E00-1694-4559-AE9D-B907735B2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1E618-7B68-4CCA-90E8-10BBC8E8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E5B64E-7AC1-4B40-A742-C03B9B3E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1129F9-8DA6-4D06-86AB-2F30D0AC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4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5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D36B3-B2F9-4692-81CB-B9071D43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E5CDA5-DD30-40AC-97C6-F06FEE52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F33F97-89A1-44EC-A4DB-62AA479D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49185C-6AA8-41F3-96BD-D601DE3E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42FD62-8696-4654-A37F-A8A7B829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9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D2AF3-C80B-4DBB-91CB-0A3BA210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569579-6A0A-4E5B-A862-B6152E20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5AF6B4-A7FA-4BDE-A308-884ED8F3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7ADF20-F58D-4146-8EA3-EAA43E61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BD206D-F5CF-4991-AB89-66BF66C9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45B4A-409F-45CD-A904-73319088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26E06E-7BA9-4131-9510-0165D3057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002E2-CF86-4ABE-8B03-1F08D6BF4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60B4A6-1F3A-46A2-9424-B4A8C494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B19B57-ADD2-43AE-BE3C-9E1200F1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AFF08D-F345-4184-935D-4CFEE9A5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3F3FB-E3E4-4669-9C04-E7490C2B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6CADAA-CF07-411C-8576-1EF81034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777117-E493-4F0D-B928-6BE120F19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F4E0B5-35A0-40F6-81A7-FF2453706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690462-0624-4E0A-B667-A707678BD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A00003-7A54-443E-B009-23B3CA32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06AF47-DD86-4E38-B1B5-CC324589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C4B582-BBCC-411F-BBE4-D7BC561F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8F716-0EB8-4771-91B7-B83237EE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9488067-7C1A-4ADD-B701-50C81F4C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440068-1DBC-416E-B890-598E45CA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8AE743-D219-4A2C-95BB-E06E96F7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C25377-FAE7-4C9A-9422-5B062E54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5A0914-7C62-4FB2-8087-6D6C0166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4E84DC-C235-43F1-BBBF-10565F32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FE1472-18E8-41E3-8245-788C298C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182844-A93F-4875-A4CB-70D9189B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603E16-75EB-4EEE-99D4-2095FA2B0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4D2C24-F0EF-4499-B8C0-4D859DCF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3C58D3-600F-4491-A5F9-29B7F95B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1E3847-E130-41C9-AC78-09915C57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94209-DA89-4DF5-AEE3-5D333A2A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F1E78B-0A50-4612-813D-36912E76D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7E4F96-1F82-4503-B17C-F96253406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359714-CF2D-4F4A-9A4F-767917DD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821984-D750-419C-A74E-1BC09AF4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853E43-62FC-4C94-98FA-59A1691A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6F8C331-0A65-4F47-A028-D13FC912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0AB627-DEB2-4AF5-B69D-3F68FDAB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23D71A-1E71-4DEC-8DD3-A6E248CE0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9754-5462-4B6A-A7C4-F7578F9B4433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4FCD42-61B5-4C96-8298-A7DEECA5A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6043C5-B5E7-4721-963E-942D05452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EC48-77F9-43D6-9723-481C2D51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6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847970"/>
            <a:ext cx="108712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/>
              </a:rPr>
              <a:t>Propensity-Score Matched Comparison of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/>
              </a:rPr>
              <a:t>Evolut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/>
              </a:rPr>
              <a:t> R Transcatheter Aortic Valve Replacement with Surgery in Intermediate-Risk Patients  </a:t>
            </a:r>
            <a: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/>
              </a:rPr>
              <a:t>A Sub-Analysis from the SURTAVI Trial</a:t>
            </a:r>
            <a: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373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3281501"/>
            <a:ext cx="9956800" cy="22049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667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Steven J. </a:t>
            </a:r>
            <a:r>
              <a:rPr lang="en-US" altLang="en-US" sz="2667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Yakubov</a:t>
            </a:r>
            <a:r>
              <a:rPr lang="en-US" altLang="en-US" sz="2667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</a:t>
            </a:r>
            <a:r>
              <a:rPr lang="en-US" altLang="en-US" sz="2667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Jeffrey J. </a:t>
            </a:r>
            <a:r>
              <a:rPr lang="en-US" altLang="en-US" sz="2667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Popma</a:t>
            </a:r>
            <a:r>
              <a:rPr lang="en-US" altLang="en-US" sz="2667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MD, Nicolas M. Van Mieghem, MD, PhD, Patrick W. Serruys, MD, PhD, Arie-Pieter Kappetein, MD, PhD, Michael J. Reardon, MD</a:t>
            </a:r>
          </a:p>
          <a:p>
            <a:r>
              <a:rPr lang="en-US" sz="2300" dirty="0">
                <a:solidFill>
                  <a:srgbClr val="97E9D5"/>
                </a:solidFill>
                <a:latin typeface="Corbel"/>
              </a:rPr>
              <a:t>John H. McConnell Chair of Advanced Structural Heart Disease</a:t>
            </a:r>
          </a:p>
          <a:p>
            <a:r>
              <a:rPr lang="en-US" sz="2300" dirty="0">
                <a:solidFill>
                  <a:srgbClr val="97E9D5"/>
                </a:solidFill>
                <a:latin typeface="Corbel"/>
              </a:rPr>
              <a:t>System Chief, OhioHealth Structural Heart Disease</a:t>
            </a:r>
          </a:p>
          <a:p>
            <a:r>
              <a:rPr lang="en-US" sz="2300" dirty="0">
                <a:solidFill>
                  <a:srgbClr val="97E9D5"/>
                </a:solidFill>
                <a:latin typeface="Corbel"/>
              </a:rPr>
              <a:t>Medical Director, OhioHealth Research Institute</a:t>
            </a:r>
          </a:p>
          <a:p>
            <a:pPr>
              <a:defRPr/>
            </a:pPr>
            <a:r>
              <a:rPr lang="en-US" altLang="en-US" sz="2667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Riverside </a:t>
            </a:r>
            <a:r>
              <a:rPr lang="en-US" altLang="en-US" sz="2667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Methodist Hospital, Columbus, OH</a:t>
            </a:r>
          </a:p>
          <a:p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SURTAVI Trial </a:t>
            </a:r>
            <a:r>
              <a:rPr lang="en-US" sz="3800" b="1" dirty="0">
                <a:latin typeface="+mn-lt"/>
              </a:rPr>
              <a:t>Propensity-Score Match Analysis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Objective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FD2CD8-4045-4358-914E-0FF9D712C94D}"/>
              </a:ext>
            </a:extLst>
          </p:cNvPr>
          <p:cNvSpPr txBox="1"/>
          <p:nvPr/>
        </p:nvSpPr>
        <p:spPr>
          <a:xfrm>
            <a:off x="605405" y="2474893"/>
            <a:ext cx="10981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compare 1-year outcomes with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Evolut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 in intermediate risk patients to those from a comparable SAVR cohort</a:t>
            </a:r>
          </a:p>
        </p:txBody>
      </p:sp>
    </p:spTree>
    <p:extLst>
      <p:ext uri="{BB962C8B-B14F-4D97-AF65-F5344CB8AC3E}">
        <p14:creationId xmlns:p14="http://schemas.microsoft.com/office/powerpoint/2010/main" val="45908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D1BE11E-4B07-4FBB-B474-C1981B65431D}"/>
              </a:ext>
            </a:extLst>
          </p:cNvPr>
          <p:cNvSpPr txBox="1"/>
          <p:nvPr/>
        </p:nvSpPr>
        <p:spPr>
          <a:xfrm>
            <a:off x="26660" y="6471372"/>
            <a:ext cx="52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*To ensure consistent inclusion criteria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ECEB4FE-E907-4891-A141-7DBEF1C7A64F}"/>
              </a:ext>
            </a:extLst>
          </p:cNvPr>
          <p:cNvGrpSpPr/>
          <p:nvPr/>
        </p:nvGrpSpPr>
        <p:grpSpPr>
          <a:xfrm>
            <a:off x="1790699" y="1057431"/>
            <a:ext cx="9634173" cy="5297643"/>
            <a:chOff x="1790699" y="1057431"/>
            <a:chExt cx="9634173" cy="529764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8821873-F764-4D5A-8C24-0365B310F99A}"/>
                </a:ext>
              </a:extLst>
            </p:cNvPr>
            <p:cNvSpPr txBox="1"/>
            <p:nvPr/>
          </p:nvSpPr>
          <p:spPr>
            <a:xfrm>
              <a:off x="1790699" y="5623249"/>
              <a:ext cx="3509297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sz="2000" dirty="0" err="1">
                  <a:solidFill>
                    <a:srgbClr val="EEECE1">
                      <a:lumMod val="10000"/>
                    </a:srgbClr>
                  </a:solidFill>
                  <a:latin typeface="Calibri"/>
                </a:rPr>
                <a:t>Evolut</a:t>
              </a:r>
              <a:r>
                <a:rPr lang="en-US" sz="2000" dirty="0">
                  <a:solidFill>
                    <a:srgbClr val="EEECE1">
                      <a:lumMod val="10000"/>
                    </a:srgbClr>
                  </a:solidFill>
                  <a:latin typeface="Calibri"/>
                </a:rPr>
                <a:t> R Patients</a:t>
              </a:r>
            </a:p>
            <a:p>
              <a:pPr algn="ctr" defTabSz="914400">
                <a:defRPr/>
              </a:pPr>
              <a:r>
                <a:rPr lang="en-US" sz="2000" dirty="0">
                  <a:solidFill>
                    <a:srgbClr val="EEECE1">
                      <a:lumMod val="10000"/>
                    </a:srgbClr>
                  </a:solidFill>
                  <a:latin typeface="Calibri"/>
                </a:rPr>
                <a:t>N=197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051FCF1-ABE2-4020-BE6F-8D6B639088E0}"/>
                </a:ext>
              </a:extLst>
            </p:cNvPr>
            <p:cNvSpPr txBox="1"/>
            <p:nvPr/>
          </p:nvSpPr>
          <p:spPr>
            <a:xfrm>
              <a:off x="4129210" y="2275431"/>
              <a:ext cx="143853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defTabSz="914400">
                <a:defRPr/>
              </a:pPr>
              <a:r>
                <a:rPr lang="en-US" sz="1400" dirty="0" err="1">
                  <a:latin typeface="Calibri"/>
                </a:rPr>
                <a:t>Evolut</a:t>
              </a:r>
              <a:r>
                <a:rPr lang="en-US" sz="1400" dirty="0">
                  <a:latin typeface="Calibri"/>
                </a:rPr>
                <a:t> R 34 mm</a:t>
              </a:r>
            </a:p>
            <a:p>
              <a:pPr defTabSz="914400">
                <a:defRPr/>
              </a:pPr>
              <a:r>
                <a:rPr lang="en-US" sz="1400" dirty="0">
                  <a:latin typeface="Calibri"/>
                </a:rPr>
                <a:t>N=3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AABAC98-B9C5-4D11-8751-7AA14A9EF6F1}"/>
                </a:ext>
              </a:extLst>
            </p:cNvPr>
            <p:cNvSpPr txBox="1"/>
            <p:nvPr/>
          </p:nvSpPr>
          <p:spPr>
            <a:xfrm>
              <a:off x="1790700" y="1061553"/>
              <a:ext cx="3509296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SURTAVI Continued Access Study</a:t>
              </a:r>
            </a:p>
            <a:p>
              <a:pPr algn="ctr" defTabSz="914400">
                <a:defRPr/>
              </a:pPr>
              <a:r>
                <a:rPr lang="en-US" dirty="0" err="1">
                  <a:latin typeface="Calibri"/>
                </a:rPr>
                <a:t>Evolut</a:t>
              </a:r>
              <a:r>
                <a:rPr lang="en-US" dirty="0">
                  <a:latin typeface="Calibri"/>
                </a:rPr>
                <a:t> R </a:t>
              </a:r>
              <a:r>
                <a:rPr lang="en-US" dirty="0" err="1">
                  <a:latin typeface="Calibri"/>
                </a:rPr>
                <a:t>mITT</a:t>
              </a:r>
              <a:r>
                <a:rPr lang="en-US" dirty="0">
                  <a:latin typeface="Calibri"/>
                </a:rPr>
                <a:t> Population</a:t>
              </a:r>
            </a:p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N=255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F21A7A1-2678-4D75-8FBB-1A1E27E3D8B0}"/>
                </a:ext>
              </a:extLst>
            </p:cNvPr>
            <p:cNvSpPr txBox="1"/>
            <p:nvPr/>
          </p:nvSpPr>
          <p:spPr>
            <a:xfrm>
              <a:off x="1790699" y="3108252"/>
              <a:ext cx="35092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dirty="0" err="1">
                  <a:latin typeface="Calibri"/>
                </a:rPr>
                <a:t>Evolut</a:t>
              </a:r>
              <a:r>
                <a:rPr lang="en-US" dirty="0">
                  <a:latin typeface="Calibri"/>
                </a:rPr>
                <a:t> R </a:t>
              </a:r>
              <a:r>
                <a:rPr lang="en-US" dirty="0" err="1">
                  <a:latin typeface="Calibri"/>
                </a:rPr>
                <a:t>mITT</a:t>
              </a:r>
              <a:r>
                <a:rPr lang="en-US" dirty="0">
                  <a:latin typeface="Calibri"/>
                </a:rPr>
                <a:t> Population</a:t>
              </a:r>
            </a:p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N=252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9A2AC65-2B88-4A43-9298-8538E8FAA66C}"/>
                </a:ext>
              </a:extLst>
            </p:cNvPr>
            <p:cNvSpPr txBox="1"/>
            <p:nvPr/>
          </p:nvSpPr>
          <p:spPr>
            <a:xfrm>
              <a:off x="5991979" y="3124100"/>
              <a:ext cx="35092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SAVR </a:t>
              </a:r>
              <a:r>
                <a:rPr lang="en-US" dirty="0" err="1">
                  <a:latin typeface="Calibri"/>
                </a:rPr>
                <a:t>mITT</a:t>
              </a:r>
              <a:r>
                <a:rPr lang="en-US" dirty="0">
                  <a:latin typeface="Calibri"/>
                </a:rPr>
                <a:t> Population</a:t>
              </a:r>
            </a:p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N=318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F9AFD01-23F5-4451-890C-84FFB1B087EC}"/>
                </a:ext>
              </a:extLst>
            </p:cNvPr>
            <p:cNvSpPr txBox="1"/>
            <p:nvPr/>
          </p:nvSpPr>
          <p:spPr>
            <a:xfrm>
              <a:off x="5991979" y="1057431"/>
              <a:ext cx="3509296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Randomized SURTAVI SAVR Arm</a:t>
              </a:r>
            </a:p>
            <a:p>
              <a:pPr algn="ctr" defTabSz="914400">
                <a:defRPr/>
              </a:pPr>
              <a:r>
                <a:rPr lang="en-US" dirty="0" err="1">
                  <a:latin typeface="Calibri"/>
                </a:rPr>
                <a:t>mITT</a:t>
              </a:r>
              <a:r>
                <a:rPr lang="en-US" dirty="0">
                  <a:latin typeface="Calibri"/>
                </a:rPr>
                <a:t> Population</a:t>
              </a:r>
            </a:p>
            <a:p>
              <a:pPr algn="ctr" defTabSz="914400">
                <a:defRPr/>
              </a:pPr>
              <a:r>
                <a:rPr lang="en-US" dirty="0">
                  <a:latin typeface="Calibri"/>
                </a:rPr>
                <a:t>N=796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D97158C-24F3-43F1-94B3-1FCF6EB9EA0C}"/>
                </a:ext>
              </a:extLst>
            </p:cNvPr>
            <p:cNvSpPr txBox="1"/>
            <p:nvPr/>
          </p:nvSpPr>
          <p:spPr>
            <a:xfrm>
              <a:off x="8264308" y="2059988"/>
              <a:ext cx="3160564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defTabSz="914400">
                <a:defRPr/>
              </a:pPr>
              <a:r>
                <a:rPr lang="en-US" sz="1400" dirty="0">
                  <a:latin typeface="Calibri"/>
                </a:rPr>
                <a:t>Patients treated prior to Protocol V.8*</a:t>
              </a:r>
            </a:p>
            <a:p>
              <a:pPr defTabSz="914400">
                <a:defRPr/>
              </a:pPr>
              <a:r>
                <a:rPr lang="en-US" sz="1400" dirty="0">
                  <a:latin typeface="Calibri"/>
                </a:rPr>
                <a:t>N=322</a:t>
              </a:r>
            </a:p>
            <a:p>
              <a:pPr defTabSz="914400">
                <a:defRPr/>
              </a:pPr>
              <a:r>
                <a:rPr lang="en-US" sz="1400" dirty="0">
                  <a:latin typeface="Calibri"/>
                </a:rPr>
                <a:t>Annular diameter &gt;26 mm</a:t>
              </a:r>
            </a:p>
            <a:p>
              <a:pPr defTabSz="914400">
                <a:defRPr/>
              </a:pPr>
              <a:r>
                <a:rPr lang="en-US" sz="1400" dirty="0">
                  <a:latin typeface="Calibri"/>
                </a:rPr>
                <a:t>N=156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FEF022F-1C91-4889-A696-5D0779C19046}"/>
                </a:ext>
              </a:extLst>
            </p:cNvPr>
            <p:cNvSpPr txBox="1"/>
            <p:nvPr/>
          </p:nvSpPr>
          <p:spPr>
            <a:xfrm>
              <a:off x="5991978" y="5647188"/>
              <a:ext cx="3509297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sz="2000" dirty="0">
                  <a:solidFill>
                    <a:srgbClr val="EEECE1">
                      <a:lumMod val="10000"/>
                    </a:srgbClr>
                  </a:solidFill>
                  <a:latin typeface="Calibri"/>
                </a:rPr>
                <a:t>SAVR Patients</a:t>
              </a:r>
            </a:p>
            <a:p>
              <a:pPr algn="ctr" defTabSz="914400">
                <a:defRPr/>
              </a:pPr>
              <a:r>
                <a:rPr lang="en-US" sz="2000" dirty="0">
                  <a:solidFill>
                    <a:srgbClr val="EEECE1">
                      <a:lumMod val="10000"/>
                    </a:srgbClr>
                  </a:solidFill>
                  <a:latin typeface="Calibri"/>
                </a:rPr>
                <a:t>N=197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9AB2FE8-2475-480C-9638-6FF201185093}"/>
                </a:ext>
              </a:extLst>
            </p:cNvPr>
            <p:cNvGrpSpPr/>
            <p:nvPr/>
          </p:nvGrpSpPr>
          <p:grpSpPr>
            <a:xfrm>
              <a:off x="4205654" y="4135352"/>
              <a:ext cx="2892670" cy="1099038"/>
              <a:chOff x="3437792" y="3991708"/>
              <a:chExt cx="1438536" cy="109903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0951732-EBF5-4AAB-BADE-04BD047CA89D}"/>
                  </a:ext>
                </a:extLst>
              </p:cNvPr>
              <p:cNvSpPr/>
              <p:nvPr/>
            </p:nvSpPr>
            <p:spPr>
              <a:xfrm>
                <a:off x="3437792" y="3991708"/>
                <a:ext cx="1438536" cy="1099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BC700AE-BE35-4AA7-A298-C68187E6EAC6}"/>
                  </a:ext>
                </a:extLst>
              </p:cNvPr>
              <p:cNvSpPr txBox="1"/>
              <p:nvPr/>
            </p:nvSpPr>
            <p:spPr>
              <a:xfrm>
                <a:off x="3585560" y="421578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Propensity Matching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(22 variables)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FC8B191-2BF3-422C-9848-9A73B7960FF5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3545348" y="1984883"/>
              <a:ext cx="0" cy="1123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85DB135-5939-4FC5-BEF8-82A0BDE3BD72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7746627" y="1980761"/>
              <a:ext cx="1" cy="1143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7EC4D096-93FC-41F2-B3E3-6B97EFEAACDB}"/>
                </a:ext>
              </a:extLst>
            </p:cNvPr>
            <p:cNvCxnSpPr>
              <a:stCxn id="5" idx="1"/>
            </p:cNvCxnSpPr>
            <p:nvPr/>
          </p:nvCxnSpPr>
          <p:spPr>
            <a:xfrm flipH="1">
              <a:off x="3545347" y="2537041"/>
              <a:ext cx="5838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4954145-4249-4A98-80C4-EA317BC606EA}"/>
                </a:ext>
              </a:extLst>
            </p:cNvPr>
            <p:cNvCxnSpPr>
              <a:stCxn id="10" idx="1"/>
            </p:cNvCxnSpPr>
            <p:nvPr/>
          </p:nvCxnSpPr>
          <p:spPr>
            <a:xfrm flipH="1" flipV="1">
              <a:off x="7746626" y="2537041"/>
              <a:ext cx="51768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="" xmlns:a16="http://schemas.microsoft.com/office/drawing/2014/main" id="{22013531-6C94-4713-BDAB-3502D368188D}"/>
                </a:ext>
              </a:extLst>
            </p:cNvPr>
            <p:cNvCxnSpPr>
              <a:cxnSpLocks/>
              <a:stCxn id="7" idx="2"/>
              <a:endCxn id="13" idx="1"/>
            </p:cNvCxnSpPr>
            <p:nvPr/>
          </p:nvCxnSpPr>
          <p:spPr>
            <a:xfrm rot="16200000" flipH="1">
              <a:off x="3410357" y="3889574"/>
              <a:ext cx="930288" cy="66030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="" xmlns:a16="http://schemas.microsoft.com/office/drawing/2014/main" id="{08FD2172-64F7-406C-A3CA-C9534F70E6BA}"/>
                </a:ext>
              </a:extLst>
            </p:cNvPr>
            <p:cNvCxnSpPr>
              <a:stCxn id="8" idx="2"/>
              <a:endCxn id="13" idx="3"/>
            </p:cNvCxnSpPr>
            <p:nvPr/>
          </p:nvCxnSpPr>
          <p:spPr>
            <a:xfrm rot="5400000">
              <a:off x="6965256" y="3903499"/>
              <a:ext cx="914440" cy="64830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DE9D663-F804-479C-A4EE-51004FAB9C43}"/>
                </a:ext>
              </a:extLst>
            </p:cNvPr>
            <p:cNvCxnSpPr/>
            <p:nvPr/>
          </p:nvCxnSpPr>
          <p:spPr>
            <a:xfrm>
              <a:off x="4802908" y="5234390"/>
              <a:ext cx="0" cy="388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93BD433-F31F-44BB-8D01-FA08971F46BF}"/>
                </a:ext>
              </a:extLst>
            </p:cNvPr>
            <p:cNvCxnSpPr/>
            <p:nvPr/>
          </p:nvCxnSpPr>
          <p:spPr>
            <a:xfrm>
              <a:off x="6479315" y="5234389"/>
              <a:ext cx="0" cy="388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B1C40D-6BED-4BD2-9268-C0B1E3597C3E}"/>
              </a:ext>
            </a:extLst>
          </p:cNvPr>
          <p:cNvSpPr txBox="1"/>
          <p:nvPr/>
        </p:nvSpPr>
        <p:spPr>
          <a:xfrm>
            <a:off x="8405769" y="6456921"/>
            <a:ext cx="375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mITT</a:t>
            </a:r>
            <a:r>
              <a:rPr lang="en-US" dirty="0"/>
              <a:t> = modified intention to treat</a:t>
            </a:r>
          </a:p>
        </p:txBody>
      </p:sp>
    </p:spTree>
    <p:extLst>
      <p:ext uri="{BB962C8B-B14F-4D97-AF65-F5344CB8AC3E}">
        <p14:creationId xmlns:p14="http://schemas.microsoft.com/office/powerpoint/2010/main" val="367968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Baseline Characteristics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4BB2A1-8890-4209-B9F1-6688A9B2D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46281"/>
              </p:ext>
            </p:extLst>
          </p:nvPr>
        </p:nvGraphicFramePr>
        <p:xfrm>
          <a:off x="53266" y="944270"/>
          <a:ext cx="12085468" cy="5888562"/>
        </p:xfrm>
        <a:graphic>
          <a:graphicData uri="http://schemas.openxmlformats.org/drawingml/2006/table">
            <a:tbl>
              <a:tblPr firstRow="1" bandRow="1"/>
              <a:tblGrid>
                <a:gridCol w="3233683">
                  <a:extLst>
                    <a:ext uri="{9D8B030D-6E8A-4147-A177-3AD203B41FA5}">
                      <a16:colId xmlns="" xmlns:a16="http://schemas.microsoft.com/office/drawing/2014/main" val="2385171692"/>
                    </a:ext>
                  </a:extLst>
                </a:gridCol>
                <a:gridCol w="1423345">
                  <a:extLst>
                    <a:ext uri="{9D8B030D-6E8A-4147-A177-3AD203B41FA5}">
                      <a16:colId xmlns="" xmlns:a16="http://schemas.microsoft.com/office/drawing/2014/main" val="3334340409"/>
                    </a:ext>
                  </a:extLst>
                </a:gridCol>
                <a:gridCol w="1430003">
                  <a:extLst>
                    <a:ext uri="{9D8B030D-6E8A-4147-A177-3AD203B41FA5}">
                      <a16:colId xmlns="" xmlns:a16="http://schemas.microsoft.com/office/drawing/2014/main" val="3918248451"/>
                    </a:ext>
                  </a:extLst>
                </a:gridCol>
                <a:gridCol w="1430003">
                  <a:extLst>
                    <a:ext uri="{9D8B030D-6E8A-4147-A177-3AD203B41FA5}">
                      <a16:colId xmlns="" xmlns:a16="http://schemas.microsoft.com/office/drawing/2014/main" val="389125458"/>
                    </a:ext>
                  </a:extLst>
                </a:gridCol>
                <a:gridCol w="364350">
                  <a:extLst>
                    <a:ext uri="{9D8B030D-6E8A-4147-A177-3AD203B41FA5}">
                      <a16:colId xmlns="" xmlns:a16="http://schemas.microsoft.com/office/drawing/2014/main" val="395093352"/>
                    </a:ext>
                  </a:extLst>
                </a:gridCol>
                <a:gridCol w="1435136">
                  <a:extLst>
                    <a:ext uri="{9D8B030D-6E8A-4147-A177-3AD203B41FA5}">
                      <a16:colId xmlns="" xmlns:a16="http://schemas.microsoft.com/office/drawing/2014/main" val="58308559"/>
                    </a:ext>
                  </a:extLst>
                </a:gridCol>
                <a:gridCol w="1275843">
                  <a:extLst>
                    <a:ext uri="{9D8B030D-6E8A-4147-A177-3AD203B41FA5}">
                      <a16:colId xmlns="" xmlns:a16="http://schemas.microsoft.com/office/drawing/2014/main" val="3403493589"/>
                    </a:ext>
                  </a:extLst>
                </a:gridCol>
                <a:gridCol w="1493105">
                  <a:extLst>
                    <a:ext uri="{9D8B030D-6E8A-4147-A177-3AD203B41FA5}">
                      <a16:colId xmlns="" xmlns:a16="http://schemas.microsoft.com/office/drawing/2014/main" val="3888908663"/>
                    </a:ext>
                  </a:extLst>
                </a:gridCol>
              </a:tblGrid>
              <a:tr h="356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Matching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Matching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658134"/>
                  </a:ext>
                </a:extLst>
              </a:tr>
              <a:tr h="450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 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or mean ± SD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N=252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N=318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Standardized Difference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Standardized Difference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2161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Age, years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79.1 ± 6.2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78.8 ± 5.8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79.1 ± 6.1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79.1 ± 5.8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53320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STS PROM, 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 ± 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 ± 1.3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22.1%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 ± 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 ± 1.3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34433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26804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NYHA III/IV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66098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 Mass Index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 ± 7.1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29.3 ± 5.9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21.9%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30.4 ± 7.0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 ± 6.2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277342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for revascularization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19.8%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12018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5m gait speed &gt;6 sec or wheelchair bound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57064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Falls in the past 6 months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14094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KATZ Score, ≥1 deficit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218045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 controlled by insulin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438795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Peripheral vascular disease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72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Baseline Characteristics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34BB2A1-8890-4209-B9F1-6688A9B2D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73869"/>
              </p:ext>
            </p:extLst>
          </p:nvPr>
        </p:nvGraphicFramePr>
        <p:xfrm>
          <a:off x="45868" y="941335"/>
          <a:ext cx="12100264" cy="5888562"/>
        </p:xfrm>
        <a:graphic>
          <a:graphicData uri="http://schemas.openxmlformats.org/drawingml/2006/table">
            <a:tbl>
              <a:tblPr firstRow="1" bandRow="1"/>
              <a:tblGrid>
                <a:gridCol w="3222594">
                  <a:extLst>
                    <a:ext uri="{9D8B030D-6E8A-4147-A177-3AD203B41FA5}">
                      <a16:colId xmlns="" xmlns:a16="http://schemas.microsoft.com/office/drawing/2014/main" val="2385171692"/>
                    </a:ext>
                  </a:extLst>
                </a:gridCol>
                <a:gridCol w="1440353">
                  <a:extLst>
                    <a:ext uri="{9D8B030D-6E8A-4147-A177-3AD203B41FA5}">
                      <a16:colId xmlns="" xmlns:a16="http://schemas.microsoft.com/office/drawing/2014/main" val="3334340409"/>
                    </a:ext>
                  </a:extLst>
                </a:gridCol>
                <a:gridCol w="1430003">
                  <a:extLst>
                    <a:ext uri="{9D8B030D-6E8A-4147-A177-3AD203B41FA5}">
                      <a16:colId xmlns="" xmlns:a16="http://schemas.microsoft.com/office/drawing/2014/main" val="3918248451"/>
                    </a:ext>
                  </a:extLst>
                </a:gridCol>
                <a:gridCol w="1430003">
                  <a:extLst>
                    <a:ext uri="{9D8B030D-6E8A-4147-A177-3AD203B41FA5}">
                      <a16:colId xmlns="" xmlns:a16="http://schemas.microsoft.com/office/drawing/2014/main" val="389125458"/>
                    </a:ext>
                  </a:extLst>
                </a:gridCol>
                <a:gridCol w="364350">
                  <a:extLst>
                    <a:ext uri="{9D8B030D-6E8A-4147-A177-3AD203B41FA5}">
                      <a16:colId xmlns="" xmlns:a16="http://schemas.microsoft.com/office/drawing/2014/main" val="395093352"/>
                    </a:ext>
                  </a:extLst>
                </a:gridCol>
                <a:gridCol w="1435136">
                  <a:extLst>
                    <a:ext uri="{9D8B030D-6E8A-4147-A177-3AD203B41FA5}">
                      <a16:colId xmlns="" xmlns:a16="http://schemas.microsoft.com/office/drawing/2014/main" val="58308559"/>
                    </a:ext>
                  </a:extLst>
                </a:gridCol>
                <a:gridCol w="1430003">
                  <a:extLst>
                    <a:ext uri="{9D8B030D-6E8A-4147-A177-3AD203B41FA5}">
                      <a16:colId xmlns="" xmlns:a16="http://schemas.microsoft.com/office/drawing/2014/main" val="3403493589"/>
                    </a:ext>
                  </a:extLst>
                </a:gridCol>
                <a:gridCol w="1347822">
                  <a:extLst>
                    <a:ext uri="{9D8B030D-6E8A-4147-A177-3AD203B41FA5}">
                      <a16:colId xmlns="" xmlns:a16="http://schemas.microsoft.com/office/drawing/2014/main" val="3888908663"/>
                    </a:ext>
                  </a:extLst>
                </a:gridCol>
              </a:tblGrid>
              <a:tr h="356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Matching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Matching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658134"/>
                  </a:ext>
                </a:extLst>
              </a:tr>
              <a:tr h="450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 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or mean ± SD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N=252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N=318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Standardized Difference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Standardized Difference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2161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 Stroke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53320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Coronary artery disease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34433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Pre-existing IPG/ICD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26804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Congestive heart failure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35.3%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66098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Atrial fibrillation / flutter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277342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 / severe chronic lung disease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12018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oxygen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57064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LVEF, 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64.4 ± 8.4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62.8 ± 9.3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17.8%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64.0 ± 8.6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64.4 ± 8.4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14094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gradient, mmHg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44.3 ± 12.1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48.7 ± 14.5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33.2%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45.7 ± 11.9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45.5 ± 12.0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218045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regurgitation ≥mild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438795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Mitral regurgitation, mod / severe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13.9%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72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05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All-Cause Mortality or Disabling Stroke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31E180-53BE-4409-9D15-F05D7DDE5312}"/>
              </a:ext>
            </a:extLst>
          </p:cNvPr>
          <p:cNvSpPr txBox="1"/>
          <p:nvPr/>
        </p:nvSpPr>
        <p:spPr>
          <a:xfrm>
            <a:off x="102363" y="5712691"/>
            <a:ext cx="418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u="sng" dirty="0">
                <a:solidFill>
                  <a:prstClr val="black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E2ED24D-D3AB-437C-99E9-FE2FBBF0F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12949"/>
              </p:ext>
            </p:extLst>
          </p:nvPr>
        </p:nvGraphicFramePr>
        <p:xfrm>
          <a:off x="301257" y="6082023"/>
          <a:ext cx="11460108" cy="518160"/>
        </p:xfrm>
        <a:graphic>
          <a:graphicData uri="http://schemas.openxmlformats.org/drawingml/2006/table">
            <a:tbl>
              <a:tblPr firstRow="1" bandRow="1"/>
              <a:tblGrid>
                <a:gridCol w="100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918">
                  <a:extLst>
                    <a:ext uri="{9D8B030D-6E8A-4147-A177-3AD203B41FA5}">
                      <a16:colId xmlns="" xmlns:a16="http://schemas.microsoft.com/office/drawing/2014/main" val="1183393753"/>
                    </a:ext>
                  </a:extLst>
                </a:gridCol>
                <a:gridCol w="485966">
                  <a:extLst>
                    <a:ext uri="{9D8B030D-6E8A-4147-A177-3AD203B41FA5}">
                      <a16:colId xmlns="" xmlns:a16="http://schemas.microsoft.com/office/drawing/2014/main" val="3758526914"/>
                    </a:ext>
                  </a:extLst>
                </a:gridCol>
                <a:gridCol w="7541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Evolut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B3237F7-A59D-4E1F-85F5-6E93764E3C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2098" y="1433316"/>
          <a:ext cx="3030245" cy="1112520"/>
        </p:xfrm>
        <a:graphic>
          <a:graphicData uri="http://schemas.openxmlformats.org/drawingml/2006/table">
            <a:tbl>
              <a:tblPr firstRow="1" bandRow="1"/>
              <a:tblGrid>
                <a:gridCol w="1448540">
                  <a:extLst>
                    <a:ext uri="{9D8B030D-6E8A-4147-A177-3AD203B41FA5}">
                      <a16:colId xmlns="" xmlns:a16="http://schemas.microsoft.com/office/drawing/2014/main" val="911198412"/>
                    </a:ext>
                  </a:extLst>
                </a:gridCol>
                <a:gridCol w="1581705">
                  <a:extLst>
                    <a:ext uri="{9D8B030D-6E8A-4147-A177-3AD203B41FA5}">
                      <a16:colId xmlns="" xmlns:a16="http://schemas.microsoft.com/office/drawing/2014/main" val="77942369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1-year KM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93095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1.8, 9.3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7613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8.2%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5.1, 13.1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8809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9E0D8C-A4B2-4FAA-99C2-BC1113B39053}"/>
              </a:ext>
            </a:extLst>
          </p:cNvPr>
          <p:cNvSpPr txBox="1"/>
          <p:nvPr/>
        </p:nvSpPr>
        <p:spPr>
          <a:xfrm>
            <a:off x="8362098" y="2834339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P-value (log-rank) =0.08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719A53C1-D071-44F9-A4D9-C3F562116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307076"/>
              </p:ext>
            </p:extLst>
          </p:nvPr>
        </p:nvGraphicFramePr>
        <p:xfrm>
          <a:off x="301257" y="932873"/>
          <a:ext cx="11216488" cy="51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47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16C0957F-73C4-426E-844D-4D1FB6C7B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030100"/>
              </p:ext>
            </p:extLst>
          </p:nvPr>
        </p:nvGraphicFramePr>
        <p:xfrm>
          <a:off x="461818" y="997527"/>
          <a:ext cx="11014321" cy="491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All-Cause Mortality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31E180-53BE-4409-9D15-F05D7DDE5312}"/>
              </a:ext>
            </a:extLst>
          </p:cNvPr>
          <p:cNvSpPr txBox="1"/>
          <p:nvPr/>
        </p:nvSpPr>
        <p:spPr>
          <a:xfrm>
            <a:off x="102363" y="5712691"/>
            <a:ext cx="418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u="sng" dirty="0">
                <a:solidFill>
                  <a:prstClr val="black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B3237F7-A59D-4E1F-85F5-6E93764E3C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81091" y="1433316"/>
          <a:ext cx="4377428" cy="1381760"/>
        </p:xfrm>
        <a:graphic>
          <a:graphicData uri="http://schemas.openxmlformats.org/drawingml/2006/table">
            <a:tbl>
              <a:tblPr firstRow="1" bandRow="1"/>
              <a:tblGrid>
                <a:gridCol w="1002917">
                  <a:extLst>
                    <a:ext uri="{9D8B030D-6E8A-4147-A177-3AD203B41FA5}">
                      <a16:colId xmlns="" xmlns:a16="http://schemas.microsoft.com/office/drawing/2014/main" val="3728291214"/>
                    </a:ext>
                  </a:extLst>
                </a:gridCol>
                <a:gridCol w="1002917">
                  <a:extLst>
                    <a:ext uri="{9D8B030D-6E8A-4147-A177-3AD203B41FA5}">
                      <a16:colId xmlns="" xmlns:a16="http://schemas.microsoft.com/office/drawing/2014/main" val="376742976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3135455089"/>
                    </a:ext>
                  </a:extLst>
                </a:gridCol>
                <a:gridCol w="1002917">
                  <a:extLst>
                    <a:ext uri="{9D8B030D-6E8A-4147-A177-3AD203B41FA5}">
                      <a16:colId xmlns="" xmlns:a16="http://schemas.microsoft.com/office/drawing/2014/main" val="911198412"/>
                    </a:ext>
                  </a:extLst>
                </a:gridCol>
                <a:gridCol w="1002917">
                  <a:extLst>
                    <a:ext uri="{9D8B030D-6E8A-4147-A177-3AD203B41FA5}">
                      <a16:colId xmlns="" xmlns:a16="http://schemas.microsoft.com/office/drawing/2014/main" val="77942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30-day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KM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1-year KM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930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1.4, 8.6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76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1.1, 6.0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3.2, 10.1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8809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9E0D8C-A4B2-4FAA-99C2-BC1113B39053}"/>
              </a:ext>
            </a:extLst>
          </p:cNvPr>
          <p:cNvSpPr txBox="1"/>
          <p:nvPr/>
        </p:nvSpPr>
        <p:spPr>
          <a:xfrm>
            <a:off x="8380206" y="3242025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P-value (log-rank) =0.31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5AE1FF-20CB-433D-BA7B-97E976CFB226}"/>
              </a:ext>
            </a:extLst>
          </p:cNvPr>
          <p:cNvSpPr txBox="1"/>
          <p:nvPr/>
        </p:nvSpPr>
        <p:spPr>
          <a:xfrm>
            <a:off x="2195322" y="3049054"/>
            <a:ext cx="173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O:E Ratio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Evolut</a:t>
            </a:r>
            <a:r>
              <a:rPr lang="en-US" dirty="0"/>
              <a:t> R   0.0</a:t>
            </a:r>
          </a:p>
          <a:p>
            <a:r>
              <a:rPr lang="en-US" dirty="0"/>
              <a:t>   SAVR        0.67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E7D7C6F-B796-4856-B971-5F8417BD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64634"/>
              </p:ext>
            </p:extLst>
          </p:nvPr>
        </p:nvGraphicFramePr>
        <p:xfrm>
          <a:off x="301257" y="6082023"/>
          <a:ext cx="11460108" cy="518160"/>
        </p:xfrm>
        <a:graphic>
          <a:graphicData uri="http://schemas.openxmlformats.org/drawingml/2006/table">
            <a:tbl>
              <a:tblPr firstRow="1" bandRow="1"/>
              <a:tblGrid>
                <a:gridCol w="100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918">
                  <a:extLst>
                    <a:ext uri="{9D8B030D-6E8A-4147-A177-3AD203B41FA5}">
                      <a16:colId xmlns="" xmlns:a16="http://schemas.microsoft.com/office/drawing/2014/main" val="1183393753"/>
                    </a:ext>
                  </a:extLst>
                </a:gridCol>
                <a:gridCol w="485966">
                  <a:extLst>
                    <a:ext uri="{9D8B030D-6E8A-4147-A177-3AD203B41FA5}">
                      <a16:colId xmlns="" xmlns:a16="http://schemas.microsoft.com/office/drawing/2014/main" val="3758526914"/>
                    </a:ext>
                  </a:extLst>
                </a:gridCol>
                <a:gridCol w="7541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Evolut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39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Disabling Stroke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31E180-53BE-4409-9D15-F05D7DDE5312}"/>
              </a:ext>
            </a:extLst>
          </p:cNvPr>
          <p:cNvSpPr txBox="1"/>
          <p:nvPr/>
        </p:nvSpPr>
        <p:spPr>
          <a:xfrm>
            <a:off x="102363" y="5712691"/>
            <a:ext cx="418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u="sng" dirty="0">
                <a:solidFill>
                  <a:prstClr val="black"/>
                </a:solidFill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B3237F7-A59D-4E1F-85F5-6E93764E3C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2098" y="1433316"/>
          <a:ext cx="3030245" cy="1112520"/>
        </p:xfrm>
        <a:graphic>
          <a:graphicData uri="http://schemas.openxmlformats.org/drawingml/2006/table">
            <a:tbl>
              <a:tblPr firstRow="1" bandRow="1"/>
              <a:tblGrid>
                <a:gridCol w="1448540">
                  <a:extLst>
                    <a:ext uri="{9D8B030D-6E8A-4147-A177-3AD203B41FA5}">
                      <a16:colId xmlns="" xmlns:a16="http://schemas.microsoft.com/office/drawing/2014/main" val="911198412"/>
                    </a:ext>
                  </a:extLst>
                </a:gridCol>
                <a:gridCol w="1581705">
                  <a:extLst>
                    <a:ext uri="{9D8B030D-6E8A-4147-A177-3AD203B41FA5}">
                      <a16:colId xmlns="" xmlns:a16="http://schemas.microsoft.com/office/drawing/2014/main" val="77942369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1-year KM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93095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0.2, 5.6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7613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1.3, 6.9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8809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9E0D8C-A4B2-4FAA-99C2-BC1113B39053}"/>
              </a:ext>
            </a:extLst>
          </p:cNvPr>
          <p:cNvSpPr txBox="1"/>
          <p:nvPr/>
        </p:nvSpPr>
        <p:spPr>
          <a:xfrm>
            <a:off x="8371149" y="2834339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P-value (log-rank) =0.15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129C99AC-D078-48EE-8561-8E9668AF9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34492"/>
              </p:ext>
            </p:extLst>
          </p:nvPr>
        </p:nvGraphicFramePr>
        <p:xfrm>
          <a:off x="360728" y="886692"/>
          <a:ext cx="11140578" cy="519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44EE57DB-8D64-42E5-B2F1-7388DC7B3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64207"/>
              </p:ext>
            </p:extLst>
          </p:nvPr>
        </p:nvGraphicFramePr>
        <p:xfrm>
          <a:off x="301257" y="6082023"/>
          <a:ext cx="11460108" cy="518160"/>
        </p:xfrm>
        <a:graphic>
          <a:graphicData uri="http://schemas.openxmlformats.org/drawingml/2006/table">
            <a:tbl>
              <a:tblPr firstRow="1" bandRow="1"/>
              <a:tblGrid>
                <a:gridCol w="100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918">
                  <a:extLst>
                    <a:ext uri="{9D8B030D-6E8A-4147-A177-3AD203B41FA5}">
                      <a16:colId xmlns="" xmlns:a16="http://schemas.microsoft.com/office/drawing/2014/main" val="1183393753"/>
                    </a:ext>
                  </a:extLst>
                </a:gridCol>
                <a:gridCol w="485966">
                  <a:extLst>
                    <a:ext uri="{9D8B030D-6E8A-4147-A177-3AD203B41FA5}">
                      <a16:colId xmlns="" xmlns:a16="http://schemas.microsoft.com/office/drawing/2014/main" val="3758526914"/>
                    </a:ext>
                  </a:extLst>
                </a:gridCol>
                <a:gridCol w="7541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Evolut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1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 Outcomes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B3325DD-A3AF-4B3F-99D1-8FFA254D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53668"/>
              </p:ext>
            </p:extLst>
          </p:nvPr>
        </p:nvGraphicFramePr>
        <p:xfrm>
          <a:off x="152432" y="1063984"/>
          <a:ext cx="11887135" cy="5554980"/>
        </p:xfrm>
        <a:graphic>
          <a:graphicData uri="http://schemas.openxmlformats.org/drawingml/2006/table">
            <a:tbl>
              <a:tblPr firstRow="1" bandRow="1"/>
              <a:tblGrid>
                <a:gridCol w="3970446">
                  <a:extLst>
                    <a:ext uri="{9D8B030D-6E8A-4147-A177-3AD203B41FA5}">
                      <a16:colId xmlns="" xmlns:a16="http://schemas.microsoft.com/office/drawing/2014/main" val="2385171692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3334340409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3918248451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389125458"/>
                    </a:ext>
                  </a:extLst>
                </a:gridCol>
                <a:gridCol w="848545">
                  <a:extLst>
                    <a:ext uri="{9D8B030D-6E8A-4147-A177-3AD203B41FA5}">
                      <a16:colId xmlns="" xmlns:a16="http://schemas.microsoft.com/office/drawing/2014/main" val="395093352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58308559"/>
                    </a:ext>
                  </a:extLst>
                </a:gridCol>
                <a:gridCol w="1174920">
                  <a:extLst>
                    <a:ext uri="{9D8B030D-6E8A-4147-A177-3AD203B41FA5}">
                      <a16:colId xmlns="" xmlns:a16="http://schemas.microsoft.com/office/drawing/2014/main" val="3403493589"/>
                    </a:ext>
                  </a:extLst>
                </a:gridCol>
                <a:gridCol w="1174920">
                  <a:extLst>
                    <a:ext uri="{9D8B030D-6E8A-4147-A177-3AD203B41FA5}">
                      <a16:colId xmlns="" xmlns:a16="http://schemas.microsoft.com/office/drawing/2014/main" val="388890866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ED7D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Days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ED7D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Year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658134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(Kaplan-Meier Estimates)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N=197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22860" marR="22860" marT="11430" marB="1143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2161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All-cause mortality or disabling stroke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277342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All-cause mortality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557064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stroke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14094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Disabling stroke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218045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Non-disabling stroke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23574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Transient ischemic attack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08304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Myocardial infarction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&gt;0.99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71650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valve reintervention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16572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valve hospitalization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613384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 pacemaker implantation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25531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Atrial fibrillation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35.8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18.3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37.4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&lt;0.01</a:t>
                      </a:r>
                    </a:p>
                  </a:txBody>
                  <a:tcPr marL="22860" marR="22860" marT="11430" marB="1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945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9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Hemodynamics*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96BC0A-BCB5-4859-8CCE-0750F7708B3E}"/>
              </a:ext>
            </a:extLst>
          </p:cNvPr>
          <p:cNvSpPr txBox="1"/>
          <p:nvPr/>
        </p:nvSpPr>
        <p:spPr>
          <a:xfrm>
            <a:off x="0" y="6550223"/>
            <a:ext cx="18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Core lab adjudicated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C750568-2B66-4B05-9F01-53A6DECEC5DB}"/>
              </a:ext>
            </a:extLst>
          </p:cNvPr>
          <p:cNvSpPr/>
          <p:nvPr/>
        </p:nvSpPr>
        <p:spPr>
          <a:xfrm>
            <a:off x="1562945" y="1012577"/>
            <a:ext cx="892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Evolut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R had significantly better valve performance over SAVR at all follow-up visits (P&lt;0.01)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475426-74F1-4ECC-9DDC-CCF6F5877242}"/>
              </a:ext>
            </a:extLst>
          </p:cNvPr>
          <p:cNvSpPr txBox="1"/>
          <p:nvPr/>
        </p:nvSpPr>
        <p:spPr>
          <a:xfrm>
            <a:off x="525631" y="1887164"/>
            <a:ext cx="461665" cy="38862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Aortic Valve Area, cm</a:t>
            </a:r>
            <a:r>
              <a:rPr lang="en-US" baseline="30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443CDA-3C7C-408C-A214-97E4BEEC9573}"/>
              </a:ext>
            </a:extLst>
          </p:cNvPr>
          <p:cNvSpPr txBox="1"/>
          <p:nvPr/>
        </p:nvSpPr>
        <p:spPr>
          <a:xfrm>
            <a:off x="11204704" y="1887164"/>
            <a:ext cx="461665" cy="38862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AV Mean Gradient, mm Hg</a:t>
            </a:r>
            <a:endParaRPr lang="en-US" baseline="30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="" xmlns:a16="http://schemas.microsoft.com/office/drawing/2014/main" id="{F5DAE041-D840-43CC-A1A5-99FD14CA3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20695"/>
              </p:ext>
            </p:extLst>
          </p:nvPr>
        </p:nvGraphicFramePr>
        <p:xfrm>
          <a:off x="987296" y="1330501"/>
          <a:ext cx="10217408" cy="532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79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Match Analysis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Aortic Regurgitation*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96BC0A-BCB5-4859-8CCE-0750F7708B3E}"/>
              </a:ext>
            </a:extLst>
          </p:cNvPr>
          <p:cNvSpPr txBox="1"/>
          <p:nvPr/>
        </p:nvSpPr>
        <p:spPr>
          <a:xfrm>
            <a:off x="0" y="6550223"/>
            <a:ext cx="18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Core lab adjudicated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6BBC062-AAC6-4D93-92C9-19E78B820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63052"/>
              </p:ext>
            </p:extLst>
          </p:nvPr>
        </p:nvGraphicFramePr>
        <p:xfrm>
          <a:off x="618836" y="1063983"/>
          <a:ext cx="11259128" cy="548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95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1263"/>
            <a:ext cx="10972800" cy="11430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934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Medical Advisory Board:  Medtronic</a:t>
            </a:r>
          </a:p>
          <a:p>
            <a:r>
              <a:rPr lang="en-US" sz="3600" dirty="0" smtClean="0"/>
              <a:t>Medical Advisory Board:  Abbott Vascular</a:t>
            </a:r>
          </a:p>
          <a:p>
            <a:r>
              <a:rPr lang="en-US" sz="3600" dirty="0" smtClean="0"/>
              <a:t>Medical Advisory Board:  Boston Scientific</a:t>
            </a:r>
          </a:p>
          <a:p>
            <a:r>
              <a:rPr lang="en-US" sz="3600" dirty="0" smtClean="0"/>
              <a:t>Steering Committee Member/ Proctor:  Medtronic</a:t>
            </a:r>
          </a:p>
          <a:p>
            <a:r>
              <a:rPr lang="en-US" sz="3600" dirty="0" smtClean="0"/>
              <a:t>Advisory Board/ Equity Interest:  </a:t>
            </a:r>
            <a:r>
              <a:rPr lang="en-US" sz="3600" dirty="0" err="1" smtClean="0"/>
              <a:t>BioStar</a:t>
            </a:r>
            <a:r>
              <a:rPr lang="en-US" sz="3600" dirty="0" smtClean="0"/>
              <a:t> </a:t>
            </a:r>
            <a:r>
              <a:rPr lang="en-US" dirty="0" smtClean="0"/>
              <a:t>Ventures</a:t>
            </a:r>
          </a:p>
          <a:p>
            <a:r>
              <a:rPr lang="en-US" sz="3900" dirty="0" smtClean="0"/>
              <a:t>Consultant:  </a:t>
            </a:r>
            <a:r>
              <a:rPr lang="en-US" sz="3900" dirty="0" err="1" smtClean="0"/>
              <a:t>SentreHeart</a:t>
            </a:r>
            <a:endParaRPr lang="en-US" sz="3900" dirty="0" smtClean="0"/>
          </a:p>
          <a:p>
            <a:r>
              <a:rPr lang="en-US" sz="3900" dirty="0" smtClean="0"/>
              <a:t>Consultant:  </a:t>
            </a:r>
            <a:r>
              <a:rPr lang="en-US" sz="3900" dirty="0" err="1" smtClean="0"/>
              <a:t>Foldax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DF94ED0A-1E39-4DFE-81B9-CDF0EB1DD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060711"/>
              </p:ext>
            </p:extLst>
          </p:nvPr>
        </p:nvGraphicFramePr>
        <p:xfrm>
          <a:off x="309646" y="652133"/>
          <a:ext cx="11216488" cy="51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77F4A69E-B85A-4A8F-BBE2-D43619945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174448"/>
              </p:ext>
            </p:extLst>
          </p:nvPr>
        </p:nvGraphicFramePr>
        <p:xfrm>
          <a:off x="581891" y="834488"/>
          <a:ext cx="11028218" cy="478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250183" y="77152"/>
            <a:ext cx="11816852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Randomized SURTAVI Trial vs. Propensity-Score Match Analysis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All-Cause Mortality or Disabling Stroke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31E180-53BE-4409-9D15-F05D7DDE5312}"/>
              </a:ext>
            </a:extLst>
          </p:cNvPr>
          <p:cNvSpPr txBox="1"/>
          <p:nvPr/>
        </p:nvSpPr>
        <p:spPr>
          <a:xfrm>
            <a:off x="102363" y="5389431"/>
            <a:ext cx="418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No. at risk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E2ED24D-D3AB-437C-99E9-FE2FBBF0F8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535709" y="5758763"/>
          <a:ext cx="12653818" cy="518160"/>
        </p:xfrm>
        <a:graphic>
          <a:graphicData uri="http://schemas.openxmlformats.org/drawingml/2006/table">
            <a:tbl>
              <a:tblPr firstRow="1" bandRow="1"/>
              <a:tblGrid>
                <a:gridCol w="2036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786">
                  <a:extLst>
                    <a:ext uri="{9D8B030D-6E8A-4147-A177-3AD203B41FA5}">
                      <a16:colId xmlns="" xmlns:a16="http://schemas.microsoft.com/office/drawing/2014/main" val="1183393753"/>
                    </a:ext>
                  </a:extLst>
                </a:gridCol>
                <a:gridCol w="1629549">
                  <a:extLst>
                    <a:ext uri="{9D8B030D-6E8A-4147-A177-3AD203B41FA5}">
                      <a16:colId xmlns="" xmlns:a16="http://schemas.microsoft.com/office/drawing/2014/main" val="3758526914"/>
                    </a:ext>
                  </a:extLst>
                </a:gridCol>
                <a:gridCol w="5294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2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2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</a:t>
                      </a:r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B3237F7-A59D-4E1F-85F5-6E93764E3C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2098" y="1128528"/>
          <a:ext cx="3030245" cy="1112520"/>
        </p:xfrm>
        <a:graphic>
          <a:graphicData uri="http://schemas.openxmlformats.org/drawingml/2006/table">
            <a:tbl>
              <a:tblPr firstRow="1" bandRow="1"/>
              <a:tblGrid>
                <a:gridCol w="1448540">
                  <a:extLst>
                    <a:ext uri="{9D8B030D-6E8A-4147-A177-3AD203B41FA5}">
                      <a16:colId xmlns="" xmlns:a16="http://schemas.microsoft.com/office/drawing/2014/main" val="911198412"/>
                    </a:ext>
                  </a:extLst>
                </a:gridCol>
                <a:gridCol w="1581705">
                  <a:extLst>
                    <a:ext uri="{9D8B030D-6E8A-4147-A177-3AD203B41FA5}">
                      <a16:colId xmlns="" xmlns:a16="http://schemas.microsoft.com/office/drawing/2014/main" val="77942369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1-year KM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95% 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93095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1.8, 9.3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7613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8.2%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5.1, 13.1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8809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4ECD912-0123-487C-A2E8-D94964D533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2097" y="2241048"/>
          <a:ext cx="3030245" cy="741680"/>
        </p:xfrm>
        <a:graphic>
          <a:graphicData uri="http://schemas.openxmlformats.org/drawingml/2006/table">
            <a:tbl>
              <a:tblPr firstRow="1" bandRow="1"/>
              <a:tblGrid>
                <a:gridCol w="1448540">
                  <a:extLst>
                    <a:ext uri="{9D8B030D-6E8A-4147-A177-3AD203B41FA5}">
                      <a16:colId xmlns="" xmlns:a16="http://schemas.microsoft.com/office/drawing/2014/main" val="911198412"/>
                    </a:ext>
                  </a:extLst>
                </a:gridCol>
                <a:gridCol w="1581705">
                  <a:extLst>
                    <a:ext uri="{9D8B030D-6E8A-4147-A177-3AD203B41FA5}">
                      <a16:colId xmlns="" xmlns:a16="http://schemas.microsoft.com/office/drawing/2014/main" val="77942369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6.2, 9.8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7613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6.8, 10.8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8809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385368F-90E6-4425-8CF7-13C9A07FA3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535709" y="6285161"/>
          <a:ext cx="12653818" cy="518160"/>
        </p:xfrm>
        <a:graphic>
          <a:graphicData uri="http://schemas.openxmlformats.org/drawingml/2006/table">
            <a:tbl>
              <a:tblPr firstRow="1" bandRow="1"/>
              <a:tblGrid>
                <a:gridCol w="2036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786">
                  <a:extLst>
                    <a:ext uri="{9D8B030D-6E8A-4147-A177-3AD203B41FA5}">
                      <a16:colId xmlns="" xmlns:a16="http://schemas.microsoft.com/office/drawing/2014/main" val="1183393753"/>
                    </a:ext>
                  </a:extLst>
                </a:gridCol>
                <a:gridCol w="1629549">
                  <a:extLst>
                    <a:ext uri="{9D8B030D-6E8A-4147-A177-3AD203B41FA5}">
                      <a16:colId xmlns="" xmlns:a16="http://schemas.microsoft.com/office/drawing/2014/main" val="3758526914"/>
                    </a:ext>
                  </a:extLst>
                </a:gridCol>
                <a:gridCol w="5294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2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2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RCT TAVR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786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8927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RCT SAVR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8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698</a:t>
                      </a: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797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29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SURTAVI Trial Propensity-Score Match Analysis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5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Conclusions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FD2CD8-4045-4358-914E-0FF9D712C94D}"/>
              </a:ext>
            </a:extLst>
          </p:cNvPr>
          <p:cNvSpPr txBox="1"/>
          <p:nvPr/>
        </p:nvSpPr>
        <p:spPr>
          <a:xfrm>
            <a:off x="605405" y="988483"/>
            <a:ext cx="109811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All-cause mortality or disabling stroke, at 1 year, were less with TAVR compared to SAVR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 TAVR group had less aortic valve or heart failure hospitalization and less atrial fibrillation than the SAVR group at 1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There was more need for permanent pacemaker implantation in the TAVR group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Evolut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R TAV demonstrated excellent hemodynamic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These results were achieved compared to a propensity-score matched SAVR group with low STS scores.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Advancements in catheter design technology may help drive greater success for intermediate-risk patients with severe, symptomatic aortic stenosis.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0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186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1324524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800" b="1" dirty="0">
                <a:latin typeface="+mn-lt"/>
              </a:rPr>
              <a:t>SURTAVI Trial Propensity-Score </a:t>
            </a:r>
            <a:r>
              <a:rPr lang="en-US" sz="3800" b="1" dirty="0" smtClean="0">
                <a:latin typeface="+mn-lt"/>
              </a:rPr>
              <a:t>Match Analysis</a:t>
            </a:r>
          </a:p>
          <a:p>
            <a:pPr algn="r"/>
            <a:r>
              <a:rPr lang="en-US" sz="3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endParaRPr lang="en-US" sz="3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FD2CD8-4045-4358-914E-0FF9D712C94D}"/>
              </a:ext>
            </a:extLst>
          </p:cNvPr>
          <p:cNvSpPr txBox="1"/>
          <p:nvPr/>
        </p:nvSpPr>
        <p:spPr>
          <a:xfrm>
            <a:off x="605405" y="943531"/>
            <a:ext cx="109811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randomized SURTAVI trial demonstrated that transcatheter aortic valve replacement (TAVR) using a self-expanding valve is non-inferior to surgical aortic valve replacement (SAVR) for the primary endpoint of all-cause mortality or disabling stroke at 2 years in patients at intermediate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Evolut</a:t>
            </a:r>
            <a:r>
              <a:rPr lang="en-US" sz="2800" dirty="0"/>
              <a:t> R device was FDA-approved as SURTAVI was enrolling.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CoreValve</a:t>
            </a:r>
            <a:r>
              <a:rPr lang="en-US" sz="2800" dirty="0"/>
              <a:t> device was implanted in 84% of the TAVR patients, while the remaining 16% received an </a:t>
            </a:r>
            <a:r>
              <a:rPr lang="en-US" sz="2800" dirty="0" err="1"/>
              <a:t>Evolut</a:t>
            </a:r>
            <a:r>
              <a:rPr lang="en-US" sz="2800" dirty="0"/>
              <a:t> </a:t>
            </a:r>
            <a:r>
              <a:rPr lang="en-US" sz="2800" dirty="0" smtClean="0"/>
              <a:t>R device.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continued access </a:t>
            </a:r>
            <a:r>
              <a:rPr lang="en-US" sz="2800" dirty="0" smtClean="0"/>
              <a:t>study (CAS) </a:t>
            </a:r>
            <a:r>
              <a:rPr lang="en-US" sz="2800" dirty="0"/>
              <a:t>was initiated after SURTAVI was fully enrolled to allow study of TAVR using the </a:t>
            </a:r>
            <a:r>
              <a:rPr lang="en-US" sz="2800" dirty="0" err="1"/>
              <a:t>Evolut</a:t>
            </a:r>
            <a:r>
              <a:rPr lang="en-US" sz="2800" dirty="0"/>
              <a:t> R device in intermediate risk patients.</a:t>
            </a:r>
          </a:p>
        </p:txBody>
      </p:sp>
    </p:spTree>
    <p:extLst>
      <p:ext uri="{BB962C8B-B14F-4D97-AF65-F5344CB8AC3E}">
        <p14:creationId xmlns:p14="http://schemas.microsoft.com/office/powerpoint/2010/main" val="265044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515316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Self-Expanding Valve Platform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Evolution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36CB845-8A3D-40B9-81B0-C6D63DE70212}"/>
              </a:ext>
            </a:extLst>
          </p:cNvPr>
          <p:cNvSpPr txBox="1"/>
          <p:nvPr/>
        </p:nvSpPr>
        <p:spPr>
          <a:xfrm>
            <a:off x="1775591" y="1389797"/>
            <a:ext cx="864081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 R design goals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FEABABB-7CDD-4DEA-A8AD-44D43485D771}"/>
              </a:ext>
            </a:extLst>
          </p:cNvPr>
          <p:cNvGrpSpPr/>
          <p:nvPr/>
        </p:nvGrpSpPr>
        <p:grpSpPr>
          <a:xfrm>
            <a:off x="0" y="2247036"/>
            <a:ext cx="12192000" cy="4128056"/>
            <a:chOff x="0" y="2006900"/>
            <a:chExt cx="12192000" cy="412805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88752F2-EF79-4D71-B837-B57D2A32DE79}"/>
                </a:ext>
              </a:extLst>
            </p:cNvPr>
            <p:cNvSpPr/>
            <p:nvPr/>
          </p:nvSpPr>
          <p:spPr>
            <a:xfrm>
              <a:off x="0" y="3229791"/>
              <a:ext cx="7475838" cy="903554"/>
            </a:xfrm>
            <a:prstGeom prst="rect">
              <a:avLst/>
            </a:prstGeom>
            <a:solidFill>
              <a:schemeClr val="accent1">
                <a:lumMod val="75000"/>
                <a:alpha val="10196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1" tIns="45716" rIns="91431" bIns="45716" rtlCol="0" anchor="ctr"/>
            <a:lstStyle/>
            <a:p>
              <a:pPr marL="0" marR="0" lvl="0" indent="0" algn="ctr" defTabSz="456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C42B2F7-1F5C-43DE-A113-862D4FC06420}"/>
                </a:ext>
              </a:extLst>
            </p:cNvPr>
            <p:cNvSpPr/>
            <p:nvPr/>
          </p:nvSpPr>
          <p:spPr>
            <a:xfrm>
              <a:off x="0" y="4329813"/>
              <a:ext cx="7475838" cy="840604"/>
            </a:xfrm>
            <a:prstGeom prst="rect">
              <a:avLst/>
            </a:prstGeom>
            <a:solidFill>
              <a:schemeClr val="accent1">
                <a:lumMod val="75000"/>
                <a:alpha val="10196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1" tIns="45716" rIns="91431" bIns="45716" rtlCol="0" anchor="ctr"/>
            <a:lstStyle/>
            <a:p>
              <a:pPr marL="0" marR="0" lvl="0" indent="0" algn="ctr" defTabSz="456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ffra" panose="020B0603020203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A72005A-67F1-4E7B-BE71-60099CF5DEFA}"/>
                </a:ext>
              </a:extLst>
            </p:cNvPr>
            <p:cNvSpPr txBox="1"/>
            <p:nvPr/>
          </p:nvSpPr>
          <p:spPr>
            <a:xfrm>
              <a:off x="656976" y="4334228"/>
              <a:ext cx="3260116" cy="830989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defTabSz="456983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Self-Expanding Frame </a:t>
              </a:r>
            </a:p>
            <a:p>
              <a:pPr defTabSz="456983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Pericardial Skirt</a:t>
              </a:r>
            </a:p>
            <a:p>
              <a:pPr defTabSz="456983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Cell Size Enables Coronary Access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8E4208B-C85D-4257-8230-11D314439ED0}"/>
                </a:ext>
              </a:extLst>
            </p:cNvPr>
            <p:cNvSpPr txBox="1"/>
            <p:nvPr/>
          </p:nvSpPr>
          <p:spPr>
            <a:xfrm>
              <a:off x="656976" y="3378615"/>
              <a:ext cx="2891648" cy="58476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defTabSz="456983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Supra-Annular Valve</a:t>
              </a:r>
            </a:p>
            <a:p>
              <a:pPr defTabSz="456983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Porcine Pericardial Tissue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3E4C3C2-FA0C-47C1-81F0-3AC18C1DDBF5}"/>
                </a:ext>
              </a:extLst>
            </p:cNvPr>
            <p:cNvSpPr txBox="1"/>
            <p:nvPr/>
          </p:nvSpPr>
          <p:spPr>
            <a:xfrm>
              <a:off x="8570548" y="2718636"/>
              <a:ext cx="362145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Control During Deployment</a:t>
              </a:r>
            </a:p>
            <a:p>
              <a:pPr marL="800100" lvl="1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Recapturability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r>
                <a:rPr lang="en-US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Lower </a:t>
              </a:r>
              <a:r>
                <a:rPr lang="en-US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Delivery Profile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Improved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Hemodynamics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buAutoNum type="arabicPeriod"/>
                <a:defRPr/>
              </a:pPr>
              <a:r>
                <a:rPr lang="en-US" dirty="0">
                  <a:solidFill>
                    <a:srgbClr val="ED7D3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Enhanced Sealing with More Conformable Frame</a:t>
              </a:r>
            </a:p>
            <a:p>
              <a:pPr marL="617220" lvl="1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ED7D3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More Consistent Radial Force</a:t>
              </a:r>
            </a:p>
            <a:p>
              <a:pPr marL="617220" lvl="1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ED7D3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Optimized Oversizing</a:t>
              </a:r>
            </a:p>
            <a:p>
              <a:pPr marL="617220" lvl="1" indent="-342900" fontAlgn="base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ED7D3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Extended Skirt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C3D138B-062C-4B03-90F9-6AB21F8DFDC9}"/>
                </a:ext>
              </a:extLst>
            </p:cNvPr>
            <p:cNvSpPr txBox="1"/>
            <p:nvPr/>
          </p:nvSpPr>
          <p:spPr>
            <a:xfrm>
              <a:off x="6110086" y="2006900"/>
              <a:ext cx="2357192" cy="4001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91431" tIns="45716" rIns="91431" bIns="45716" rtlCol="0">
              <a:spAutoFit/>
            </a:bodyPr>
            <a:lstStyle/>
            <a:p>
              <a:pPr algn="ctr" defTabSz="456983">
                <a:defRPr/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Evolut R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0CB5E953-4642-4FED-84AC-149004DF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38" y="2219848"/>
              <a:ext cx="3039578" cy="378894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C1DF01EC-216F-44D0-B744-E8C1F6212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7" t="4611" r="18965" b="9731"/>
            <a:stretch/>
          </p:blipFill>
          <p:spPr>
            <a:xfrm>
              <a:off x="6072917" y="2487751"/>
              <a:ext cx="2394361" cy="3291188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EAEFE44-D499-4A03-BA4A-FA0E239E3809}"/>
              </a:ext>
            </a:extLst>
          </p:cNvPr>
          <p:cNvSpPr txBox="1"/>
          <p:nvPr/>
        </p:nvSpPr>
        <p:spPr>
          <a:xfrm>
            <a:off x="3383531" y="2247036"/>
            <a:ext cx="2357192" cy="400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456983">
              <a:defRPr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CoreValve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DAC3834A-5E86-476D-BC4D-98A74095C0CB}"/>
              </a:ext>
            </a:extLst>
          </p:cNvPr>
          <p:cNvCxnSpPr>
            <a:cxnSpLocks/>
            <a:stCxn id="22" idx="2"/>
            <a:endCxn id="25" idx="2"/>
          </p:cNvCxnSpPr>
          <p:nvPr/>
        </p:nvCxnSpPr>
        <p:spPr>
          <a:xfrm>
            <a:off x="1746592" y="2561878"/>
            <a:ext cx="0" cy="39271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602239B-A02F-4E5F-9D6B-129AF2B1353A}"/>
              </a:ext>
            </a:extLst>
          </p:cNvPr>
          <p:cNvCxnSpPr>
            <a:cxnSpLocks/>
            <a:stCxn id="27" idx="2"/>
            <a:endCxn id="26" idx="2"/>
          </p:cNvCxnSpPr>
          <p:nvPr/>
        </p:nvCxnSpPr>
        <p:spPr>
          <a:xfrm>
            <a:off x="5239022" y="2577250"/>
            <a:ext cx="15813" cy="391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72C2DB6-1B02-46D3-9BBA-F2B69D16F796}"/>
              </a:ext>
            </a:extLst>
          </p:cNvPr>
          <p:cNvSpPr/>
          <p:nvPr/>
        </p:nvSpPr>
        <p:spPr>
          <a:xfrm>
            <a:off x="2150400" y="1070541"/>
            <a:ext cx="2747223" cy="847056"/>
          </a:xfrm>
          <a:prstGeom prst="rect">
            <a:avLst/>
          </a:prstGeom>
          <a:solidFill>
            <a:srgbClr val="1F497D"/>
          </a:solidFill>
          <a:ln w="6350" cap="flat" cmpd="sng" algn="ctr">
            <a:solidFill>
              <a:srgbClr val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2F81E5-5051-4E6E-91D5-C847F277A00A}"/>
              </a:ext>
            </a:extLst>
          </p:cNvPr>
          <p:cNvSpPr txBox="1"/>
          <p:nvPr/>
        </p:nvSpPr>
        <p:spPr>
          <a:xfrm>
            <a:off x="2150399" y="1063983"/>
            <a:ext cx="2747224" cy="822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Randomized Controlled Trial (RCT)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1746 patients</a:t>
            </a:r>
          </a:p>
        </p:txBody>
      </p:sp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SURTAVI Trial and Continued Access Study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78CA97-9C25-412F-A798-DA211C9A6D21}"/>
              </a:ext>
            </a:extLst>
          </p:cNvPr>
          <p:cNvSpPr txBox="1"/>
          <p:nvPr/>
        </p:nvSpPr>
        <p:spPr>
          <a:xfrm>
            <a:off x="0" y="6581001"/>
            <a:ext cx="656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*The modified intention-to-treat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mITT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population includes all subjects with an attempted procedure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5DE5F7B-272F-4608-BE35-FAC873FF32EE}"/>
              </a:ext>
            </a:extLst>
          </p:cNvPr>
          <p:cNvGrpSpPr/>
          <p:nvPr/>
        </p:nvGrpSpPr>
        <p:grpSpPr>
          <a:xfrm>
            <a:off x="8333619" y="1072373"/>
            <a:ext cx="2747223" cy="5416626"/>
            <a:chOff x="6032741" y="1071625"/>
            <a:chExt cx="2747223" cy="4200115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1CB6517-A115-469D-90EC-768A1B590892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>
              <a:off x="7385955" y="1725254"/>
              <a:ext cx="20396" cy="309304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493E060-4E93-404E-9FE6-AD7072B6A70A}"/>
                </a:ext>
              </a:extLst>
            </p:cNvPr>
            <p:cNvSpPr/>
            <p:nvPr/>
          </p:nvSpPr>
          <p:spPr>
            <a:xfrm>
              <a:off x="6032741" y="1071625"/>
              <a:ext cx="2747223" cy="682648"/>
            </a:xfrm>
            <a:prstGeom prst="rect">
              <a:avLst/>
            </a:prstGeom>
            <a:solidFill>
              <a:srgbClr val="1F497D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44024F2-39D1-419F-893D-EB51A39205D6}"/>
                </a:ext>
              </a:extLst>
            </p:cNvPr>
            <p:cNvSpPr txBox="1"/>
            <p:nvPr/>
          </p:nvSpPr>
          <p:spPr>
            <a:xfrm>
              <a:off x="6180805" y="1080889"/>
              <a:ext cx="2410300" cy="6443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Continued Access Study (CAS)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290 patients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140663A-DF51-419E-AB78-E0C0F02A9A76}"/>
                </a:ext>
              </a:extLst>
            </p:cNvPr>
            <p:cNvSpPr txBox="1"/>
            <p:nvPr/>
          </p:nvSpPr>
          <p:spPr>
            <a:xfrm>
              <a:off x="6365030" y="2255611"/>
              <a:ext cx="2036789" cy="644365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1588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15 not attempted:</a:t>
              </a:r>
            </a:p>
            <a:p>
              <a:pPr marL="346066" marR="0" lvl="0" indent="-11588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- 2 died </a:t>
              </a:r>
            </a:p>
            <a:p>
              <a:pPr marL="230181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- 2 withdrew consent</a:t>
              </a:r>
            </a:p>
            <a:p>
              <a:pPr marL="230181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- 11 physician withdrew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32E3150-366E-41BA-AC0F-610DADF97AAD}"/>
                </a:ext>
              </a:extLst>
            </p:cNvPr>
            <p:cNvSpPr txBox="1"/>
            <p:nvPr/>
          </p:nvSpPr>
          <p:spPr>
            <a:xfrm>
              <a:off x="6110483" y="3401315"/>
              <a:ext cx="2591736" cy="453441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TAVR attempted implant:  N=275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49405B0-6A90-4374-A107-C29C462F9BE5}"/>
                </a:ext>
              </a:extLst>
            </p:cNvPr>
            <p:cNvSpPr txBox="1"/>
            <p:nvPr/>
          </p:nvSpPr>
          <p:spPr>
            <a:xfrm>
              <a:off x="6203730" y="4818299"/>
              <a:ext cx="2405241" cy="453441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TAVR implanted group: N=274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15DA98F-BB33-43A3-9D97-AD3029E44419}"/>
                </a:ext>
              </a:extLst>
            </p:cNvPr>
            <p:cNvSpPr txBox="1"/>
            <p:nvPr/>
          </p:nvSpPr>
          <p:spPr>
            <a:xfrm>
              <a:off x="6278959" y="4201461"/>
              <a:ext cx="2261939" cy="276999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 not implanted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9E6451C-C132-4EE0-9ACE-E285A5C4065E}"/>
              </a:ext>
            </a:extLst>
          </p:cNvPr>
          <p:cNvGrpSpPr/>
          <p:nvPr/>
        </p:nvGrpSpPr>
        <p:grpSpPr>
          <a:xfrm>
            <a:off x="537312" y="2137369"/>
            <a:ext cx="5922346" cy="4353381"/>
            <a:chOff x="744038" y="1439411"/>
            <a:chExt cx="5922346" cy="3408608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BF62D7F-80FE-4B2E-9B50-E3C3357E3C24}"/>
                </a:ext>
              </a:extLst>
            </p:cNvPr>
            <p:cNvSpPr/>
            <p:nvPr/>
          </p:nvSpPr>
          <p:spPr>
            <a:xfrm>
              <a:off x="746248" y="1483297"/>
              <a:ext cx="2414140" cy="288496"/>
            </a:xfrm>
            <a:prstGeom prst="rect">
              <a:avLst/>
            </a:prstGeom>
            <a:solidFill>
              <a:srgbClr val="1F497D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6FA516E-A0AC-4AC8-AC87-E45E78818B4A}"/>
                </a:ext>
              </a:extLst>
            </p:cNvPr>
            <p:cNvSpPr txBox="1"/>
            <p:nvPr/>
          </p:nvSpPr>
          <p:spPr>
            <a:xfrm>
              <a:off x="781724" y="1478163"/>
              <a:ext cx="2378664" cy="2409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TAVR ITT group:  N=879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842326A-7D64-468C-A8EC-83FDF8CE5737}"/>
                </a:ext>
              </a:extLst>
            </p:cNvPr>
            <p:cNvSpPr txBox="1"/>
            <p:nvPr/>
          </p:nvSpPr>
          <p:spPr>
            <a:xfrm>
              <a:off x="746248" y="4388802"/>
              <a:ext cx="2414140" cy="457868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TAVR implanted group: N=863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1808C9F-0367-4936-A7FE-8195565D77CC}"/>
                </a:ext>
              </a:extLst>
            </p:cNvPr>
            <p:cNvSpPr txBox="1"/>
            <p:nvPr/>
          </p:nvSpPr>
          <p:spPr>
            <a:xfrm>
              <a:off x="4256737" y="4390151"/>
              <a:ext cx="2409647" cy="457868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SAVR implanted group: N=794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5A26302-8FFE-4087-B313-F609EBD47BEB}"/>
                </a:ext>
              </a:extLst>
            </p:cNvPr>
            <p:cNvSpPr/>
            <p:nvPr/>
          </p:nvSpPr>
          <p:spPr>
            <a:xfrm>
              <a:off x="4225111" y="1483297"/>
              <a:ext cx="2441273" cy="300532"/>
            </a:xfrm>
            <a:prstGeom prst="rect">
              <a:avLst/>
            </a:prstGeom>
            <a:solidFill>
              <a:srgbClr val="1F497D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A798030-FBB0-450E-9A7F-E4DDCB75536B}"/>
                </a:ext>
              </a:extLst>
            </p:cNvPr>
            <p:cNvSpPr txBox="1"/>
            <p:nvPr/>
          </p:nvSpPr>
          <p:spPr>
            <a:xfrm>
              <a:off x="4225110" y="1489469"/>
              <a:ext cx="2441273" cy="24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SAVR ITT group: N=867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F681789-0175-46D0-8EF8-E395FD60D044}"/>
                </a:ext>
              </a:extLst>
            </p:cNvPr>
            <p:cNvSpPr txBox="1"/>
            <p:nvPr/>
          </p:nvSpPr>
          <p:spPr>
            <a:xfrm>
              <a:off x="765909" y="3649293"/>
              <a:ext cx="2370118" cy="506065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 not implanted</a:t>
              </a:r>
            </a:p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 went to SAVR</a:t>
              </a:r>
            </a:p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 surgical patients received TAVR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5C1912C-04C1-4743-8E83-D05BB7F4B039}"/>
                </a:ext>
              </a:extLst>
            </p:cNvPr>
            <p:cNvSpPr txBox="1"/>
            <p:nvPr/>
          </p:nvSpPr>
          <p:spPr>
            <a:xfrm>
              <a:off x="744038" y="2957983"/>
              <a:ext cx="2413861" cy="457868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TAVR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mITT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* group: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N=864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A6477B5-B58A-4F1A-9CB6-ED55974CA628}"/>
                </a:ext>
              </a:extLst>
            </p:cNvPr>
            <p:cNvSpPr txBox="1"/>
            <p:nvPr/>
          </p:nvSpPr>
          <p:spPr>
            <a:xfrm>
              <a:off x="4256737" y="2958811"/>
              <a:ext cx="2409647" cy="457868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SAVR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mITT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* group: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N=796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F116FBB-76B7-408D-8B5F-3E262962811C}"/>
                </a:ext>
              </a:extLst>
            </p:cNvPr>
            <p:cNvSpPr txBox="1"/>
            <p:nvPr/>
          </p:nvSpPr>
          <p:spPr>
            <a:xfrm>
              <a:off x="4399570" y="3650381"/>
              <a:ext cx="2054525" cy="506065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 not implanted</a:t>
              </a:r>
            </a:p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 went to TAVR</a:t>
              </a:r>
            </a:p>
            <a:p>
              <a:pPr marL="1588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 TAVR patient received SAVR</a:t>
              </a:r>
            </a:p>
          </p:txBody>
        </p:sp>
        <p:sp>
          <p:nvSpPr>
            <p:cNvPr id="36" name="Left Bracket 35">
              <a:extLst>
                <a:ext uri="{FF2B5EF4-FFF2-40B4-BE49-F238E27FC236}">
                  <a16:creationId xmlns="" xmlns:a16="http://schemas.microsoft.com/office/drawing/2014/main" id="{F56B77FD-A5BC-4F18-9AFC-52946A08523E}"/>
                </a:ext>
              </a:extLst>
            </p:cNvPr>
            <p:cNvSpPr/>
            <p:nvPr/>
          </p:nvSpPr>
          <p:spPr>
            <a:xfrm rot="16200000" flipH="1">
              <a:off x="3706757" y="-239845"/>
              <a:ext cx="35797" cy="3394310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98CBA8-3D78-481A-8738-8FD7E2EB2BB4}"/>
              </a:ext>
            </a:extLst>
          </p:cNvPr>
          <p:cNvSpPr txBox="1"/>
          <p:nvPr/>
        </p:nvSpPr>
        <p:spPr>
          <a:xfrm>
            <a:off x="726878" y="2912881"/>
            <a:ext cx="2036789" cy="830997"/>
          </a:xfrm>
          <a:prstGeom prst="rect">
            <a:avLst/>
          </a:prstGeom>
          <a:solidFill>
            <a:srgbClr val="1F497D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158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15 not attempted: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 died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6 withdrew consent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physician withdrew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83CBAC0-00D5-4B64-A6D1-5DD8CB9F6A3F}"/>
              </a:ext>
            </a:extLst>
          </p:cNvPr>
          <p:cNvSpPr txBox="1"/>
          <p:nvPr/>
        </p:nvSpPr>
        <p:spPr>
          <a:xfrm>
            <a:off x="4220626" y="2820547"/>
            <a:ext cx="2036789" cy="1015663"/>
          </a:xfrm>
          <a:prstGeom prst="rect">
            <a:avLst/>
          </a:prstGeom>
          <a:solidFill>
            <a:srgbClr val="1F497D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158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71 not attempted: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 died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43 withdrew consent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0" dirty="0">
                <a:solidFill>
                  <a:schemeClr val="bg1"/>
                </a:solidFill>
              </a:rPr>
              <a:t>23 physician withdrew</a:t>
            </a:r>
          </a:p>
          <a:p>
            <a:pPr marL="401631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 lost to follow-up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BA4863E-1718-408C-9016-8DAA998A1B66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flipH="1">
            <a:off x="3517930" y="1917597"/>
            <a:ext cx="6082" cy="219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6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SURTAVI Trial and Continued Access Study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A1FC0FE-66A2-4759-8311-99E607424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98126"/>
              </p:ext>
            </p:extLst>
          </p:nvPr>
        </p:nvGraphicFramePr>
        <p:xfrm>
          <a:off x="0" y="982133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404906287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634388364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22627601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269713369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334212578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61338519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2958915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504676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23004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7D56B4A-6266-4C0E-9416-04B45395B014}"/>
              </a:ext>
            </a:extLst>
          </p:cNvPr>
          <p:cNvGrpSpPr/>
          <p:nvPr/>
        </p:nvGrpSpPr>
        <p:grpSpPr>
          <a:xfrm>
            <a:off x="1514684" y="1985032"/>
            <a:ext cx="5949827" cy="1920593"/>
            <a:chOff x="30172" y="1967359"/>
            <a:chExt cx="5949827" cy="1920593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2181185-89D7-4087-A141-14CFC0A5A2B6}"/>
                </a:ext>
              </a:extLst>
            </p:cNvPr>
            <p:cNvGrpSpPr/>
            <p:nvPr/>
          </p:nvGrpSpPr>
          <p:grpSpPr>
            <a:xfrm>
              <a:off x="30172" y="2179868"/>
              <a:ext cx="5949827" cy="1093191"/>
              <a:chOff x="-1949384" y="2016104"/>
              <a:chExt cx="7893822" cy="1093191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="" xmlns:a16="http://schemas.microsoft.com/office/drawing/2014/main" id="{814AB481-E6E2-47A3-AE72-43BFFB43AE5E}"/>
                  </a:ext>
                </a:extLst>
              </p:cNvPr>
              <p:cNvSpPr/>
              <p:nvPr/>
            </p:nvSpPr>
            <p:spPr>
              <a:xfrm>
                <a:off x="3643126" y="2016104"/>
                <a:ext cx="2301310" cy="375651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D6ECFE35-9B2D-4BB4-9178-17A2CA2AC3CD}"/>
                  </a:ext>
                </a:extLst>
              </p:cNvPr>
              <p:cNvGrpSpPr/>
              <p:nvPr/>
            </p:nvGrpSpPr>
            <p:grpSpPr>
              <a:xfrm>
                <a:off x="-1949384" y="2024465"/>
                <a:ext cx="7893822" cy="1084830"/>
                <a:chOff x="-1949384" y="2024465"/>
                <a:chExt cx="7893822" cy="1084830"/>
              </a:xfrm>
            </p:grpSpPr>
            <p:sp>
              <p:nvSpPr>
                <p:cNvPr id="23" name="Arrow: Right 22">
                  <a:extLst>
                    <a:ext uri="{FF2B5EF4-FFF2-40B4-BE49-F238E27FC236}">
                      <a16:creationId xmlns="" xmlns:a16="http://schemas.microsoft.com/office/drawing/2014/main" id="{3DA577A3-8564-4F82-853D-1C0366B0F5EF}"/>
                    </a:ext>
                  </a:extLst>
                </p:cNvPr>
                <p:cNvSpPr/>
                <p:nvPr/>
              </p:nvSpPr>
              <p:spPr>
                <a:xfrm>
                  <a:off x="-1949381" y="2759045"/>
                  <a:ext cx="7893819" cy="350250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Arrow: Right 23">
                  <a:extLst>
                    <a:ext uri="{FF2B5EF4-FFF2-40B4-BE49-F238E27FC236}">
                      <a16:creationId xmlns="" xmlns:a16="http://schemas.microsoft.com/office/drawing/2014/main" id="{6C481C13-6A6C-4F8B-B6E5-39E77AB28FAF}"/>
                    </a:ext>
                  </a:extLst>
                </p:cNvPr>
                <p:cNvSpPr/>
                <p:nvPr/>
              </p:nvSpPr>
              <p:spPr>
                <a:xfrm>
                  <a:off x="-1949381" y="2391755"/>
                  <a:ext cx="7893819" cy="350250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="" xmlns:a16="http://schemas.microsoft.com/office/drawing/2014/main" id="{5EB8B0CA-FB20-48D4-BDD6-1D4614E0B466}"/>
                    </a:ext>
                  </a:extLst>
                </p:cNvPr>
                <p:cNvGrpSpPr/>
                <p:nvPr/>
              </p:nvGrpSpPr>
              <p:grpSpPr>
                <a:xfrm>
                  <a:off x="-1949384" y="2024465"/>
                  <a:ext cx="7369762" cy="1042400"/>
                  <a:chOff x="-1520611" y="2052037"/>
                  <a:chExt cx="7369762" cy="1042400"/>
                </a:xfrm>
              </p:grpSpPr>
              <p:sp>
                <p:nvSpPr>
                  <p:cNvPr id="26" name="Arrow: Right 25">
                    <a:extLst>
                      <a:ext uri="{FF2B5EF4-FFF2-40B4-BE49-F238E27FC236}">
                        <a16:creationId xmlns="" xmlns:a16="http://schemas.microsoft.com/office/drawing/2014/main" id="{AB89C05F-4D83-4B2D-A961-F9EE7C7600D4}"/>
                      </a:ext>
                    </a:extLst>
                  </p:cNvPr>
                  <p:cNvSpPr/>
                  <p:nvPr/>
                </p:nvSpPr>
                <p:spPr>
                  <a:xfrm>
                    <a:off x="-1520611" y="2052037"/>
                    <a:ext cx="5592510" cy="350250"/>
                  </a:xfrm>
                  <a:prstGeom prst="rightArrow">
                    <a:avLst/>
                  </a:prstGeom>
                  <a:gradFill flip="none" rotWithShape="1">
                    <a:gsLst>
                      <a:gs pos="0">
                        <a:schemeClr val="accent2"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7" name="Group 26">
                    <a:extLst>
                      <a:ext uri="{FF2B5EF4-FFF2-40B4-BE49-F238E27FC236}">
                        <a16:creationId xmlns="" xmlns:a16="http://schemas.microsoft.com/office/drawing/2014/main" id="{F2FAF4E7-7D3C-45D8-BA10-3B201ED2A6B9}"/>
                      </a:ext>
                    </a:extLst>
                  </p:cNvPr>
                  <p:cNvGrpSpPr/>
                  <p:nvPr/>
                </p:nvGrpSpPr>
                <p:grpSpPr>
                  <a:xfrm>
                    <a:off x="-23391" y="2081880"/>
                    <a:ext cx="5872542" cy="1012557"/>
                    <a:chOff x="-864234" y="2679425"/>
                    <a:chExt cx="8236856" cy="82947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="" xmlns:a16="http://schemas.microsoft.com/office/drawing/2014/main" id="{2DE7AA61-6047-4EDF-9E88-C00AEEC91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1875" y="2679425"/>
                      <a:ext cx="1840747" cy="22691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Evolut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R (US)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="" xmlns:a16="http://schemas.microsoft.com/office/drawing/2014/main" id="{4F8955DD-0E54-4019-9501-72B66D7C04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785" y="3281983"/>
                      <a:ext cx="4187054" cy="2269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CoreValve: 31 mm (US, CAN, EU) </a:t>
                      </a: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="" xmlns:a16="http://schemas.microsoft.com/office/drawing/2014/main" id="{12796686-4D3C-43BF-8F97-37E1E39DEC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864234" y="2679425"/>
                      <a:ext cx="3942447" cy="2269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CoreValve: 23, 26,</a:t>
                      </a:r>
                      <a:r>
                        <a:rPr kumimoji="0" lang="en-US" sz="12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29 mm (US) 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="" xmlns:a16="http://schemas.microsoft.com/office/drawing/2014/main" id="{685C5EAC-4DD0-4801-BFB8-B28AE70F4A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3836" y="2987954"/>
                      <a:ext cx="4592741" cy="2269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CoreValve: 23, 26,</a:t>
                      </a:r>
                      <a:r>
                        <a:rPr kumimoji="0" lang="en-US" sz="12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29 mm (CAN, EU) </a:t>
                      </a:r>
                    </a:p>
                  </p:txBody>
                </p:sp>
              </p:grpSp>
            </p:grpSp>
          </p:grp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916B363-8DF2-4850-84B4-3E670DC7E3D4}"/>
                </a:ext>
              </a:extLst>
            </p:cNvPr>
            <p:cNvSpPr txBox="1"/>
            <p:nvPr/>
          </p:nvSpPr>
          <p:spPr>
            <a:xfrm>
              <a:off x="3673725" y="1967359"/>
              <a:ext cx="1058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April 2015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579D4539-68ED-4898-A348-37AC0EC2DDF6}"/>
                </a:ext>
              </a:extLst>
            </p:cNvPr>
            <p:cNvSpPr/>
            <p:nvPr/>
          </p:nvSpPr>
          <p:spPr>
            <a:xfrm>
              <a:off x="30172" y="3426288"/>
              <a:ext cx="2850635" cy="4254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D4D5A153-ACB5-44E0-A28E-5CCF0CE7DBCA}"/>
                </a:ext>
              </a:extLst>
            </p:cNvPr>
            <p:cNvSpPr/>
            <p:nvPr/>
          </p:nvSpPr>
          <p:spPr>
            <a:xfrm>
              <a:off x="2959898" y="3426288"/>
              <a:ext cx="2997454" cy="4114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D437C21-6E9D-4CE9-B72C-843EF98F2552}"/>
                </a:ext>
              </a:extLst>
            </p:cNvPr>
            <p:cNvSpPr txBox="1"/>
            <p:nvPr/>
          </p:nvSpPr>
          <p:spPr>
            <a:xfrm>
              <a:off x="30173" y="3426287"/>
              <a:ext cx="285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Calibri"/>
                  <a:ea typeface="+mn-ea"/>
                  <a:cs typeface="+mn-cs"/>
                </a:rPr>
                <a:t>Inclusion Criteria: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STS 4 – 8%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2D51AD16-A751-42B2-8B47-86DAE3DB38CE}"/>
                </a:ext>
              </a:extLst>
            </p:cNvPr>
            <p:cNvSpPr txBox="1"/>
            <p:nvPr/>
          </p:nvSpPr>
          <p:spPr>
            <a:xfrm>
              <a:off x="2428453" y="3188017"/>
              <a:ext cx="982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May 2014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6545852-45D6-4D13-B110-A1CC0B93A40A}"/>
                </a:ext>
              </a:extLst>
            </p:cNvPr>
            <p:cNvSpPr txBox="1"/>
            <p:nvPr/>
          </p:nvSpPr>
          <p:spPr>
            <a:xfrm>
              <a:off x="2959896" y="3426287"/>
              <a:ext cx="3020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Calibri"/>
                  <a:ea typeface="+mn-ea"/>
                  <a:cs typeface="+mn-cs"/>
                </a:rPr>
                <a:t>Inclusion Criteria: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Risk of 30-Day Mortality ≥3% and &lt;15% 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DCE3610-5C4C-44D0-9EA3-055ABB4727C8}"/>
              </a:ext>
            </a:extLst>
          </p:cNvPr>
          <p:cNvGrpSpPr/>
          <p:nvPr/>
        </p:nvGrpSpPr>
        <p:grpSpPr>
          <a:xfrm>
            <a:off x="1424665" y="1338144"/>
            <a:ext cx="1474722" cy="880562"/>
            <a:chOff x="1424665" y="1338144"/>
            <a:chExt cx="1474722" cy="880562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B439A2BA-83C0-448B-A2D3-D97C1F7E89A7}"/>
                </a:ext>
              </a:extLst>
            </p:cNvPr>
            <p:cNvGrpSpPr/>
            <p:nvPr/>
          </p:nvGrpSpPr>
          <p:grpSpPr>
            <a:xfrm>
              <a:off x="1424665" y="1474313"/>
              <a:ext cx="1474722" cy="744393"/>
              <a:chOff x="755160" y="1099437"/>
              <a:chExt cx="1474722" cy="744393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EEFF0C77-437E-48A5-86D4-5DC1F7FC8735}"/>
                  </a:ext>
                </a:extLst>
              </p:cNvPr>
              <p:cNvSpPr txBox="1"/>
              <p:nvPr/>
            </p:nvSpPr>
            <p:spPr>
              <a:xfrm>
                <a:off x="845179" y="1382165"/>
                <a:ext cx="1384703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SURTAVI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200" dirty="0">
                    <a:latin typeface="Calibri"/>
                  </a:rPr>
                  <a:t>F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irst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Patient </a:t>
                </a:r>
                <a:r>
                  <a:rPr lang="en-US" sz="1200" dirty="0">
                    <a:latin typeface="Calibri"/>
                  </a:rPr>
                  <a:t>E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nrolled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2D97C6DE-2A5A-45E9-83BE-3EA7EC4DCBCF}"/>
                  </a:ext>
                </a:extLst>
              </p:cNvPr>
              <p:cNvSpPr txBox="1"/>
              <p:nvPr/>
            </p:nvSpPr>
            <p:spPr>
              <a:xfrm>
                <a:off x="755160" y="1099437"/>
                <a:ext cx="600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June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8B07D73F-C751-43AA-87E3-959BA7A9B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702" y="1338144"/>
              <a:ext cx="0" cy="200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917C315-AE3D-476E-AD7B-F069C96A8F47}"/>
              </a:ext>
            </a:extLst>
          </p:cNvPr>
          <p:cNvGrpSpPr/>
          <p:nvPr/>
        </p:nvGrpSpPr>
        <p:grpSpPr>
          <a:xfrm>
            <a:off x="5252921" y="1341405"/>
            <a:ext cx="2407966" cy="3141252"/>
            <a:chOff x="5252921" y="1341405"/>
            <a:chExt cx="2407966" cy="3141252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94ABFF00-7F01-43E0-AD11-EEE06652D091}"/>
                </a:ext>
              </a:extLst>
            </p:cNvPr>
            <p:cNvGrpSpPr/>
            <p:nvPr/>
          </p:nvGrpSpPr>
          <p:grpSpPr>
            <a:xfrm>
              <a:off x="5252921" y="1474314"/>
              <a:ext cx="2407966" cy="3008343"/>
              <a:chOff x="3894902" y="1432667"/>
              <a:chExt cx="2407966" cy="3008343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1DA91B5-8E1D-4C88-ACE8-54E4F61EBF62}"/>
                  </a:ext>
                </a:extLst>
              </p:cNvPr>
              <p:cNvSpPr txBox="1"/>
              <p:nvPr/>
            </p:nvSpPr>
            <p:spPr>
              <a:xfrm>
                <a:off x="3894902" y="4164011"/>
                <a:ext cx="2245284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SURTAVI Enrollment Complete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FACC3BE-D6AB-44CC-8E49-F0AA46916752}"/>
                  </a:ext>
                </a:extLst>
              </p:cNvPr>
              <p:cNvSpPr txBox="1"/>
              <p:nvPr/>
            </p:nvSpPr>
            <p:spPr>
              <a:xfrm>
                <a:off x="5656489" y="1432667"/>
                <a:ext cx="646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June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AEA160F-E804-4944-87D4-476CC1588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8290" y="1341405"/>
              <a:ext cx="0" cy="200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6C726EE-73FB-486A-8D88-16FC408411D2}"/>
              </a:ext>
            </a:extLst>
          </p:cNvPr>
          <p:cNvGrpSpPr/>
          <p:nvPr/>
        </p:nvGrpSpPr>
        <p:grpSpPr>
          <a:xfrm>
            <a:off x="7544385" y="1343737"/>
            <a:ext cx="1647872" cy="4326861"/>
            <a:chOff x="7544385" y="1343737"/>
            <a:chExt cx="1647872" cy="432686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BBF0D70-CFE7-4575-AB57-C1D15A715286}"/>
                </a:ext>
              </a:extLst>
            </p:cNvPr>
            <p:cNvGrpSpPr/>
            <p:nvPr/>
          </p:nvGrpSpPr>
          <p:grpSpPr>
            <a:xfrm>
              <a:off x="7544385" y="1474313"/>
              <a:ext cx="1647872" cy="4196285"/>
              <a:chOff x="5076649" y="1128050"/>
              <a:chExt cx="1647872" cy="419628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D30472CA-C627-4A5A-BBE5-2574919DEFF9}"/>
                  </a:ext>
                </a:extLst>
              </p:cNvPr>
              <p:cNvGrpSpPr/>
              <p:nvPr/>
            </p:nvGrpSpPr>
            <p:grpSpPr>
              <a:xfrm>
                <a:off x="5127451" y="4167194"/>
                <a:ext cx="1597070" cy="1157141"/>
                <a:chOff x="5127451" y="4167194"/>
                <a:chExt cx="1597070" cy="1157141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6FDBAD5A-E00C-4C5A-87BA-17367F1062EC}"/>
                    </a:ext>
                  </a:extLst>
                </p:cNvPr>
                <p:cNvSpPr txBox="1"/>
                <p:nvPr/>
              </p:nvSpPr>
              <p:spPr>
                <a:xfrm>
                  <a:off x="5127451" y="4167194"/>
                  <a:ext cx="1179358" cy="4616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CAS</a:t>
                  </a:r>
                  <a:r>
                    <a:rPr lang="en-US" sz="1200" dirty="0">
                      <a:latin typeface="Calibri"/>
                    </a:rPr>
                    <a:t> 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First Patient </a:t>
                  </a:r>
                  <a:r>
                    <a:rPr lang="en-US" sz="1200" dirty="0">
                      <a:latin typeface="Calibri"/>
                    </a:rPr>
                    <a:t>E</a:t>
                  </a:r>
                  <a:r>
                    <a:rPr kumimoji="0" lang="en-US" sz="12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nrolled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="" xmlns:a16="http://schemas.microsoft.com/office/drawing/2014/main" id="{06A72181-3EC6-4989-96A1-FC85141D7D14}"/>
                    </a:ext>
                  </a:extLst>
                </p:cNvPr>
                <p:cNvGrpSpPr/>
                <p:nvPr/>
              </p:nvGrpSpPr>
              <p:grpSpPr>
                <a:xfrm>
                  <a:off x="5142107" y="4600103"/>
                  <a:ext cx="1582414" cy="375651"/>
                  <a:chOff x="5142107" y="4600103"/>
                  <a:chExt cx="1582414" cy="375651"/>
                </a:xfrm>
              </p:grpSpPr>
              <p:sp>
                <p:nvSpPr>
                  <p:cNvPr id="41" name="Arrow: Right 40">
                    <a:extLst>
                      <a:ext uri="{FF2B5EF4-FFF2-40B4-BE49-F238E27FC236}">
                        <a16:creationId xmlns="" xmlns:a16="http://schemas.microsoft.com/office/drawing/2014/main" id="{27DE73AC-7846-4AEC-9DB0-B42937195DD0}"/>
                      </a:ext>
                    </a:extLst>
                  </p:cNvPr>
                  <p:cNvSpPr/>
                  <p:nvPr/>
                </p:nvSpPr>
                <p:spPr>
                  <a:xfrm>
                    <a:off x="5142107" y="4600103"/>
                    <a:ext cx="1582414" cy="375651"/>
                  </a:xfrm>
                  <a:prstGeom prst="rightArrow">
                    <a:avLst/>
                  </a:prstGeom>
                  <a:gradFill flip="none" rotWithShape="1">
                    <a:gsLst>
                      <a:gs pos="0">
                        <a:schemeClr val="accent5"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="" xmlns:a16="http://schemas.microsoft.com/office/drawing/2014/main" id="{5C992AA4-1237-4E53-82BB-FFC6862D290D}"/>
                      </a:ext>
                    </a:extLst>
                  </p:cNvPr>
                  <p:cNvSpPr txBox="1"/>
                  <p:nvPr/>
                </p:nvSpPr>
                <p:spPr>
                  <a:xfrm>
                    <a:off x="5194784" y="4664767"/>
                    <a:ext cx="142218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Evolut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R: 23, 26,</a:t>
                    </a:r>
                    <a:r>
                      <a:rPr kumimoji="0" lang="en-US" sz="10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29 mm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37C771B5-8BEC-4E74-87C9-40C812EF3EDC}"/>
                    </a:ext>
                  </a:extLst>
                </p:cNvPr>
                <p:cNvGrpSpPr/>
                <p:nvPr/>
              </p:nvGrpSpPr>
              <p:grpSpPr>
                <a:xfrm>
                  <a:off x="5142106" y="4974085"/>
                  <a:ext cx="1582415" cy="350250"/>
                  <a:chOff x="5142106" y="4974085"/>
                  <a:chExt cx="1582415" cy="350250"/>
                </a:xfrm>
              </p:grpSpPr>
              <p:sp>
                <p:nvSpPr>
                  <p:cNvPr id="39" name="Arrow: Right 38">
                    <a:extLst>
                      <a:ext uri="{FF2B5EF4-FFF2-40B4-BE49-F238E27FC236}">
                        <a16:creationId xmlns="" xmlns:a16="http://schemas.microsoft.com/office/drawing/2014/main" id="{4ECB9C29-0B62-45AD-83C5-E9ACA0BD406E}"/>
                      </a:ext>
                    </a:extLst>
                  </p:cNvPr>
                  <p:cNvSpPr/>
                  <p:nvPr/>
                </p:nvSpPr>
                <p:spPr>
                  <a:xfrm>
                    <a:off x="5142106" y="4974085"/>
                    <a:ext cx="1582415" cy="350250"/>
                  </a:xfrm>
                  <a:prstGeom prst="rightArrow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="" xmlns:a16="http://schemas.microsoft.com/office/drawing/2014/main" id="{59C386E8-57F5-441F-8820-0869DF2A02AC}"/>
                      </a:ext>
                    </a:extLst>
                  </p:cNvPr>
                  <p:cNvSpPr txBox="1"/>
                  <p:nvPr/>
                </p:nvSpPr>
                <p:spPr>
                  <a:xfrm>
                    <a:off x="5216842" y="5026934"/>
                    <a:ext cx="1170513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CoreValve: 31 mm </a:t>
                    </a:r>
                  </a:p>
                </p:txBody>
              </p:sp>
            </p:grpSp>
          </p:grp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FA95583-CD0D-4A24-BFAB-D5959FE2B006}"/>
                  </a:ext>
                </a:extLst>
              </p:cNvPr>
              <p:cNvSpPr txBox="1"/>
              <p:nvPr/>
            </p:nvSpPr>
            <p:spPr>
              <a:xfrm>
                <a:off x="5076649" y="1128050"/>
                <a:ext cx="600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Sept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388D91C1-D0A1-4364-B536-469A73C6C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422" y="1343737"/>
              <a:ext cx="0" cy="200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F50D256-8F9F-48C1-93F7-9BF03DD780A8}"/>
              </a:ext>
            </a:extLst>
          </p:cNvPr>
          <p:cNvGrpSpPr/>
          <p:nvPr/>
        </p:nvGrpSpPr>
        <p:grpSpPr>
          <a:xfrm>
            <a:off x="7777515" y="1338144"/>
            <a:ext cx="1916269" cy="5159383"/>
            <a:chOff x="7777515" y="1338144"/>
            <a:chExt cx="1916269" cy="5159383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01B06156-6373-47F5-B9B0-B09A09371AA0}"/>
                </a:ext>
              </a:extLst>
            </p:cNvPr>
            <p:cNvGrpSpPr/>
            <p:nvPr/>
          </p:nvGrpSpPr>
          <p:grpSpPr>
            <a:xfrm>
              <a:off x="7777515" y="1474313"/>
              <a:ext cx="1916269" cy="5023214"/>
              <a:chOff x="5096816" y="1192156"/>
              <a:chExt cx="1916269" cy="502321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352CC153-40DB-409F-9A02-9F836E1C2549}"/>
                  </a:ext>
                </a:extLst>
              </p:cNvPr>
              <p:cNvSpPr txBox="1"/>
              <p:nvPr/>
            </p:nvSpPr>
            <p:spPr>
              <a:xfrm>
                <a:off x="5096816" y="5384373"/>
                <a:ext cx="1414743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Complete CAS Enrollment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Complete SURTAVI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alibri"/>
                  </a:rPr>
                  <a:t>1-Year Follow-up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73B2A9C-197B-4FA7-9EDA-F75999E11DB0}"/>
                  </a:ext>
                </a:extLst>
              </p:cNvPr>
              <p:cNvSpPr txBox="1"/>
              <p:nvPr/>
            </p:nvSpPr>
            <p:spPr>
              <a:xfrm>
                <a:off x="6413010" y="1192156"/>
                <a:ext cx="600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Jul</a:t>
                </a:r>
              </a:p>
            </p:txBody>
          </p:sp>
        </p:grp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096B522B-118E-4917-99B1-13E53763E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1877" y="1338144"/>
              <a:ext cx="0" cy="200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25E5CAE-FEA3-4995-A275-E08C87BCF7C9}"/>
              </a:ext>
            </a:extLst>
          </p:cNvPr>
          <p:cNvGrpSpPr/>
          <p:nvPr/>
        </p:nvGrpSpPr>
        <p:grpSpPr>
          <a:xfrm>
            <a:off x="9872367" y="1338143"/>
            <a:ext cx="1514484" cy="5467424"/>
            <a:chOff x="9872367" y="1338143"/>
            <a:chExt cx="1514484" cy="5467424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EA3303D-3349-4AA2-83AC-1543B1F97365}"/>
                </a:ext>
              </a:extLst>
            </p:cNvPr>
            <p:cNvGrpSpPr/>
            <p:nvPr/>
          </p:nvGrpSpPr>
          <p:grpSpPr>
            <a:xfrm>
              <a:off x="9872367" y="1474314"/>
              <a:ext cx="1514484" cy="5331253"/>
              <a:chOff x="8235171" y="1449595"/>
              <a:chExt cx="1514484" cy="5331253"/>
            </a:xfrm>
          </p:grpSpPr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D8FB1FC9-59A0-4D40-A46F-030CE2CBC6E8}"/>
                  </a:ext>
                </a:extLst>
              </p:cNvPr>
              <p:cNvSpPr txBox="1"/>
              <p:nvPr/>
            </p:nvSpPr>
            <p:spPr>
              <a:xfrm>
                <a:off x="9149580" y="1449595"/>
                <a:ext cx="600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Aug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C77C1487-DAFF-418C-90A9-E6B517BB4E54}"/>
                  </a:ext>
                </a:extLst>
              </p:cNvPr>
              <p:cNvSpPr txBox="1"/>
              <p:nvPr/>
            </p:nvSpPr>
            <p:spPr>
              <a:xfrm>
                <a:off x="8235171" y="6319183"/>
                <a:ext cx="1315223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Complete CAS 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1-Year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 Follow-up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99721DFB-C5E1-4244-8875-BDE1A2AD9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6813" y="1338143"/>
              <a:ext cx="0" cy="200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0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SURTAVI Trial and Continued Access Study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Key Inclusion Criteria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B68A6ED1-83BE-448E-B7A1-1922756C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73" y="1063984"/>
            <a:ext cx="11491853" cy="1669103"/>
          </a:xfrm>
        </p:spPr>
        <p:txBody>
          <a:bodyPr>
            <a:noAutofit/>
          </a:bodyPr>
          <a:lstStyle/>
          <a:p>
            <a:r>
              <a:rPr lang="en-US" sz="2200" b="0" dirty="0">
                <a:latin typeface="+mn-lt"/>
              </a:rPr>
              <a:t>Severe aortic valve stenosis: initial aortic valve area of ≤1.0 cm² or aortic valve area index &lt;0.6 cm</a:t>
            </a:r>
            <a:r>
              <a:rPr lang="en-US" sz="2200" b="0" baseline="30000" dirty="0">
                <a:latin typeface="+mn-lt"/>
              </a:rPr>
              <a:t>2</a:t>
            </a:r>
            <a:r>
              <a:rPr lang="en-US" sz="2200" b="0" dirty="0">
                <a:latin typeface="+mn-lt"/>
              </a:rPr>
              <a:t>/m</a:t>
            </a:r>
            <a:r>
              <a:rPr lang="en-US" sz="2200" b="0" baseline="30000" dirty="0">
                <a:latin typeface="+mn-lt"/>
              </a:rPr>
              <a:t>2</a:t>
            </a:r>
            <a:r>
              <a:rPr lang="en-US" sz="2200" b="0" dirty="0">
                <a:latin typeface="+mn-lt"/>
              </a:rPr>
              <a:t>, AND a mean gradient &gt;40 mmHg or Vmax &gt;4 m/sec, at rest or with dobutamine provocation in patients with a LVEF &lt;55%, or Doppler </a:t>
            </a:r>
            <a:r>
              <a:rPr lang="en-US" sz="2200" dirty="0">
                <a:latin typeface="+mn-lt"/>
              </a:rPr>
              <a:t>v</a:t>
            </a:r>
            <a:r>
              <a:rPr lang="en-US" sz="2200" b="0" dirty="0">
                <a:latin typeface="+mn-lt"/>
              </a:rPr>
              <a:t>elocity </a:t>
            </a:r>
            <a:r>
              <a:rPr lang="en-US" sz="2200" dirty="0">
                <a:latin typeface="+mn-lt"/>
              </a:rPr>
              <a:t>i</a:t>
            </a:r>
            <a:r>
              <a:rPr lang="en-US" sz="2200" b="0" dirty="0">
                <a:latin typeface="+mn-lt"/>
              </a:rPr>
              <a:t>ndex &lt;0.25 by resting echocardiogram </a:t>
            </a:r>
          </a:p>
          <a:p>
            <a:endParaRPr lang="en-US" sz="900" b="0" dirty="0">
              <a:latin typeface="+mn-lt"/>
            </a:endParaRPr>
          </a:p>
          <a:p>
            <a:r>
              <a:rPr lang="en-US" sz="2200" b="0" dirty="0">
                <a:latin typeface="+mn-lt"/>
              </a:rPr>
              <a:t>NYHA functional class II or greater </a:t>
            </a:r>
          </a:p>
          <a:p>
            <a:endParaRPr lang="en-US" sz="2200" b="0" dirty="0">
              <a:latin typeface="+mn-lt"/>
            </a:endParaRPr>
          </a:p>
          <a:p>
            <a:endParaRPr lang="en-US" sz="22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DD09DAA-8268-475A-A774-7DDB53586269}"/>
              </a:ext>
            </a:extLst>
          </p:cNvPr>
          <p:cNvGrpSpPr/>
          <p:nvPr/>
        </p:nvGrpSpPr>
        <p:grpSpPr>
          <a:xfrm>
            <a:off x="450764" y="3172460"/>
            <a:ext cx="11290471" cy="3590155"/>
            <a:chOff x="450764" y="3218640"/>
            <a:chExt cx="11290471" cy="359015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27843E5-EFDE-4211-92BB-55398532F39E}"/>
                </a:ext>
              </a:extLst>
            </p:cNvPr>
            <p:cNvGrpSpPr/>
            <p:nvPr/>
          </p:nvGrpSpPr>
          <p:grpSpPr>
            <a:xfrm>
              <a:off x="450764" y="3804311"/>
              <a:ext cx="5268032" cy="2143126"/>
              <a:chOff x="450765" y="3843089"/>
              <a:chExt cx="5268032" cy="214312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5991CE0E-ADC3-43C3-95BA-2F4A7E103B84}"/>
                  </a:ext>
                </a:extLst>
              </p:cNvPr>
              <p:cNvGrpSpPr/>
              <p:nvPr/>
            </p:nvGrpSpPr>
            <p:grpSpPr>
              <a:xfrm>
                <a:off x="450765" y="3843089"/>
                <a:ext cx="5184397" cy="1233755"/>
                <a:chOff x="553673" y="971921"/>
                <a:chExt cx="5184397" cy="123375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0ED4CAFF-F81F-4F24-A8AA-F94263D4A40B}"/>
                    </a:ext>
                  </a:extLst>
                </p:cNvPr>
                <p:cNvSpPr/>
                <p:nvPr/>
              </p:nvSpPr>
              <p:spPr>
                <a:xfrm>
                  <a:off x="553673" y="971921"/>
                  <a:ext cx="5184397" cy="123375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="" xmlns:a16="http://schemas.microsoft.com/office/drawing/2014/main" id="{C4ADF4A4-C0A3-4129-9A02-1D04CADD9357}"/>
                    </a:ext>
                  </a:extLst>
                </p:cNvPr>
                <p:cNvSpPr txBox="1"/>
                <p:nvPr/>
              </p:nvSpPr>
              <p:spPr>
                <a:xfrm>
                  <a:off x="553673" y="1165171"/>
                  <a:ext cx="518439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SURTAVI Protocol Versions 1 - 7 </a:t>
                  </a:r>
                </a:p>
                <a:p>
                  <a:pPr algn="ctr"/>
                  <a:r>
                    <a:rPr lang="en-US" dirty="0"/>
                    <a:t>(Patients enrolled June 2012 – May 2014)</a:t>
                  </a:r>
                </a:p>
              </p:txBody>
            </p:sp>
          </p:grpSp>
          <p:sp>
            <p:nvSpPr>
              <p:cNvPr id="11" name="Content Placeholder 1">
                <a:extLst>
                  <a:ext uri="{FF2B5EF4-FFF2-40B4-BE49-F238E27FC236}">
                    <a16:creationId xmlns="" xmlns:a16="http://schemas.microsoft.com/office/drawing/2014/main" id="{C55861D4-6AC5-4774-994E-A32E093E13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400" y="5129648"/>
                <a:ext cx="5184397" cy="8565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Predicted 30-day surgical mortality risk is ≥4% and &lt;10% based on STS PROM</a:t>
                </a: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D022EB4-E159-4A1B-98A8-0F08EAF663D2}"/>
                </a:ext>
              </a:extLst>
            </p:cNvPr>
            <p:cNvGrpSpPr/>
            <p:nvPr/>
          </p:nvGrpSpPr>
          <p:grpSpPr>
            <a:xfrm>
              <a:off x="6556837" y="3760029"/>
              <a:ext cx="5184398" cy="3048766"/>
              <a:chOff x="6556837" y="3760029"/>
              <a:chExt cx="5184398" cy="304876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3BC6A02E-561E-49A1-B3C4-BE6CCBAE30D1}"/>
                  </a:ext>
                </a:extLst>
              </p:cNvPr>
              <p:cNvGrpSpPr/>
              <p:nvPr/>
            </p:nvGrpSpPr>
            <p:grpSpPr>
              <a:xfrm>
                <a:off x="6556838" y="3760029"/>
                <a:ext cx="5184397" cy="1283241"/>
                <a:chOff x="6453929" y="927080"/>
                <a:chExt cx="5184397" cy="1283241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1B260A35-DE2C-4ED4-962C-3ABF26D98BFA}"/>
                    </a:ext>
                  </a:extLst>
                </p:cNvPr>
                <p:cNvSpPr/>
                <p:nvPr/>
              </p:nvSpPr>
              <p:spPr>
                <a:xfrm>
                  <a:off x="6453929" y="976566"/>
                  <a:ext cx="5184397" cy="123375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91AF609A-0761-4A0F-B05F-A287BBEF1A62}"/>
                    </a:ext>
                  </a:extLst>
                </p:cNvPr>
                <p:cNvSpPr txBox="1"/>
                <p:nvPr/>
              </p:nvSpPr>
              <p:spPr>
                <a:xfrm>
                  <a:off x="6539345" y="927080"/>
                  <a:ext cx="5015346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SURTAVI Protocol Versions 8 - 12 </a:t>
                  </a:r>
                </a:p>
                <a:p>
                  <a:pPr algn="ctr"/>
                  <a:r>
                    <a:rPr lang="en-US" dirty="0"/>
                    <a:t>(Patients enrolled May 2014 – June 2016)</a:t>
                  </a:r>
                </a:p>
                <a:p>
                  <a:pPr algn="ctr"/>
                  <a:endParaRPr lang="en-US" sz="800" dirty="0"/>
                </a:p>
                <a:p>
                  <a:pPr algn="ctr"/>
                  <a:r>
                    <a:rPr lang="en-US" sz="2400" dirty="0"/>
                    <a:t>Continued Access Study </a:t>
                  </a:r>
                </a:p>
              </p:txBody>
            </p:sp>
          </p:grpSp>
          <p:sp>
            <p:nvSpPr>
              <p:cNvPr id="10" name="Content Placeholder 1">
                <a:extLst>
                  <a:ext uri="{FF2B5EF4-FFF2-40B4-BE49-F238E27FC236}">
                    <a16:creationId xmlns="" xmlns:a16="http://schemas.microsoft.com/office/drawing/2014/main" id="{48AA601A-78E8-4EF4-98FA-9243CBF7F3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6837" y="5123024"/>
                <a:ext cx="5184397" cy="16857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Heart team agreement that predicted 30-day surgical mortality risk is ≥3% and &lt;15% based on STS PROM and overall clinical status including frailty, disability and comorbidity factors 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E30FC628-C2C5-4837-B12D-B48CDB9C5039}"/>
                </a:ext>
              </a:extLst>
            </p:cNvPr>
            <p:cNvGrpSpPr/>
            <p:nvPr/>
          </p:nvGrpSpPr>
          <p:grpSpPr>
            <a:xfrm>
              <a:off x="450764" y="3218640"/>
              <a:ext cx="11290470" cy="519907"/>
              <a:chOff x="450764" y="3080100"/>
              <a:chExt cx="11290470" cy="51990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710CB49-C571-4B7D-9992-BE2312985FA6}"/>
                  </a:ext>
                </a:extLst>
              </p:cNvPr>
              <p:cNvSpPr/>
              <p:nvPr/>
            </p:nvSpPr>
            <p:spPr>
              <a:xfrm>
                <a:off x="450764" y="3080100"/>
                <a:ext cx="11290470" cy="51990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00DD25F-6362-4B39-8D62-44449A000D05}"/>
                  </a:ext>
                </a:extLst>
              </p:cNvPr>
              <p:cNvSpPr txBox="1"/>
              <p:nvPr/>
            </p:nvSpPr>
            <p:spPr>
              <a:xfrm>
                <a:off x="450764" y="3109220"/>
                <a:ext cx="11290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Criteria for “Intermediate Risk”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5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SURTAVI Trial and Continued Access Study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Stroke Assessment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B68A6ED1-83BE-448E-B7A1-1922756C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09" y="2138372"/>
            <a:ext cx="11290468" cy="1669103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All the patients were seen by a trained neurologist or stroke specialist at baseline.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Follow-up neurological assessments were done at discharge, 30 days, 6, 12, 18 and 24 months.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Neurologic events were adjudicated by a neurologist on the CEC.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Stroke was defined according to the VARC-2 criteria.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Disabling stroke was defined as a modified Rankin score of ≥2 at 90 days and an increase in at least 1 </a:t>
            </a:r>
            <a:r>
              <a:rPr lang="en-US" sz="2200" dirty="0" err="1"/>
              <a:t>mRS</a:t>
            </a:r>
            <a:r>
              <a:rPr lang="en-US" sz="2200" dirty="0"/>
              <a:t> category. </a:t>
            </a:r>
          </a:p>
          <a:p>
            <a:endParaRPr lang="en-US" sz="2200" b="0" dirty="0">
              <a:latin typeface="+mn-lt"/>
            </a:endParaRPr>
          </a:p>
          <a:p>
            <a:endParaRPr lang="en-US" sz="2200" b="0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221AD0-E266-420C-A092-67F4976B8962}"/>
              </a:ext>
            </a:extLst>
          </p:cNvPr>
          <p:cNvSpPr/>
          <p:nvPr/>
        </p:nvSpPr>
        <p:spPr>
          <a:xfrm>
            <a:off x="450765" y="1131248"/>
            <a:ext cx="11290469" cy="76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A0FC401-86B2-485F-B986-12EE0B492FC4}"/>
              </a:ext>
            </a:extLst>
          </p:cNvPr>
          <p:cNvSpPr txBox="1"/>
          <p:nvPr/>
        </p:nvSpPr>
        <p:spPr>
          <a:xfrm>
            <a:off x="450765" y="1282279"/>
            <a:ext cx="1129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assessment was consistent throughout SURTAVI and the Continued Access Study</a:t>
            </a:r>
          </a:p>
        </p:txBody>
      </p:sp>
    </p:spTree>
    <p:extLst>
      <p:ext uri="{BB962C8B-B14F-4D97-AF65-F5344CB8AC3E}">
        <p14:creationId xmlns:p14="http://schemas.microsoft.com/office/powerpoint/2010/main" val="178097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="" xmlns:a16="http://schemas.microsoft.com/office/drawing/2014/main" id="{5DDD1D3D-3B56-47A2-BDEE-5861B7FEF044}"/>
              </a:ext>
            </a:extLst>
          </p:cNvPr>
          <p:cNvSpPr txBox="1">
            <a:spLocks/>
          </p:cNvSpPr>
          <p:nvPr/>
        </p:nvSpPr>
        <p:spPr>
          <a:xfrm>
            <a:off x="3426217" y="77152"/>
            <a:ext cx="8640818" cy="986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b="1" dirty="0">
                <a:latin typeface="+mn-lt"/>
              </a:rPr>
              <a:t>SURTAVI Trial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of Changing Inclusion Criteria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1860FDB0-F016-4DA4-BA9C-381C2AB3E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42305"/>
              </p:ext>
            </p:extLst>
          </p:nvPr>
        </p:nvGraphicFramePr>
        <p:xfrm>
          <a:off x="771787" y="1063984"/>
          <a:ext cx="10905688" cy="53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12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29365</TotalTime>
  <Words>2020</Words>
  <Application>Microsoft Macintosh PowerPoint</Application>
  <PresentationFormat>Custom</PresentationFormat>
  <Paragraphs>585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Theme1</vt:lpstr>
      <vt:lpstr>Propensity-Score Matched Comparison of Evolut R Transcatheter Aortic Valve Replacement with Surgery in Intermediate-Risk Patients   A Sub-Analysis from the SURTAVI Trial  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Propensity-Matched Comparison of Evolut R Transcatheter Aortic Valve Replacement with Surgery in Intermediate-Risk Patients:  a Sub-Analysis from the SURTAVI Trial</dc:title>
  <dc:creator>Schiltgen, Molly</dc:creator>
  <cp:keywords>Medtronic Controlled</cp:keywords>
  <cp:lastModifiedBy>Steven Yakubov</cp:lastModifiedBy>
  <cp:revision>157</cp:revision>
  <dcterms:created xsi:type="dcterms:W3CDTF">2019-01-09T00:02:32Z</dcterms:created>
  <dcterms:modified xsi:type="dcterms:W3CDTF">2019-03-01T23:06:45Z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afbb717e-dbe8-4d59-aa6e-0f214e6d9b92</vt:lpwstr>
  </property>
  <property fmtid="{D5CDD505-2E9C-101B-9397-08002B2CF9AE}" pid="3" name="DocumentCreator">
    <vt:lpwstr>schilm1</vt:lpwstr>
  </property>
  <property fmtid="{D5CDD505-2E9C-101B-9397-08002B2CF9AE}" pid="4" name="CreationDate">
    <vt:lpwstr>2019-01-08</vt:lpwstr>
  </property>
  <property fmtid="{D5CDD505-2E9C-101B-9397-08002B2CF9AE}" pid="5" name="Classification">
    <vt:lpwstr>MedtronicControlled</vt:lpwstr>
  </property>
</Properties>
</file>