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0500" y="4401311"/>
            <a:ext cx="2324099" cy="516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592823" y="4343400"/>
            <a:ext cx="2293619" cy="643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98691" y="1824228"/>
            <a:ext cx="2711195" cy="33192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0500" y="4401311"/>
            <a:ext cx="2324099" cy="5166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592823" y="4343400"/>
            <a:ext cx="2293619" cy="643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-40640"/>
            <a:ext cx="8529319" cy="52082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081785"/>
            <a:ext cx="8072119" cy="30514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7354" y="48005"/>
            <a:ext cx="6618605" cy="4405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0">
              <a:lnSpc>
                <a:spcPts val="3840"/>
              </a:lnSpc>
            </a:pP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In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den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,</a:t>
            </a:r>
            <a:r>
              <a:rPr dirty="0" smtClean="0" sz="3200" spc="-3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ed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40" b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,</a:t>
            </a:r>
            <a:r>
              <a:rPr dirty="0" smtClean="0" sz="3200" spc="-3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dirty="0" smtClean="0" sz="3200" spc="-2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dirty="0" smtClean="0" sz="3200" spc="-30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me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-1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h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si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-15" b="1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3200" spc="-65" b="1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-30" b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-15" b="1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3200" spc="-35" b="1">
                <a:solidFill>
                  <a:srgbClr val="17375E"/>
                </a:solidFill>
                <a:latin typeface="Calibri"/>
                <a:cs typeface="Calibri"/>
              </a:rPr>
              <a:t>at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h</a:t>
            </a:r>
            <a:endParaRPr sz="3200">
              <a:latin typeface="Calibri"/>
              <a:cs typeface="Calibri"/>
            </a:endParaRPr>
          </a:p>
          <a:p>
            <a:pPr algn="ctr" marR="635">
              <a:lnSpc>
                <a:spcPts val="3710"/>
              </a:lnSpc>
            </a:pP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 62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,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12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5</a:t>
            </a:r>
            <a:r>
              <a:rPr dirty="0" smtClean="0" sz="3200" spc="1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254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170" b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VR</a:t>
            </a:r>
            <a:r>
              <a:rPr dirty="0" smtClean="0" sz="3200" spc="-1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65" b="1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3200" spc="-25" b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-5" b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-30" b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3200" spc="5" b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0" b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0">
              <a:lnSpc>
                <a:spcPct val="100000"/>
              </a:lnSpc>
            </a:pPr>
            <a:r>
              <a:rPr dirty="0" smtClean="0" sz="3200" spc="-10" i="1">
                <a:latin typeface="Calibri"/>
                <a:cs typeface="Calibri"/>
              </a:rPr>
              <a:t>A</a:t>
            </a:r>
            <a:r>
              <a:rPr dirty="0" smtClean="0" sz="3200" spc="0" i="1">
                <a:latin typeface="Calibri"/>
                <a:cs typeface="Calibri"/>
              </a:rPr>
              <a:t>n </a:t>
            </a:r>
            <a:r>
              <a:rPr dirty="0" smtClean="0" sz="3200" spc="-25" i="1">
                <a:latin typeface="Calibri"/>
                <a:cs typeface="Calibri"/>
              </a:rPr>
              <a:t>S</a:t>
            </a:r>
            <a:r>
              <a:rPr dirty="0" smtClean="0" sz="3200" spc="-5" i="1">
                <a:latin typeface="Calibri"/>
                <a:cs typeface="Calibri"/>
              </a:rPr>
              <a:t>T</a:t>
            </a:r>
            <a:r>
              <a:rPr dirty="0" smtClean="0" sz="3200" spc="0" i="1">
                <a:latin typeface="Calibri"/>
                <a:cs typeface="Calibri"/>
              </a:rPr>
              <a:t>S</a:t>
            </a:r>
            <a:r>
              <a:rPr dirty="0" smtClean="0" sz="3200" spc="-105" i="1">
                <a:latin typeface="Calibri"/>
                <a:cs typeface="Calibri"/>
              </a:rPr>
              <a:t>/</a:t>
            </a:r>
            <a:r>
              <a:rPr dirty="0" smtClean="0" sz="3200" spc="-80" i="1">
                <a:latin typeface="Calibri"/>
                <a:cs typeface="Calibri"/>
              </a:rPr>
              <a:t>A</a:t>
            </a:r>
            <a:r>
              <a:rPr dirty="0" smtClean="0" sz="3200" spc="5" i="1">
                <a:latin typeface="Calibri"/>
                <a:cs typeface="Calibri"/>
              </a:rPr>
              <a:t>C</a:t>
            </a:r>
            <a:r>
              <a:rPr dirty="0" smtClean="0" sz="3200" spc="0" i="1">
                <a:latin typeface="Calibri"/>
                <a:cs typeface="Calibri"/>
              </a:rPr>
              <a:t>C</a:t>
            </a:r>
            <a:r>
              <a:rPr dirty="0" smtClean="0" sz="3200" spc="-15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T</a:t>
            </a:r>
            <a:r>
              <a:rPr dirty="0" smtClean="0" sz="3200" spc="-10" i="1">
                <a:latin typeface="Calibri"/>
                <a:cs typeface="Calibri"/>
              </a:rPr>
              <a:t>V</a:t>
            </a:r>
            <a:r>
              <a:rPr dirty="0" smtClean="0" sz="3200" spc="0" i="1">
                <a:latin typeface="Calibri"/>
                <a:cs typeface="Calibri"/>
              </a:rPr>
              <a:t>T</a:t>
            </a:r>
            <a:r>
              <a:rPr dirty="0" smtClean="0" sz="3200" spc="5" i="1">
                <a:latin typeface="Calibri"/>
                <a:cs typeface="Calibri"/>
              </a:rPr>
              <a:t> </a:t>
            </a:r>
            <a:r>
              <a:rPr dirty="0" smtClean="0" sz="3200" spc="-60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g</a:t>
            </a:r>
            <a:r>
              <a:rPr dirty="0" smtClean="0" sz="3200" spc="-5" i="1">
                <a:latin typeface="Calibri"/>
                <a:cs typeface="Calibri"/>
              </a:rPr>
              <a:t>i</a:t>
            </a:r>
            <a:r>
              <a:rPr dirty="0" smtClean="0" sz="3200" spc="-35" i="1">
                <a:latin typeface="Calibri"/>
                <a:cs typeface="Calibri"/>
              </a:rPr>
              <a:t>s</a:t>
            </a:r>
            <a:r>
              <a:rPr dirty="0" smtClean="0" sz="3200" spc="-10" i="1">
                <a:latin typeface="Calibri"/>
                <a:cs typeface="Calibri"/>
              </a:rPr>
              <a:t>t</a:t>
            </a:r>
            <a:r>
              <a:rPr dirty="0" smtClean="0" sz="3200" spc="15" i="1">
                <a:latin typeface="Calibri"/>
                <a:cs typeface="Calibri"/>
              </a:rPr>
              <a:t>r</a:t>
            </a:r>
            <a:r>
              <a:rPr dirty="0" smtClean="0" sz="3200" spc="0" i="1">
                <a:latin typeface="Calibri"/>
                <a:cs typeface="Calibri"/>
              </a:rPr>
              <a:t>y</a:t>
            </a:r>
            <a:r>
              <a:rPr dirty="0" smtClean="0" sz="3200" spc="15" i="1">
                <a:latin typeface="Calibri"/>
                <a:cs typeface="Calibri"/>
              </a:rPr>
              <a:t> </a:t>
            </a:r>
            <a:r>
              <a:rPr dirty="0" smtClean="0" sz="3200" spc="-60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p</a:t>
            </a:r>
            <a:r>
              <a:rPr dirty="0" smtClean="0" sz="3200" spc="-5" i="1">
                <a:latin typeface="Calibri"/>
                <a:cs typeface="Calibri"/>
              </a:rPr>
              <a:t>o</a:t>
            </a:r>
            <a:r>
              <a:rPr dirty="0" smtClean="0" sz="3200" spc="5" i="1">
                <a:latin typeface="Calibri"/>
                <a:cs typeface="Calibri"/>
              </a:rPr>
              <a:t>rt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1150620" marR="1153795" indent="0">
              <a:lnSpc>
                <a:spcPts val="3840"/>
              </a:lnSpc>
            </a:pPr>
            <a:r>
              <a:rPr dirty="0" smtClean="0" sz="3200" spc="-5">
                <a:latin typeface="Calibri"/>
                <a:cs typeface="Calibri"/>
              </a:rPr>
              <a:t>H</a:t>
            </a:r>
            <a:r>
              <a:rPr dirty="0" smtClean="0" sz="3200" spc="-10">
                <a:latin typeface="Calibri"/>
                <a:cs typeface="Calibri"/>
              </a:rPr>
              <a:t>o</a:t>
            </a:r>
            <a:r>
              <a:rPr dirty="0" smtClean="0" sz="3200" spc="-35">
                <a:latin typeface="Calibri"/>
                <a:cs typeface="Calibri"/>
              </a:rPr>
              <a:t>w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0">
                <a:latin typeface="Calibri"/>
                <a:cs typeface="Calibri"/>
              </a:rPr>
              <a:t>r</a:t>
            </a:r>
            <a:r>
              <a:rPr dirty="0" smtClean="0" sz="3200" spc="0">
                <a:latin typeface="Calibri"/>
                <a:cs typeface="Calibri"/>
              </a:rPr>
              <a:t>d </a:t>
            </a:r>
            <a:r>
              <a:rPr dirty="0" smtClean="0" sz="3200" spc="-5">
                <a:latin typeface="Calibri"/>
                <a:cs typeface="Calibri"/>
              </a:rPr>
              <a:t>C</a:t>
            </a:r>
            <a:r>
              <a:rPr dirty="0" smtClean="0" sz="3200" spc="0">
                <a:latin typeface="Calibri"/>
                <a:cs typeface="Calibri"/>
              </a:rPr>
              <a:t>.</a:t>
            </a:r>
            <a:r>
              <a:rPr dirty="0" smtClean="0" sz="3200" spc="15">
                <a:latin typeface="Calibri"/>
                <a:cs typeface="Calibri"/>
              </a:rPr>
              <a:t> </a:t>
            </a:r>
            <a:r>
              <a:rPr dirty="0" smtClean="0" sz="3200" spc="-5">
                <a:latin typeface="Calibri"/>
                <a:cs typeface="Calibri"/>
              </a:rPr>
              <a:t>H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">
                <a:latin typeface="Calibri"/>
                <a:cs typeface="Calibri"/>
              </a:rPr>
              <a:t>rrm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">
                <a:latin typeface="Calibri"/>
                <a:cs typeface="Calibri"/>
              </a:rPr>
              <a:t>nn</a:t>
            </a:r>
            <a:r>
              <a:rPr dirty="0" smtClean="0" sz="3200" spc="0">
                <a:latin typeface="Calibri"/>
                <a:cs typeface="Calibri"/>
              </a:rPr>
              <a:t>,</a:t>
            </a:r>
            <a:r>
              <a:rPr dirty="0" smtClean="0" sz="3200" spc="5">
                <a:latin typeface="Calibri"/>
                <a:cs typeface="Calibri"/>
              </a:rPr>
              <a:t> </a:t>
            </a:r>
            <a:r>
              <a:rPr dirty="0" smtClean="0" sz="3200" spc="-5">
                <a:latin typeface="Calibri"/>
                <a:cs typeface="Calibri"/>
              </a:rPr>
              <a:t>MD</a:t>
            </a:r>
            <a:r>
              <a:rPr dirty="0" smtClean="0" sz="3200" spc="-5">
                <a:latin typeface="Calibri"/>
                <a:cs typeface="Calibri"/>
              </a:rPr>
              <a:t> </a:t>
            </a:r>
            <a:r>
              <a:rPr dirty="0" smtClean="0" sz="3200" spc="-5">
                <a:latin typeface="Calibri"/>
                <a:cs typeface="Calibri"/>
              </a:rPr>
              <a:t>Uni</a:t>
            </a:r>
            <a:r>
              <a:rPr dirty="0" smtClean="0" sz="3200" spc="-35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65">
                <a:latin typeface="Calibri"/>
                <a:cs typeface="Calibri"/>
              </a:rPr>
              <a:t>r</a:t>
            </a:r>
            <a:r>
              <a:rPr dirty="0" smtClean="0" sz="3200" spc="-10">
                <a:latin typeface="Calibri"/>
                <a:cs typeface="Calibri"/>
              </a:rPr>
              <a:t>s</a:t>
            </a:r>
            <a:r>
              <a:rPr dirty="0" smtClean="0" sz="3200" spc="-5">
                <a:latin typeface="Calibri"/>
                <a:cs typeface="Calibri"/>
              </a:rPr>
              <a:t>i</a:t>
            </a:r>
            <a:r>
              <a:rPr dirty="0" smtClean="0" sz="3200" spc="-10">
                <a:latin typeface="Calibri"/>
                <a:cs typeface="Calibri"/>
              </a:rPr>
              <a:t>t</a:t>
            </a:r>
            <a:r>
              <a:rPr dirty="0" smtClean="0" sz="3200" spc="0">
                <a:latin typeface="Calibri"/>
                <a:cs typeface="Calibri"/>
              </a:rPr>
              <a:t>y</a:t>
            </a:r>
            <a:r>
              <a:rPr dirty="0" smtClean="0" sz="3200" spc="20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of</a:t>
            </a:r>
            <a:r>
              <a:rPr dirty="0" smtClean="0" sz="3200" spc="-10">
                <a:latin typeface="Calibri"/>
                <a:cs typeface="Calibri"/>
              </a:rPr>
              <a:t> </a:t>
            </a:r>
            <a:r>
              <a:rPr dirty="0" smtClean="0" sz="3200" spc="-60">
                <a:latin typeface="Calibri"/>
                <a:cs typeface="Calibri"/>
              </a:rPr>
              <a:t>P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">
                <a:latin typeface="Calibri"/>
                <a:cs typeface="Calibri"/>
              </a:rPr>
              <a:t>nn</a:t>
            </a:r>
            <a:r>
              <a:rPr dirty="0" smtClean="0" sz="3200" spc="-70">
                <a:latin typeface="Calibri"/>
                <a:cs typeface="Calibri"/>
              </a:rPr>
              <a:t>s</a:t>
            </a:r>
            <a:r>
              <a:rPr dirty="0" smtClean="0" sz="3200" spc="0">
                <a:latin typeface="Calibri"/>
                <a:cs typeface="Calibri"/>
              </a:rPr>
              <a:t>y</a:t>
            </a:r>
            <a:r>
              <a:rPr dirty="0" smtClean="0" sz="3200" spc="-5">
                <a:latin typeface="Calibri"/>
                <a:cs typeface="Calibri"/>
              </a:rPr>
              <a:t>l</a:t>
            </a:r>
            <a:r>
              <a:rPr dirty="0" smtClean="0" sz="3200" spc="-45">
                <a:latin typeface="Calibri"/>
                <a:cs typeface="Calibri"/>
              </a:rPr>
              <a:t>v</a:t>
            </a:r>
            <a:r>
              <a:rPr dirty="0" smtClean="0" sz="3200" spc="0">
                <a:latin typeface="Calibri"/>
                <a:cs typeface="Calibri"/>
              </a:rPr>
              <a:t>a</a:t>
            </a:r>
            <a:r>
              <a:rPr dirty="0" smtClean="0" sz="3200" spc="-5">
                <a:latin typeface="Calibri"/>
                <a:cs typeface="Calibri"/>
              </a:rPr>
              <a:t>nia</a:t>
            </a:r>
            <a:r>
              <a:rPr dirty="0" smtClean="0" sz="3200" spc="-5">
                <a:latin typeface="Calibri"/>
                <a:cs typeface="Calibri"/>
              </a:rPr>
              <a:t> </a:t>
            </a:r>
            <a:r>
              <a:rPr dirty="0" smtClean="0" sz="3200" spc="0">
                <a:latin typeface="Calibri"/>
                <a:cs typeface="Calibri"/>
              </a:rPr>
              <a:t>P</a:t>
            </a:r>
            <a:r>
              <a:rPr dirty="0" smtClean="0" sz="3200" spc="-5">
                <a:latin typeface="Calibri"/>
                <a:cs typeface="Calibri"/>
              </a:rPr>
              <a:t>hilad</a:t>
            </a:r>
            <a:r>
              <a:rPr dirty="0" smtClean="0" sz="3200" spc="0">
                <a:latin typeface="Calibri"/>
                <a:cs typeface="Calibri"/>
              </a:rPr>
              <a:t>e</a:t>
            </a:r>
            <a:r>
              <a:rPr dirty="0" smtClean="0" sz="3200" spc="-5">
                <a:latin typeface="Calibri"/>
                <a:cs typeface="Calibri"/>
              </a:rPr>
              <a:t>lphia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2586" y="87121"/>
            <a:ext cx="3818890" cy="444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S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u</a:t>
            </a:r>
            <a:r>
              <a:rPr dirty="0" smtClean="0" sz="2800" spc="-30" u="heavy">
                <a:solidFill>
                  <a:srgbClr val="1F497D"/>
                </a:solidFill>
                <a:latin typeface="Calibri"/>
                <a:cs typeface="Calibri"/>
              </a:rPr>
              <a:t>m</a:t>
            </a:r>
            <a:r>
              <a:rPr dirty="0" smtClean="0" sz="2800" spc="-30" u="heavy">
                <a:solidFill>
                  <a:srgbClr val="1F497D"/>
                </a:solidFill>
                <a:latin typeface="Calibri"/>
                <a:cs typeface="Calibri"/>
              </a:rPr>
              <a:t>m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mtClean="0" sz="2800" spc="-5" u="heavy">
                <a:solidFill>
                  <a:srgbClr val="1F497D"/>
                </a:solidFill>
                <a:latin typeface="Calibri"/>
                <a:cs typeface="Calibri"/>
              </a:rPr>
              <a:t>r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y</a:t>
            </a:r>
            <a:r>
              <a:rPr dirty="0" smtClean="0" sz="2800" spc="10" u="heavy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n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d</a:t>
            </a:r>
            <a:r>
              <a:rPr dirty="0" smtClean="0" sz="2800" spc="10" u="heavy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C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o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n</a:t>
            </a:r>
            <a:r>
              <a:rPr dirty="0" smtClean="0" sz="2800" spc="-10" u="heavy">
                <a:solidFill>
                  <a:srgbClr val="1F497D"/>
                </a:solidFill>
                <a:latin typeface="Calibri"/>
                <a:cs typeface="Calibri"/>
              </a:rPr>
              <a:t>c</a:t>
            </a:r>
            <a:r>
              <a:rPr dirty="0" smtClean="0" sz="2800" spc="-25" u="heavy">
                <a:solidFill>
                  <a:srgbClr val="1F497D"/>
                </a:solidFill>
                <a:latin typeface="Calibri"/>
                <a:cs typeface="Calibri"/>
              </a:rPr>
              <a:t>lu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s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i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o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n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40" y="697229"/>
            <a:ext cx="8104505" cy="34531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55600" marR="240665" indent="-34353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25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ud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 d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s-p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h </a:t>
            </a:r>
            <a:r>
              <a:rPr dirty="0" smtClean="0" sz="1800" spc="-20">
                <a:latin typeface="Calibri"/>
                <a:cs typeface="Calibri"/>
              </a:rPr>
              <a:t>(P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45">
                <a:latin typeface="Calibri"/>
                <a:cs typeface="Calibri"/>
              </a:rPr>
              <a:t>T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and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mm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g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1</a:t>
            </a:r>
            <a:r>
              <a:rPr dirty="0" smtClean="0" sz="1800" spc="-15">
                <a:latin typeface="Calibri"/>
                <a:cs typeface="Calibri"/>
              </a:rPr>
              <a:t>2</a:t>
            </a:r>
            <a:r>
              <a:rPr dirty="0" smtClean="0" sz="1800" spc="-15">
                <a:latin typeface="Calibri"/>
                <a:cs typeface="Calibri"/>
              </a:rPr>
              <a:t>%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and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2</a:t>
            </a:r>
            <a:r>
              <a:rPr dirty="0" smtClean="0" sz="1800" spc="-15">
                <a:latin typeface="Calibri"/>
                <a:cs typeface="Calibri"/>
              </a:rPr>
              <a:t>4</a:t>
            </a:r>
            <a:r>
              <a:rPr dirty="0" smtClean="0" sz="1800" spc="-15">
                <a:latin typeface="Calibri"/>
                <a:cs typeface="Calibri"/>
              </a:rPr>
              <a:t>%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sp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30">
                <a:latin typeface="Calibri"/>
                <a:cs typeface="Calibri"/>
              </a:rPr>
              <a:t>y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9"/>
              </a:spcBef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p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ud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g</a:t>
            </a:r>
            <a:r>
              <a:rPr dirty="0" smtClean="0" sz="1800" spc="4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sma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am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-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n-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du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e,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20">
                <a:latin typeface="Calibri"/>
                <a:cs typeface="Calibri"/>
              </a:rPr>
              <a:t> 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ma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x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y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un</a:t>
            </a:r>
            <a:r>
              <a:rPr dirty="0" smtClean="0" sz="1800" spc="-2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9"/>
              </a:spcBef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marR="287020" indent="-34353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>
                <a:latin typeface="Calibri"/>
                <a:cs typeface="Calibri"/>
              </a:rPr>
              <a:t>S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ass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ea</a:t>
            </a:r>
            <a:r>
              <a:rPr dirty="0" smtClean="0" sz="1800" spc="-10">
                <a:latin typeface="Calibri"/>
                <a:cs typeface="Calibri"/>
              </a:rPr>
              <a:t>sed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1</a:t>
            </a:r>
            <a:r>
              <a:rPr dirty="0" smtClean="0" sz="1800" spc="0">
                <a:latin typeface="Calibri"/>
                <a:cs typeface="Calibri"/>
              </a:rPr>
              <a:t>-</a:t>
            </a:r>
            <a:r>
              <a:rPr dirty="0" smtClean="0" sz="1800" spc="-35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ear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h</a:t>
            </a:r>
            <a:r>
              <a:rPr dirty="0" smtClean="0" sz="1800" spc="-10">
                <a:latin typeface="Calibri"/>
                <a:cs typeface="Calibri"/>
              </a:rPr>
              <a:t>ea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-</a:t>
            </a:r>
            <a:r>
              <a:rPr dirty="0" smtClean="0" sz="1800" spc="0">
                <a:latin typeface="Calibri"/>
                <a:cs typeface="Calibri"/>
              </a:rPr>
              <a:t> h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sp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30">
                <a:latin typeface="Calibri"/>
                <a:cs typeface="Calibri"/>
              </a:rPr>
              <a:t>z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mp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no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0">
                <a:latin typeface="Calibri"/>
                <a:cs typeface="Calibri"/>
              </a:rPr>
              <a:t>. 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9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0">
                <a:latin typeface="Calibri"/>
                <a:cs typeface="Calibri"/>
              </a:rPr>
              <a:t> n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 ass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 b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Q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85">
                <a:latin typeface="Calibri"/>
                <a:cs typeface="Calibri"/>
              </a:rPr>
              <a:t>K</a:t>
            </a:r>
            <a:r>
              <a:rPr dirty="0" smtClean="0" sz="1800" spc="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Q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)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1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9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750"/>
              </a:lnSpc>
              <a:spcBef>
                <a:spcPts val="49"/>
              </a:spcBef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marL="355600" marR="32448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5" i="1">
                <a:latin typeface="Calibri"/>
                <a:cs typeface="Calibri"/>
              </a:rPr>
              <a:t>Ou</a:t>
            </a:r>
            <a:r>
              <a:rPr dirty="0" smtClean="0" sz="1800" spc="0" i="1">
                <a:latin typeface="Calibri"/>
                <a:cs typeface="Calibri"/>
              </a:rPr>
              <a:t>r</a:t>
            </a:r>
            <a:r>
              <a:rPr dirty="0" smtClean="0" sz="1800" spc="-5" i="1">
                <a:latin typeface="Calibri"/>
                <a:cs typeface="Calibri"/>
              </a:rPr>
              <a:t> </a:t>
            </a:r>
            <a:r>
              <a:rPr dirty="0" smtClean="0" sz="1800" spc="0" i="1">
                <a:latin typeface="Calibri"/>
                <a:cs typeface="Calibri"/>
              </a:rPr>
              <a:t>f</a:t>
            </a:r>
            <a:r>
              <a:rPr dirty="0" smtClean="0" sz="1800" spc="-5" i="1">
                <a:latin typeface="Calibri"/>
                <a:cs typeface="Calibri"/>
              </a:rPr>
              <a:t>ind</a:t>
            </a:r>
            <a:r>
              <a:rPr dirty="0" smtClean="0" sz="1800" spc="-10" i="1">
                <a:latin typeface="Calibri"/>
                <a:cs typeface="Calibri"/>
              </a:rPr>
              <a:t>i</a:t>
            </a:r>
            <a:r>
              <a:rPr dirty="0" smtClean="0" sz="1800" spc="-5" i="1">
                <a:latin typeface="Calibri"/>
                <a:cs typeface="Calibri"/>
              </a:rPr>
              <a:t>ng</a:t>
            </a:r>
            <a:r>
              <a:rPr dirty="0" smtClean="0" sz="1800" spc="0" i="1">
                <a:latin typeface="Calibri"/>
                <a:cs typeface="Calibri"/>
              </a:rPr>
              <a:t>s</a:t>
            </a:r>
            <a:r>
              <a:rPr dirty="0" smtClean="0" sz="1800" spc="20" i="1">
                <a:latin typeface="Calibri"/>
                <a:cs typeface="Calibri"/>
              </a:rPr>
              <a:t> </a:t>
            </a:r>
            <a:r>
              <a:rPr dirty="0" smtClean="0" sz="1800" spc="-5" i="1">
                <a:latin typeface="Calibri"/>
                <a:cs typeface="Calibri"/>
              </a:rPr>
              <a:t>sugg</a:t>
            </a:r>
            <a:r>
              <a:rPr dirty="0" smtClean="0" sz="1800" spc="0" i="1">
                <a:latin typeface="Calibri"/>
                <a:cs typeface="Calibri"/>
              </a:rPr>
              <a:t>e</a:t>
            </a:r>
            <a:r>
              <a:rPr dirty="0" smtClean="0" sz="1800" spc="-30" i="1">
                <a:latin typeface="Calibri"/>
                <a:cs typeface="Calibri"/>
              </a:rPr>
              <a:t>s</a:t>
            </a:r>
            <a:r>
              <a:rPr dirty="0" smtClean="0" sz="1800" spc="-10" i="1">
                <a:latin typeface="Calibri"/>
                <a:cs typeface="Calibri"/>
              </a:rPr>
              <a:t>t</a:t>
            </a:r>
            <a:r>
              <a:rPr dirty="0" smtClean="0" sz="1800" spc="20" i="1">
                <a:latin typeface="Calibri"/>
                <a:cs typeface="Calibri"/>
              </a:rPr>
              <a:t> </a:t>
            </a:r>
            <a:r>
              <a:rPr dirty="0" smtClean="0" sz="1800" spc="-15" i="1">
                <a:latin typeface="Calibri"/>
                <a:cs typeface="Calibri"/>
              </a:rPr>
              <a:t>t</a:t>
            </a:r>
            <a:r>
              <a:rPr dirty="0" smtClean="0" sz="1800" spc="-15" i="1">
                <a:latin typeface="Calibri"/>
                <a:cs typeface="Calibri"/>
              </a:rPr>
              <a:t>ha</a:t>
            </a:r>
            <a:r>
              <a:rPr dirty="0" smtClean="0" sz="1800" spc="0" i="1">
                <a:latin typeface="Calibri"/>
                <a:cs typeface="Calibri"/>
              </a:rPr>
              <a:t>t</a:t>
            </a:r>
            <a:r>
              <a:rPr dirty="0" smtClean="0" sz="1800" spc="-5" i="1">
                <a:latin typeface="Calibri"/>
                <a:cs typeface="Calibri"/>
              </a:rPr>
              <a:t> </a:t>
            </a:r>
            <a:r>
              <a:rPr dirty="0" smtClean="0" sz="1800" spc="-10" i="1">
                <a:latin typeface="Calibri"/>
                <a:cs typeface="Calibri"/>
              </a:rPr>
              <a:t>e</a:t>
            </a:r>
            <a:r>
              <a:rPr dirty="0" smtClean="0" sz="1800" spc="-10" i="1">
                <a:latin typeface="Calibri"/>
                <a:cs typeface="Calibri"/>
              </a:rPr>
              <a:t>f</a:t>
            </a:r>
            <a:r>
              <a:rPr dirty="0" smtClean="0" sz="1800" spc="-25" i="1">
                <a:latin typeface="Calibri"/>
                <a:cs typeface="Calibri"/>
              </a:rPr>
              <a:t>f</a:t>
            </a:r>
            <a:r>
              <a:rPr dirty="0" smtClean="0" sz="1800" spc="0" i="1">
                <a:latin typeface="Calibri"/>
                <a:cs typeface="Calibri"/>
              </a:rPr>
              <a:t>o</a:t>
            </a:r>
            <a:r>
              <a:rPr dirty="0" smtClean="0" sz="1800" spc="-15" i="1">
                <a:latin typeface="Calibri"/>
                <a:cs typeface="Calibri"/>
              </a:rPr>
              <a:t>r</a:t>
            </a:r>
            <a:r>
              <a:rPr dirty="0" smtClean="0" sz="1800" spc="-15" i="1">
                <a:latin typeface="Calibri"/>
                <a:cs typeface="Calibri"/>
              </a:rPr>
              <a:t>t</a:t>
            </a:r>
            <a:r>
              <a:rPr dirty="0" smtClean="0" sz="1800" spc="0" i="1">
                <a:latin typeface="Calibri"/>
                <a:cs typeface="Calibri"/>
              </a:rPr>
              <a:t>s</a:t>
            </a:r>
            <a:r>
              <a:rPr dirty="0" smtClean="0" sz="1800" spc="5" i="1">
                <a:latin typeface="Calibri"/>
                <a:cs typeface="Calibri"/>
              </a:rPr>
              <a:t> </a:t>
            </a:r>
            <a:r>
              <a:rPr dirty="0" smtClean="0" sz="1800" spc="-5" i="1">
                <a:latin typeface="Calibri"/>
                <a:cs typeface="Calibri"/>
              </a:rPr>
              <a:t>sh</a:t>
            </a:r>
            <a:r>
              <a:rPr dirty="0" smtClean="0" sz="1800" spc="0" i="1">
                <a:latin typeface="Calibri"/>
                <a:cs typeface="Calibri"/>
              </a:rPr>
              <a:t>o</a:t>
            </a:r>
            <a:r>
              <a:rPr dirty="0" smtClean="0" sz="1800" spc="-5" i="1">
                <a:latin typeface="Calibri"/>
                <a:cs typeface="Calibri"/>
              </a:rPr>
              <a:t>u</a:t>
            </a:r>
            <a:r>
              <a:rPr dirty="0" smtClean="0" sz="1800" spc="-10" i="1">
                <a:latin typeface="Calibri"/>
                <a:cs typeface="Calibri"/>
              </a:rPr>
              <a:t>l</a:t>
            </a:r>
            <a:r>
              <a:rPr dirty="0" smtClean="0" sz="1800" spc="0" i="1">
                <a:latin typeface="Calibri"/>
                <a:cs typeface="Calibri"/>
              </a:rPr>
              <a:t>d</a:t>
            </a:r>
            <a:r>
              <a:rPr dirty="0" smtClean="0" sz="1800" spc="10" i="1">
                <a:latin typeface="Calibri"/>
                <a:cs typeface="Calibri"/>
              </a:rPr>
              <a:t> </a:t>
            </a:r>
            <a:r>
              <a:rPr dirty="0" smtClean="0" sz="1800" spc="-15" i="1">
                <a:latin typeface="Calibri"/>
                <a:cs typeface="Calibri"/>
              </a:rPr>
              <a:t>b</a:t>
            </a:r>
            <a:r>
              <a:rPr dirty="0" smtClean="0" sz="1800" spc="-10" i="1">
                <a:latin typeface="Calibri"/>
                <a:cs typeface="Calibri"/>
              </a:rPr>
              <a:t>e</a:t>
            </a:r>
            <a:r>
              <a:rPr dirty="0" smtClean="0" sz="1800" spc="15" i="1">
                <a:latin typeface="Calibri"/>
                <a:cs typeface="Calibri"/>
              </a:rPr>
              <a:t> </a:t>
            </a:r>
            <a:r>
              <a:rPr dirty="0" smtClean="0" sz="1800" spc="0" i="1">
                <a:latin typeface="Calibri"/>
                <a:cs typeface="Calibri"/>
              </a:rPr>
              <a:t>m</a:t>
            </a:r>
            <a:r>
              <a:rPr dirty="0" smtClean="0" sz="1800" spc="-15" i="1">
                <a:latin typeface="Calibri"/>
                <a:cs typeface="Calibri"/>
              </a:rPr>
              <a:t>ad</a:t>
            </a:r>
            <a:r>
              <a:rPr dirty="0" smtClean="0" sz="1800" spc="-10" i="1">
                <a:latin typeface="Calibri"/>
                <a:cs typeface="Calibri"/>
              </a:rPr>
              <a:t>e</a:t>
            </a:r>
            <a:r>
              <a:rPr dirty="0" smtClean="0" sz="1800" spc="5" i="1">
                <a:latin typeface="Calibri"/>
                <a:cs typeface="Calibri"/>
              </a:rPr>
              <a:t> </a:t>
            </a:r>
            <a:r>
              <a:rPr dirty="0" smtClean="0" sz="1800" spc="-40" i="1">
                <a:latin typeface="Calibri"/>
                <a:cs typeface="Calibri"/>
              </a:rPr>
              <a:t>t</a:t>
            </a:r>
            <a:r>
              <a:rPr dirty="0" smtClean="0" sz="1800" spc="0" i="1">
                <a:latin typeface="Calibri"/>
                <a:cs typeface="Calibri"/>
              </a:rPr>
              <a:t>o </a:t>
            </a:r>
            <a:r>
              <a:rPr dirty="0" smtClean="0" sz="1800" spc="-10" i="1">
                <a:latin typeface="Calibri"/>
                <a:cs typeface="Calibri"/>
              </a:rPr>
              <a:t>i</a:t>
            </a:r>
            <a:r>
              <a:rPr dirty="0" smtClean="0" sz="1800" spc="-15" i="1">
                <a:latin typeface="Calibri"/>
                <a:cs typeface="Calibri"/>
              </a:rPr>
              <a:t>d</a:t>
            </a:r>
            <a:r>
              <a:rPr dirty="0" smtClean="0" sz="1800" spc="-10" i="1">
                <a:latin typeface="Calibri"/>
                <a:cs typeface="Calibri"/>
              </a:rPr>
              <a:t>e</a:t>
            </a:r>
            <a:r>
              <a:rPr dirty="0" smtClean="0" sz="1800" spc="-15" i="1">
                <a:latin typeface="Calibri"/>
                <a:cs typeface="Calibri"/>
              </a:rPr>
              <a:t>n</a:t>
            </a:r>
            <a:r>
              <a:rPr dirty="0" smtClean="0" sz="1800" spc="-15" i="1">
                <a:latin typeface="Calibri"/>
                <a:cs typeface="Calibri"/>
              </a:rPr>
              <a:t>t</a:t>
            </a:r>
            <a:r>
              <a:rPr dirty="0" smtClean="0" sz="1800" spc="-5" i="1">
                <a:latin typeface="Calibri"/>
                <a:cs typeface="Calibri"/>
              </a:rPr>
              <a:t>i</a:t>
            </a:r>
            <a:r>
              <a:rPr dirty="0" smtClean="0" sz="1800" spc="10" i="1">
                <a:latin typeface="Calibri"/>
                <a:cs typeface="Calibri"/>
              </a:rPr>
              <a:t>f</a:t>
            </a:r>
            <a:r>
              <a:rPr dirty="0" smtClean="0" sz="1800" spc="0" i="1">
                <a:latin typeface="Calibri"/>
                <a:cs typeface="Calibri"/>
              </a:rPr>
              <a:t>y </a:t>
            </a:r>
            <a:r>
              <a:rPr dirty="0" smtClean="0" sz="1800" spc="-5" i="1">
                <a:latin typeface="Calibri"/>
                <a:cs typeface="Calibri"/>
              </a:rPr>
              <a:t>an</a:t>
            </a:r>
            <a:r>
              <a:rPr dirty="0" smtClean="0" sz="1800" spc="0" i="1">
                <a:latin typeface="Calibri"/>
                <a:cs typeface="Calibri"/>
              </a:rPr>
              <a:t>d</a:t>
            </a:r>
            <a:r>
              <a:rPr dirty="0" smtClean="0" sz="1800" spc="10" i="1">
                <a:latin typeface="Calibri"/>
                <a:cs typeface="Calibri"/>
              </a:rPr>
              <a:t> </a:t>
            </a:r>
            <a:r>
              <a:rPr dirty="0" smtClean="0" sz="1800" spc="-5" i="1">
                <a:latin typeface="Calibri"/>
                <a:cs typeface="Calibri"/>
              </a:rPr>
              <a:t>l</a:t>
            </a:r>
            <a:r>
              <a:rPr dirty="0" smtClean="0" sz="1800" spc="-5" i="1">
                <a:latin typeface="Calibri"/>
                <a:cs typeface="Calibri"/>
              </a:rPr>
              <a:t>i</a:t>
            </a:r>
            <a:r>
              <a:rPr dirty="0" smtClean="0" sz="1800" spc="0" i="1">
                <a:latin typeface="Calibri"/>
                <a:cs typeface="Calibri"/>
              </a:rPr>
              <a:t>m</a:t>
            </a:r>
            <a:r>
              <a:rPr dirty="0" smtClean="0" sz="1800" spc="-5" i="1">
                <a:latin typeface="Calibri"/>
                <a:cs typeface="Calibri"/>
              </a:rPr>
              <a:t>i</a:t>
            </a:r>
            <a:r>
              <a:rPr dirty="0" smtClean="0" sz="1800" spc="-10" i="1">
                <a:latin typeface="Calibri"/>
                <a:cs typeface="Calibri"/>
              </a:rPr>
              <a:t>t</a:t>
            </a:r>
            <a:r>
              <a:rPr dirty="0" smtClean="0" sz="1800" spc="5" i="1">
                <a:latin typeface="Calibri"/>
                <a:cs typeface="Calibri"/>
              </a:rPr>
              <a:t> </a:t>
            </a:r>
            <a:r>
              <a:rPr dirty="0" smtClean="0" sz="1800" spc="-15" i="1">
                <a:latin typeface="Calibri"/>
                <a:cs typeface="Calibri"/>
              </a:rPr>
              <a:t>th</a:t>
            </a:r>
            <a:r>
              <a:rPr dirty="0" smtClean="0" sz="1800" spc="-10" i="1">
                <a:latin typeface="Calibri"/>
                <a:cs typeface="Calibri"/>
              </a:rPr>
              <a:t>e</a:t>
            </a:r>
            <a:r>
              <a:rPr dirty="0" smtClean="0" sz="1800" spc="15" i="1">
                <a:latin typeface="Calibri"/>
                <a:cs typeface="Calibri"/>
              </a:rPr>
              <a:t> </a:t>
            </a:r>
            <a:r>
              <a:rPr dirty="0" smtClean="0" sz="1800" spc="-15" i="1">
                <a:latin typeface="Calibri"/>
                <a:cs typeface="Calibri"/>
              </a:rPr>
              <a:t>r</a:t>
            </a:r>
            <a:r>
              <a:rPr dirty="0" smtClean="0" sz="1800" spc="-5" i="1">
                <a:latin typeface="Calibri"/>
                <a:cs typeface="Calibri"/>
              </a:rPr>
              <a:t>i</a:t>
            </a:r>
            <a:r>
              <a:rPr dirty="0" smtClean="0" sz="1800" spc="-5" i="1">
                <a:latin typeface="Calibri"/>
                <a:cs typeface="Calibri"/>
              </a:rPr>
              <a:t>s</a:t>
            </a:r>
            <a:r>
              <a:rPr dirty="0" smtClean="0" sz="1800" spc="-10" i="1">
                <a:latin typeface="Calibri"/>
                <a:cs typeface="Calibri"/>
              </a:rPr>
              <a:t>k</a:t>
            </a:r>
            <a:r>
              <a:rPr dirty="0" smtClean="0" sz="1800" spc="10" i="1">
                <a:latin typeface="Calibri"/>
                <a:cs typeface="Calibri"/>
              </a:rPr>
              <a:t> </a:t>
            </a:r>
            <a:r>
              <a:rPr dirty="0" smtClean="0" sz="1800" spc="-25" i="1">
                <a:latin typeface="Calibri"/>
                <a:cs typeface="Calibri"/>
              </a:rPr>
              <a:t>f</a:t>
            </a:r>
            <a:r>
              <a:rPr dirty="0" smtClean="0" sz="1800" spc="0" i="1">
                <a:latin typeface="Calibri"/>
                <a:cs typeface="Calibri"/>
              </a:rPr>
              <a:t>o</a:t>
            </a:r>
            <a:r>
              <a:rPr dirty="0" smtClean="0" sz="1800" spc="-10" i="1">
                <a:latin typeface="Calibri"/>
                <a:cs typeface="Calibri"/>
              </a:rPr>
              <a:t>r</a:t>
            </a:r>
            <a:r>
              <a:rPr dirty="0" smtClean="0" sz="1800" spc="-5" i="1">
                <a:latin typeface="Calibri"/>
                <a:cs typeface="Calibri"/>
              </a:rPr>
              <a:t> </a:t>
            </a:r>
            <a:r>
              <a:rPr dirty="0" smtClean="0" sz="1800" spc="-20" i="1">
                <a:latin typeface="Calibri"/>
                <a:cs typeface="Calibri"/>
              </a:rPr>
              <a:t>P</a:t>
            </a:r>
            <a:r>
              <a:rPr dirty="0" smtClean="0" sz="1800" spc="-20" i="1">
                <a:latin typeface="Calibri"/>
                <a:cs typeface="Calibri"/>
              </a:rPr>
              <a:t>P</a:t>
            </a:r>
            <a:r>
              <a:rPr dirty="0" smtClean="0" sz="1800" spc="-20" i="1">
                <a:latin typeface="Calibri"/>
                <a:cs typeface="Calibri"/>
              </a:rPr>
              <a:t>M</a:t>
            </a:r>
            <a:r>
              <a:rPr dirty="0" smtClean="0" sz="1800" spc="10" i="1">
                <a:latin typeface="Calibri"/>
                <a:cs typeface="Calibri"/>
              </a:rPr>
              <a:t> </a:t>
            </a:r>
            <a:r>
              <a:rPr dirty="0" smtClean="0" sz="1800" spc="-5" i="1">
                <a:latin typeface="Calibri"/>
                <a:cs typeface="Calibri"/>
              </a:rPr>
              <a:t>a</a:t>
            </a:r>
            <a:r>
              <a:rPr dirty="0" smtClean="0" sz="1800" spc="0" i="1">
                <a:latin typeface="Calibri"/>
                <a:cs typeface="Calibri"/>
              </a:rPr>
              <a:t>f</a:t>
            </a:r>
            <a:r>
              <a:rPr dirty="0" smtClean="0" sz="1800" spc="-40" i="1">
                <a:latin typeface="Calibri"/>
                <a:cs typeface="Calibri"/>
              </a:rPr>
              <a:t>t</a:t>
            </a:r>
            <a:r>
              <a:rPr dirty="0" smtClean="0" sz="1800" spc="-10" i="1">
                <a:latin typeface="Calibri"/>
                <a:cs typeface="Calibri"/>
              </a:rPr>
              <a:t>er</a:t>
            </a:r>
            <a:r>
              <a:rPr dirty="0" smtClean="0" sz="1800" spc="-5" i="1">
                <a:latin typeface="Calibri"/>
                <a:cs typeface="Calibri"/>
              </a:rPr>
              <a:t> </a:t>
            </a:r>
            <a:r>
              <a:rPr dirty="0" smtClean="0" sz="1800" spc="-135" i="1">
                <a:latin typeface="Calibri"/>
                <a:cs typeface="Calibri"/>
              </a:rPr>
              <a:t>T</a:t>
            </a:r>
            <a:r>
              <a:rPr dirty="0" smtClean="0" sz="1800" spc="-145" i="1">
                <a:latin typeface="Calibri"/>
                <a:cs typeface="Calibri"/>
              </a:rPr>
              <a:t>A</a:t>
            </a:r>
            <a:r>
              <a:rPr dirty="0" smtClean="0" sz="1800" spc="-5" i="1">
                <a:latin typeface="Calibri"/>
                <a:cs typeface="Calibri"/>
              </a:rPr>
              <a:t>V</a:t>
            </a:r>
            <a:r>
              <a:rPr dirty="0" smtClean="0" sz="1800" spc="-10" i="1"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79" y="4397432"/>
            <a:ext cx="561109" cy="519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629400" y="4397432"/>
            <a:ext cx="1795548" cy="5195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556163" y="1591243"/>
            <a:ext cx="519545" cy="0"/>
          </a:xfrm>
          <a:custGeom>
            <a:avLst/>
            <a:gdLst/>
            <a:ahLst/>
            <a:cxnLst/>
            <a:rect l="l" t="t" r="r" b="b"/>
            <a:pathLst>
              <a:path w="519545" h="0">
                <a:moveTo>
                  <a:pt x="0" y="0"/>
                </a:moveTo>
                <a:lnTo>
                  <a:pt x="519545" y="0"/>
                </a:lnTo>
              </a:path>
            </a:pathLst>
          </a:custGeom>
          <a:ln w="99752">
            <a:solidFill>
              <a:srgbClr val="13285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558242" y="1533079"/>
            <a:ext cx="0" cy="2692234"/>
          </a:xfrm>
          <a:custGeom>
            <a:avLst/>
            <a:gdLst/>
            <a:ahLst/>
            <a:cxnLst/>
            <a:rect l="l" t="t" r="r" b="b"/>
            <a:pathLst>
              <a:path w="0" h="2692234">
                <a:moveTo>
                  <a:pt x="0" y="2692234"/>
                </a:moveTo>
                <a:lnTo>
                  <a:pt x="0" y="0"/>
                </a:lnTo>
              </a:path>
            </a:pathLst>
          </a:custGeom>
          <a:ln w="12469">
            <a:solidFill>
              <a:srgbClr val="B8677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564476" y="4260629"/>
            <a:ext cx="3620192" cy="0"/>
          </a:xfrm>
          <a:custGeom>
            <a:avLst/>
            <a:gdLst/>
            <a:ahLst/>
            <a:cxnLst/>
            <a:rect l="l" t="t" r="r" b="b"/>
            <a:pathLst>
              <a:path w="3620192" h="0">
                <a:moveTo>
                  <a:pt x="0" y="0"/>
                </a:moveTo>
                <a:lnTo>
                  <a:pt x="3620192" y="0"/>
                </a:lnTo>
              </a:path>
            </a:pathLst>
          </a:custGeom>
          <a:ln w="20781">
            <a:solidFill>
              <a:srgbClr val="B8B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170122" y="299137"/>
            <a:ext cx="0" cy="3971879"/>
          </a:xfrm>
          <a:custGeom>
            <a:avLst/>
            <a:gdLst/>
            <a:ahLst/>
            <a:cxnLst/>
            <a:rect l="l" t="t" r="r" b="b"/>
            <a:pathLst>
              <a:path w="0" h="3971879">
                <a:moveTo>
                  <a:pt x="0" y="3971879"/>
                </a:moveTo>
                <a:lnTo>
                  <a:pt x="0" y="0"/>
                </a:lnTo>
              </a:path>
            </a:pathLst>
          </a:custGeom>
          <a:ln w="29094">
            <a:solidFill>
              <a:srgbClr val="BCC3C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97790" y="3609006"/>
            <a:ext cx="5196205" cy="1323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55395">
              <a:lnSpc>
                <a:spcPct val="100000"/>
              </a:lnSpc>
            </a:pPr>
            <a:r>
              <a:rPr dirty="0" smtClean="0" sz="600" spc="65">
                <a:solidFill>
                  <a:srgbClr val="5B6269"/>
                </a:solidFill>
                <a:latin typeface="Times New Roman"/>
                <a:cs typeface="Times New Roman"/>
              </a:rPr>
              <a:t>at1,.ar</a:t>
            </a:r>
            <a:r>
              <a:rPr dirty="0" smtClean="0" sz="600" spc="75">
                <a:solidFill>
                  <a:srgbClr val="82878C"/>
                </a:solidFill>
                <a:latin typeface="Times New Roman"/>
                <a:cs typeface="Times New Roman"/>
              </a:rPr>
              <a:t>.</a:t>
            </a:r>
            <a:endParaRPr sz="600">
              <a:latin typeface="Times New Roman"/>
              <a:cs typeface="Times New Roman"/>
            </a:endParaRPr>
          </a:p>
          <a:p>
            <a:pPr algn="just" marL="1828800" marR="12700">
              <a:lnSpc>
                <a:spcPct val="89500"/>
              </a:lnSpc>
              <a:spcBef>
                <a:spcPts val="245"/>
              </a:spcBef>
            </a:pPr>
            <a:r>
              <a:rPr dirty="0" smtClean="0" sz="550" spc="10">
                <a:solidFill>
                  <a:srgbClr val="182B50"/>
                </a:solidFill>
                <a:latin typeface="Times New Roman"/>
                <a:cs typeface="Times New Roman"/>
              </a:rPr>
              <a:t>COMCU..IOMS</a:t>
            </a:r>
            <a:r>
              <a:rPr dirty="0" smtClean="0" sz="550" spc="10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65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5">
                <a:solidFill>
                  <a:srgbClr val="464F56"/>
                </a:solidFill>
                <a:latin typeface="Times New Roman"/>
                <a:cs typeface="Times New Roman"/>
              </a:rPr>
              <a:t>s</a:t>
            </a:r>
            <a:r>
              <a:rPr dirty="0" smtClean="0" sz="550" spc="-25">
                <a:solidFill>
                  <a:srgbClr val="464F56"/>
                </a:solidFill>
                <a:latin typeface="Times New Roman"/>
                <a:cs typeface="Times New Roman"/>
              </a:rPr>
              <a:t>o</a:t>
            </a:r>
            <a:r>
              <a:rPr dirty="0" smtClean="0" sz="550" spc="275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20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4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245">
                <a:solidFill>
                  <a:srgbClr val="464F56"/>
                </a:solidFill>
                <a:latin typeface="Times New Roman"/>
                <a:cs typeface="Times New Roman"/>
              </a:rPr>
              <a:t>-.,..</a:t>
            </a:r>
            <a:r>
              <a:rPr dirty="0" smtClean="0" sz="550" spc="240">
                <a:solidFill>
                  <a:srgbClr val="464F56"/>
                </a:solidFill>
                <a:latin typeface="Times New Roman"/>
                <a:cs typeface="Times New Roman"/>
              </a:rPr>
              <a:t>,</a:t>
            </a:r>
            <a:r>
              <a:rPr dirty="0" smtClean="0" sz="550" spc="-55">
                <a:solidFill>
                  <a:srgbClr val="464F56"/>
                </a:solidFill>
                <a:latin typeface="Times New Roman"/>
                <a:cs typeface="Times New Roman"/>
              </a:rPr>
              <a:t>TAVll</a:t>
            </a:r>
            <a:r>
              <a:rPr dirty="0" smtClean="0" sz="550" spc="-5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4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795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1300" spc="65">
                <a:solidFill>
                  <a:srgbClr val="5B6269"/>
                </a:solidFill>
                <a:latin typeface="Arial"/>
                <a:cs typeface="Arial"/>
              </a:rPr>
              <a:t>-•I</a:t>
            </a:r>
            <a:r>
              <a:rPr dirty="0" smtClean="0" sz="1300" spc="165">
                <a:solidFill>
                  <a:srgbClr val="5B6269"/>
                </a:solidFill>
                <a:latin typeface="Arial"/>
                <a:cs typeface="Arial"/>
              </a:rPr>
              <a:t>n</a:t>
            </a:r>
            <a:r>
              <a:rPr dirty="0" smtClean="0" sz="550" spc="-10">
                <a:solidFill>
                  <a:srgbClr val="5B6269"/>
                </a:solidFill>
                <a:latin typeface="Times New Roman"/>
                <a:cs typeface="Times New Roman"/>
              </a:rPr>
              <a:t>12'1.</a:t>
            </a:r>
            <a:r>
              <a:rPr dirty="0" smtClean="0" sz="550" spc="-9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450" spc="30" i="1">
                <a:solidFill>
                  <a:srgbClr val="5B6269"/>
                </a:solidFill>
                <a:latin typeface="Times New Roman"/>
                <a:cs typeface="Times New Roman"/>
              </a:rPr>
              <a:t>o(</a:t>
            </a:r>
            <a:r>
              <a:rPr dirty="0" smtClean="0" sz="450" spc="30" i="1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450" spc="-15" i="1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30">
                <a:solidFill>
                  <a:srgbClr val="5B6269"/>
                </a:solidFill>
                <a:latin typeface="Times New Roman"/>
                <a:cs typeface="Times New Roman"/>
              </a:rPr>
              <a:t>paitflts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and</a:t>
            </a:r>
            <a:r>
              <a:rPr dirty="0" smtClean="0" sz="55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330">
                <a:solidFill>
                  <a:srgbClr val="464F56"/>
                </a:solidFill>
                <a:latin typeface="Times New Roman"/>
                <a:cs typeface="Times New Roman"/>
              </a:rPr>
              <a:t>w</a:t>
            </a:r>
            <a:r>
              <a:rPr dirty="0" smtClean="0" sz="1300" spc="-55">
                <a:solidFill>
                  <a:srgbClr val="464F56"/>
                </a:solidFill>
                <a:latin typeface="Times New Roman"/>
                <a:cs typeface="Times New Roman"/>
              </a:rPr>
              <a:t>•</a:t>
            </a:r>
            <a:r>
              <a:rPr dirty="0" smtClean="0" sz="600" spc="315">
                <a:solidFill>
                  <a:srgbClr val="5B6269"/>
                </a:solidFill>
                <a:latin typeface="Arial"/>
                <a:cs typeface="Arial"/>
              </a:rPr>
              <a:t>-li</a:t>
            </a:r>
            <a:r>
              <a:rPr dirty="0" smtClean="0" sz="600" spc="670">
                <a:solidFill>
                  <a:srgbClr val="5B6269"/>
                </a:solidFill>
                <a:latin typeface="Arial"/>
                <a:cs typeface="Arial"/>
              </a:rPr>
              <a:t>d</a:t>
            </a:r>
            <a:r>
              <a:rPr dirty="0" smtClean="0" sz="550" spc="-20">
                <a:solidFill>
                  <a:srgbClr val="464F56"/>
                </a:solidFill>
                <a:latin typeface="Arial"/>
                <a:cs typeface="Arial"/>
              </a:rPr>
              <a:t>w.U.</a:t>
            </a:r>
            <a:r>
              <a:rPr dirty="0" smtClean="0" sz="550" spc="-55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llghtt</a:t>
            </a:r>
            <a:r>
              <a:rPr dirty="0" smtClean="0" sz="550" spc="-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00">
                <a:solidFill>
                  <a:srgbClr val="5B6269"/>
                </a:solidFill>
                <a:latin typeface="Times New Roman"/>
                <a:cs typeface="Times New Roman"/>
              </a:rPr>
              <a:t>Ol-.,Y</a:t>
            </a:r>
            <a:r>
              <a:rPr dirty="0" smtClean="0" sz="55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35">
                <a:solidFill>
                  <a:srgbClr val="464F56"/>
                </a:solidFill>
                <a:latin typeface="Times New Roman"/>
                <a:cs typeface="Times New Roman"/>
              </a:rPr>
              <a:t>ard</a:t>
            </a:r>
            <a:r>
              <a:rPr dirty="0" smtClean="0" sz="550" spc="20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15">
                <a:solidFill>
                  <a:srgbClr val="5B6269"/>
                </a:solidFill>
                <a:latin typeface="Times New Roman"/>
                <a:cs typeface="Times New Roman"/>
              </a:rPr>
              <a:t>HF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05">
                <a:solidFill>
                  <a:srgbClr val="5B6269"/>
                </a:solidFill>
                <a:latin typeface="Times New Roman"/>
                <a:cs typeface="Times New Roman"/>
              </a:rPr>
              <a:t>-=.pd</a:t>
            </a:r>
            <a:r>
              <a:rPr dirty="0" smtClean="0" sz="550" spc="35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450" spc="195">
                <a:solidFill>
                  <a:srgbClr val="464F56"/>
                </a:solidFill>
                <a:latin typeface="Arial"/>
                <a:cs typeface="Arial"/>
              </a:rPr>
              <a:t>&amp;</a:t>
            </a:r>
            <a:r>
              <a:rPr dirty="0" smtClean="0" sz="450" spc="-40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550" spc="110">
                <a:solidFill>
                  <a:srgbClr val="5B6269"/>
                </a:solidFill>
                <a:latin typeface="Times New Roman"/>
                <a:cs typeface="Times New Roman"/>
              </a:rPr>
              <a:t>1</a:t>
            </a:r>
            <a:r>
              <a:rPr dirty="0" smtClean="0" sz="800" spc="25">
                <a:solidFill>
                  <a:srgbClr val="464F56"/>
                </a:solidFill>
                <a:latin typeface="Times New Roman"/>
                <a:cs typeface="Times New Roman"/>
              </a:rPr>
              <a:t>)</a:t>
            </a:r>
            <a:r>
              <a:rPr dirty="0" smtClean="0" sz="800" spc="35">
                <a:solidFill>
                  <a:srgbClr val="464F56"/>
                </a:solidFill>
                <a:latin typeface="Times New Roman"/>
                <a:cs typeface="Times New Roman"/>
              </a:rPr>
              <a:t>e</a:t>
            </a:r>
            <a:r>
              <a:rPr dirty="0" smtClean="0" sz="800" spc="-30">
                <a:solidFill>
                  <a:srgbClr val="464F56"/>
                </a:solidFill>
                <a:latin typeface="Times New Roman"/>
                <a:cs typeface="Times New Roman"/>
              </a:rPr>
              <a:t>•</a:t>
            </a:r>
            <a:r>
              <a:rPr dirty="0" smtClean="0" sz="800" spc="60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0">
                <a:solidFill>
                  <a:srgbClr val="5B6269"/>
                </a:solidFill>
                <a:latin typeface="Times New Roman"/>
                <a:cs typeface="Times New Roman"/>
              </a:rPr>
              <a:t>Funhor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15">
                <a:solidFill>
                  <a:srgbClr val="5B6269"/>
                </a:solidFill>
                <a:latin typeface="Arial"/>
                <a:cs typeface="Arial"/>
              </a:rPr>
              <a:t>tnva'91tlool</a:t>
            </a:r>
            <a:r>
              <a:rPr dirty="0" smtClean="0" sz="600" spc="-2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5">
                <a:solidFill>
                  <a:srgbClr val="70757C"/>
                </a:solidFill>
                <a:latin typeface="Times New Roman"/>
                <a:cs typeface="Times New Roman"/>
              </a:rPr>
              <a:t>II</a:t>
            </a:r>
            <a:r>
              <a:rPr dirty="0" smtClean="0" sz="550" spc="-3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915">
                <a:solidFill>
                  <a:srgbClr val="464F56"/>
                </a:solidFill>
                <a:latin typeface="Times New Roman"/>
                <a:cs typeface="Times New Roman"/>
              </a:rPr>
              <a:t>•</a:t>
            </a:r>
            <a:r>
              <a:rPr dirty="0" smtClean="0" sz="550" spc="685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550" spc="10">
                <a:solidFill>
                  <a:srgbClr val="70757C"/>
                </a:solidFill>
                <a:latin typeface="Times New Roman"/>
                <a:cs typeface="Times New Roman"/>
              </a:rPr>
              <a:t>lnlOthe</a:t>
            </a:r>
            <a:r>
              <a:rPr dirty="0" smtClean="0" sz="550" spc="3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5">
                <a:solidFill>
                  <a:srgbClr val="5B6269"/>
                </a:solidFill>
                <a:latin typeface="Arial"/>
                <a:cs typeface="Arial"/>
              </a:rPr>
              <a:t>prw.,llon</a:t>
            </a:r>
            <a:r>
              <a:rPr dirty="0" smtClean="0" sz="600" spc="-9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100">
                <a:solidFill>
                  <a:srgbClr val="5B6269"/>
                </a:solidFill>
                <a:latin typeface="Times New Roman"/>
                <a:cs typeface="Times New Roman"/>
              </a:rPr>
              <a:t>o(</a:t>
            </a:r>
            <a:r>
              <a:rPr dirty="0" smtClean="0" sz="550" spc="100">
                <a:solidFill>
                  <a:srgbClr val="5B6269"/>
                </a:solidFill>
                <a:latin typeface="Times New Roman"/>
                <a:cs typeface="Times New Roman"/>
              </a:rPr>
              <a:t>-l'tPPMlo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15">
                <a:solidFill>
                  <a:srgbClr val="5B6269"/>
                </a:solidFill>
                <a:latin typeface="Times New Roman"/>
                <a:cs typeface="Times New Roman"/>
              </a:rPr>
              <a:t>pilt.,_,IS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650">
                <a:solidFill>
                  <a:srgbClr val="5B6269"/>
                </a:solidFill>
                <a:latin typeface="Times New Roman"/>
                <a:cs typeface="Times New Roman"/>
              </a:rPr>
              <a:t>-­</a:t>
            </a:r>
            <a:r>
              <a:rPr dirty="0" smtClean="0" sz="550" spc="484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goln9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60">
                <a:solidFill>
                  <a:srgbClr val="464F56"/>
                </a:solidFill>
                <a:latin typeface="Times New Roman"/>
                <a:cs typeface="Times New Roman"/>
              </a:rPr>
              <a:t>TAVl</a:t>
            </a:r>
            <a:r>
              <a:rPr dirty="0" smtClean="0" sz="550" spc="-45">
                <a:solidFill>
                  <a:srgbClr val="464F56"/>
                </a:solidFill>
                <a:latin typeface="Times New Roman"/>
                <a:cs typeface="Times New Roman"/>
              </a:rPr>
              <a:t>t</a:t>
            </a:r>
            <a:r>
              <a:rPr dirty="0" smtClean="0" sz="550" spc="280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25" i="1">
                <a:solidFill>
                  <a:srgbClr val="5B6269"/>
                </a:solidFill>
                <a:latin typeface="Arial"/>
                <a:cs typeface="Arial"/>
              </a:rPr>
              <a:t>U</a:t>
            </a:r>
            <a:r>
              <a:rPr dirty="0" smtClean="0" sz="600" spc="-70" i="1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5">
                <a:solidFill>
                  <a:srgbClr val="5B6269"/>
                </a:solidFill>
                <a:latin typeface="Arial"/>
                <a:cs typeface="Arial"/>
              </a:rPr>
              <a:t>Am</a:t>
            </a:r>
            <a:r>
              <a:rPr dirty="0" smtClean="0" sz="500" spc="-6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10">
                <a:solidFill>
                  <a:srgbClr val="5B6269"/>
                </a:solidFill>
                <a:latin typeface="Arial"/>
                <a:cs typeface="Arial"/>
              </a:rPr>
              <a:t>C&lt;il</a:t>
            </a:r>
            <a:r>
              <a:rPr dirty="0" smtClean="0" sz="500" spc="-2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15">
                <a:solidFill>
                  <a:srgbClr val="5B6269"/>
                </a:solidFill>
                <a:latin typeface="Times New Roman"/>
                <a:cs typeface="Times New Roman"/>
              </a:rPr>
              <a:t>tardiol</a:t>
            </a:r>
            <a:r>
              <a:rPr dirty="0" smtClean="0" sz="550" spc="-6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40">
                <a:solidFill>
                  <a:srgbClr val="5B6269"/>
                </a:solidFill>
                <a:latin typeface="Times New Roman"/>
                <a:cs typeface="Times New Roman"/>
              </a:rPr>
              <a:t>20•,U-12)</a:t>
            </a:r>
            <a:r>
              <a:rPr dirty="0" smtClean="0" sz="600" spc="-5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25">
                <a:solidFill>
                  <a:srgbClr val="5B6269"/>
                </a:solidFill>
                <a:latin typeface="Times New Roman"/>
                <a:cs typeface="Times New Roman"/>
              </a:rPr>
              <a:t>Cl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0">
                <a:solidFill>
                  <a:srgbClr val="5B6269"/>
                </a:solidFill>
                <a:latin typeface="Times New Roman"/>
                <a:cs typeface="Times New Roman"/>
              </a:rPr>
              <a:t>JOll</a:t>
            </a:r>
            <a:r>
              <a:rPr dirty="0" smtClean="0" sz="55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5">
                <a:solidFill>
                  <a:srgbClr val="5B6269"/>
                </a:solidFill>
                <a:latin typeface="Times New Roman"/>
                <a:cs typeface="Times New Roman"/>
              </a:rPr>
              <a:t>by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5">
                <a:solidFill>
                  <a:srgbClr val="5B6269"/>
                </a:solidFill>
                <a:latin typeface="Arial"/>
                <a:cs typeface="Arial"/>
              </a:rPr>
              <a:t>Ibo</a:t>
            </a:r>
            <a:r>
              <a:rPr dirty="0" smtClean="0" sz="550" spc="1095">
                <a:solidFill>
                  <a:srgbClr val="464F56"/>
                </a:solidFill>
                <a:latin typeface="Times New Roman"/>
                <a:cs typeface="Times New Roman"/>
              </a:rPr>
              <a:t>A</a:t>
            </a:r>
            <a:r>
              <a:rPr dirty="0" smtClean="0" sz="550" spc="545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550" spc="135">
                <a:solidFill>
                  <a:srgbClr val="5B6269"/>
                </a:solidFill>
                <a:latin typeface="Arial"/>
                <a:cs typeface="Arial"/>
              </a:rPr>
              <a:t>c..l</a:t>
            </a:r>
            <a:r>
              <a:rPr dirty="0" smtClean="0" sz="550" spc="270">
                <a:solidFill>
                  <a:srgbClr val="5B6269"/>
                </a:solidFill>
                <a:latin typeface="Arial"/>
                <a:cs typeface="Arial"/>
              </a:rPr>
              <a:t>q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ol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65">
                <a:solidFill>
                  <a:srgbClr val="5B6269"/>
                </a:solidFill>
                <a:latin typeface="Times New Roman"/>
                <a:cs typeface="Times New Roman"/>
              </a:rPr>
              <a:t>C.ddogy</a:t>
            </a:r>
            <a:r>
              <a:rPr dirty="0" smtClean="0" sz="550" spc="-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915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>
              <a:lnSpc>
                <a:spcPts val="1875"/>
              </a:lnSpc>
            </a:pPr>
            <a:r>
              <a:rPr dirty="0" smtClean="0" sz="1650" spc="-185" b="1">
                <a:latin typeface="Arial"/>
                <a:cs typeface="Arial"/>
              </a:rPr>
              <a:t>STS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dirty="0" smtClean="0" sz="1750" spc="-130" b="1">
                <a:latin typeface="Arial"/>
                <a:cs typeface="Arial"/>
              </a:rPr>
              <a:t>National</a:t>
            </a:r>
            <a:r>
              <a:rPr dirty="0" smtClean="0" sz="1750" spc="-5" b="1">
                <a:latin typeface="Arial"/>
                <a:cs typeface="Arial"/>
              </a:rPr>
              <a:t> </a:t>
            </a:r>
            <a:r>
              <a:rPr dirty="0" smtClean="0" sz="1750" spc="-160" b="1">
                <a:latin typeface="Arial"/>
                <a:cs typeface="Arial"/>
              </a:rPr>
              <a:t>Databas</a:t>
            </a:r>
            <a:r>
              <a:rPr dirty="0" smtClean="0" sz="1750" spc="-165" b="1">
                <a:latin typeface="Arial"/>
                <a:cs typeface="Arial"/>
              </a:rPr>
              <a:t>e</a:t>
            </a:r>
            <a:r>
              <a:rPr dirty="0" smtClean="0" sz="1750" spc="-250" b="1">
                <a:solidFill>
                  <a:srgbClr val="5B6269"/>
                </a:solidFill>
                <a:latin typeface="Arial"/>
                <a:cs typeface="Arial"/>
              </a:rPr>
              <a:t>'·</a:t>
            </a:r>
            <a:endParaRPr sz="1750">
              <a:latin typeface="Arial"/>
              <a:cs typeface="Arial"/>
            </a:endParaRPr>
          </a:p>
          <a:p>
            <a:pPr marL="20955">
              <a:lnSpc>
                <a:spcPts val="975"/>
              </a:lnSpc>
            </a:pPr>
            <a:r>
              <a:rPr dirty="0" smtClean="0" sz="900" spc="-160" i="1">
                <a:solidFill>
                  <a:srgbClr val="333434"/>
                </a:solidFill>
                <a:latin typeface="Arial"/>
                <a:cs typeface="Arial"/>
              </a:rPr>
              <a:t>U</a:t>
            </a:r>
            <a:r>
              <a:rPr dirty="0" smtClean="0" sz="900" spc="-195" i="1">
                <a:solidFill>
                  <a:srgbClr val="333434"/>
                </a:solidFill>
                <a:latin typeface="Arial"/>
                <a:cs typeface="Arial"/>
              </a:rPr>
              <a:t>s</a:t>
            </a:r>
            <a:r>
              <a:rPr dirty="0" smtClean="0" sz="900" spc="-25" i="1">
                <a:solidFill>
                  <a:srgbClr val="464F56"/>
                </a:solidFill>
                <a:latin typeface="Arial"/>
                <a:cs typeface="Arial"/>
              </a:rPr>
              <a:t>i</a:t>
            </a:r>
            <a:r>
              <a:rPr dirty="0" smtClean="0" sz="900" spc="-125" i="1">
                <a:solidFill>
                  <a:srgbClr val="464F56"/>
                </a:solidFill>
                <a:latin typeface="Arial"/>
                <a:cs typeface="Arial"/>
              </a:rPr>
              <a:t>n</a:t>
            </a:r>
            <a:r>
              <a:rPr dirty="0" smtClean="0" sz="900" spc="-40" i="1">
                <a:solidFill>
                  <a:srgbClr val="333434"/>
                </a:solidFill>
                <a:latin typeface="Arial"/>
                <a:cs typeface="Arial"/>
              </a:rPr>
              <a:t>g</a:t>
            </a:r>
            <a:r>
              <a:rPr dirty="0" smtClean="0" sz="900" spc="-60" i="1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900" spc="-95" i="1">
                <a:solidFill>
                  <a:srgbClr val="333434"/>
                </a:solidFill>
                <a:latin typeface="Arial"/>
                <a:cs typeface="Arial"/>
              </a:rPr>
              <a:t>da</a:t>
            </a:r>
            <a:r>
              <a:rPr dirty="0" smtClean="0" sz="900" spc="-130" i="1">
                <a:solidFill>
                  <a:srgbClr val="333434"/>
                </a:solidFill>
                <a:latin typeface="Arial"/>
                <a:cs typeface="Arial"/>
              </a:rPr>
              <a:t>t</a:t>
            </a:r>
            <a:r>
              <a:rPr dirty="0" smtClean="0" sz="900" spc="-55" i="1">
                <a:solidFill>
                  <a:srgbClr val="464F56"/>
                </a:solidFill>
                <a:latin typeface="Arial"/>
                <a:cs typeface="Arial"/>
              </a:rPr>
              <a:t>a</a:t>
            </a:r>
            <a:r>
              <a:rPr dirty="0" smtClean="0" sz="900" spc="-75" i="1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900" spc="-65" i="1">
                <a:solidFill>
                  <a:srgbClr val="333434"/>
                </a:solidFill>
                <a:latin typeface="Arial"/>
                <a:cs typeface="Arial"/>
              </a:rPr>
              <a:t>to</a:t>
            </a:r>
            <a:r>
              <a:rPr dirty="0" smtClean="0" sz="900" spc="-65" i="1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900" spc="-110" i="1">
                <a:solidFill>
                  <a:srgbClr val="464F56"/>
                </a:solidFill>
                <a:latin typeface="Arial"/>
                <a:cs typeface="Arial"/>
              </a:rPr>
              <a:t>d</a:t>
            </a:r>
            <a:r>
              <a:rPr dirty="0" smtClean="0" sz="900" spc="-95" i="1">
                <a:solidFill>
                  <a:srgbClr val="333434"/>
                </a:solidFill>
                <a:latin typeface="Arial"/>
                <a:cs typeface="Arial"/>
              </a:rPr>
              <a:t>rive</a:t>
            </a:r>
            <a:r>
              <a:rPr dirty="0" smtClean="0" sz="900" spc="-30" i="1">
                <a:solidFill>
                  <a:srgbClr val="333434"/>
                </a:solidFill>
                <a:latin typeface="Arial"/>
                <a:cs typeface="Arial"/>
              </a:rPr>
              <a:t> </a:t>
            </a:r>
            <a:r>
              <a:rPr dirty="0" smtClean="0" sz="900" spc="-110" i="1">
                <a:solidFill>
                  <a:srgbClr val="333434"/>
                </a:solidFill>
                <a:latin typeface="Arial"/>
                <a:cs typeface="Arial"/>
              </a:rPr>
              <a:t>q</a:t>
            </a:r>
            <a:r>
              <a:rPr dirty="0" smtClean="0" sz="900" spc="-80" i="1">
                <a:solidFill>
                  <a:srgbClr val="464F56"/>
                </a:solidFill>
                <a:latin typeface="Arial"/>
                <a:cs typeface="Arial"/>
              </a:rPr>
              <a:t>u</a:t>
            </a:r>
            <a:r>
              <a:rPr dirty="0" smtClean="0" sz="900" spc="-140" i="1">
                <a:solidFill>
                  <a:srgbClr val="464F56"/>
                </a:solidFill>
                <a:latin typeface="Arial"/>
                <a:cs typeface="Arial"/>
              </a:rPr>
              <a:t>a</a:t>
            </a:r>
            <a:r>
              <a:rPr dirty="0" smtClean="0" sz="900" spc="-35" i="1">
                <a:solidFill>
                  <a:srgbClr val="333434"/>
                </a:solidFill>
                <a:latin typeface="Arial"/>
                <a:cs typeface="Arial"/>
              </a:rPr>
              <a:t>l</a:t>
            </a:r>
            <a:r>
              <a:rPr dirty="0" smtClean="0" sz="900" spc="-45" i="1">
                <a:solidFill>
                  <a:srgbClr val="333434"/>
                </a:solidFill>
                <a:latin typeface="Arial"/>
                <a:cs typeface="Arial"/>
              </a:rPr>
              <a:t>i</a:t>
            </a:r>
            <a:r>
              <a:rPr dirty="0" smtClean="0" sz="900" spc="-70" i="1">
                <a:solidFill>
                  <a:srgbClr val="464F56"/>
                </a:solidFill>
                <a:latin typeface="Arial"/>
                <a:cs typeface="Arial"/>
              </a:rPr>
              <a:t>ty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7620" y="197909"/>
            <a:ext cx="3089910" cy="60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255">
              <a:lnSpc>
                <a:spcPct val="104700"/>
              </a:lnSpc>
            </a:pPr>
            <a:r>
              <a:rPr dirty="0" smtClean="0" sz="1250" spc="35">
                <a:solidFill>
                  <a:srgbClr val="182B50"/>
                </a:solidFill>
                <a:latin typeface="Arial"/>
                <a:cs typeface="Arial"/>
              </a:rPr>
              <a:t>Prosthesis-Patient</a:t>
            </a:r>
            <a:r>
              <a:rPr dirty="0" smtClean="0" sz="1250" spc="3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-12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45">
                <a:solidFill>
                  <a:srgbClr val="182B50"/>
                </a:solidFill>
                <a:latin typeface="Arial"/>
                <a:cs typeface="Arial"/>
              </a:rPr>
              <a:t>Mismatch</a:t>
            </a:r>
            <a:r>
              <a:rPr dirty="0" smtClean="0" sz="1250" spc="60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95">
                <a:solidFill>
                  <a:srgbClr val="182B50"/>
                </a:solidFill>
                <a:latin typeface="Arial"/>
                <a:cs typeface="Arial"/>
              </a:rPr>
              <a:t>in</a:t>
            </a:r>
            <a:r>
              <a:rPr dirty="0" smtClean="0" sz="1250" spc="-4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-20">
                <a:solidFill>
                  <a:srgbClr val="182B50"/>
                </a:solidFill>
                <a:latin typeface="Arial"/>
                <a:cs typeface="Arial"/>
              </a:rPr>
              <a:t>62,125</a:t>
            </a:r>
            <a:r>
              <a:rPr dirty="0" smtClean="0" sz="1250" spc="-1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30">
                <a:solidFill>
                  <a:srgbClr val="182B50"/>
                </a:solidFill>
                <a:latin typeface="Arial"/>
                <a:cs typeface="Arial"/>
              </a:rPr>
              <a:t>Patients</a:t>
            </a:r>
            <a:r>
              <a:rPr dirty="0" smtClean="0" sz="1250" spc="15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55">
                <a:solidFill>
                  <a:srgbClr val="182B50"/>
                </a:solidFill>
                <a:latin typeface="Arial"/>
                <a:cs typeface="Arial"/>
              </a:rPr>
              <a:t>Following</a:t>
            </a:r>
            <a:r>
              <a:rPr dirty="0" smtClean="0" sz="1250" spc="7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35">
                <a:solidFill>
                  <a:srgbClr val="182B50"/>
                </a:solidFill>
                <a:latin typeface="Arial"/>
                <a:cs typeface="Arial"/>
              </a:rPr>
              <a:t>Transcatheter</a:t>
            </a:r>
            <a:r>
              <a:rPr dirty="0" smtClean="0" sz="1250" spc="3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-140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65">
                <a:solidFill>
                  <a:srgbClr val="182B50"/>
                </a:solidFill>
                <a:latin typeface="Arial"/>
                <a:cs typeface="Arial"/>
              </a:rPr>
              <a:t>Aortic</a:t>
            </a:r>
            <a:r>
              <a:rPr dirty="0" smtClean="0" sz="1250" spc="4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35">
                <a:solidFill>
                  <a:srgbClr val="182B50"/>
                </a:solidFill>
                <a:latin typeface="Arial"/>
                <a:cs typeface="Arial"/>
              </a:rPr>
              <a:t>Valve</a:t>
            </a:r>
            <a:r>
              <a:rPr dirty="0" smtClean="0" sz="1250" spc="170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1250" spc="40">
                <a:solidFill>
                  <a:srgbClr val="182B50"/>
                </a:solidFill>
                <a:latin typeface="Arial"/>
                <a:cs typeface="Arial"/>
              </a:rPr>
              <a:t>Replacement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7620" y="858132"/>
            <a:ext cx="173482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75">
                <a:solidFill>
                  <a:srgbClr val="182B50"/>
                </a:solidFill>
                <a:latin typeface="Arial"/>
                <a:cs typeface="Arial"/>
              </a:rPr>
              <a:t>From</a:t>
            </a:r>
            <a:r>
              <a:rPr dirty="0" smtClean="0" sz="800" spc="-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800" spc="60">
                <a:solidFill>
                  <a:srgbClr val="182B50"/>
                </a:solidFill>
                <a:latin typeface="Arial"/>
                <a:cs typeface="Arial"/>
              </a:rPr>
              <a:t>the</a:t>
            </a:r>
            <a:r>
              <a:rPr dirty="0" smtClean="0" sz="800" spc="70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800" spc="5">
                <a:solidFill>
                  <a:srgbClr val="182B50"/>
                </a:solidFill>
                <a:latin typeface="Arial"/>
                <a:cs typeface="Arial"/>
              </a:rPr>
              <a:t>ST</a:t>
            </a:r>
            <a:r>
              <a:rPr dirty="0" smtClean="0" sz="800" spc="-45">
                <a:solidFill>
                  <a:srgbClr val="182B50"/>
                </a:solidFill>
                <a:latin typeface="Arial"/>
                <a:cs typeface="Arial"/>
              </a:rPr>
              <a:t>S</a:t>
            </a:r>
            <a:r>
              <a:rPr dirty="0" smtClean="0" sz="800" spc="235">
                <a:solidFill>
                  <a:srgbClr val="464F56"/>
                </a:solidFill>
                <a:latin typeface="Arial"/>
                <a:cs typeface="Arial"/>
              </a:rPr>
              <a:t>/</a:t>
            </a:r>
            <a:r>
              <a:rPr dirty="0" smtClean="0" sz="800" spc="45">
                <a:solidFill>
                  <a:srgbClr val="182B50"/>
                </a:solidFill>
                <a:latin typeface="Arial"/>
                <a:cs typeface="Arial"/>
              </a:rPr>
              <a:t>ACC</a:t>
            </a:r>
            <a:r>
              <a:rPr dirty="0" smtClean="0" sz="800" spc="-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800" spc="60">
                <a:solidFill>
                  <a:srgbClr val="182B50"/>
                </a:solidFill>
                <a:latin typeface="Arial"/>
                <a:cs typeface="Arial"/>
              </a:rPr>
              <a:t>TVT</a:t>
            </a:r>
            <a:r>
              <a:rPr dirty="0" smtClean="0" sz="800" spc="100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800" spc="45">
                <a:solidFill>
                  <a:srgbClr val="182B50"/>
                </a:solidFill>
                <a:latin typeface="Arial"/>
                <a:cs typeface="Arial"/>
              </a:rPr>
              <a:t>Re</a:t>
            </a:r>
            <a:r>
              <a:rPr dirty="0" smtClean="0" sz="800" spc="10">
                <a:solidFill>
                  <a:srgbClr val="182B50"/>
                </a:solidFill>
                <a:latin typeface="Arial"/>
                <a:cs typeface="Arial"/>
              </a:rPr>
              <a:t>g</a:t>
            </a:r>
            <a:r>
              <a:rPr dirty="0" smtClean="0" sz="800" spc="50">
                <a:solidFill>
                  <a:srgbClr val="464F56"/>
                </a:solidFill>
                <a:latin typeface="Arial"/>
                <a:cs typeface="Arial"/>
              </a:rPr>
              <a:t>i</a:t>
            </a:r>
            <a:r>
              <a:rPr dirty="0" smtClean="0" sz="800" spc="-10">
                <a:solidFill>
                  <a:srgbClr val="464F56"/>
                </a:solidFill>
                <a:latin typeface="Arial"/>
                <a:cs typeface="Arial"/>
              </a:rPr>
              <a:t>s</a:t>
            </a:r>
            <a:r>
              <a:rPr dirty="0" smtClean="0" sz="800" spc="85">
                <a:solidFill>
                  <a:srgbClr val="182B50"/>
                </a:solidFill>
                <a:latin typeface="Arial"/>
                <a:cs typeface="Arial"/>
              </a:rPr>
              <a:t>try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47620" y="1019220"/>
            <a:ext cx="3322954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160">
                <a:solidFill>
                  <a:srgbClr val="464F56"/>
                </a:solidFill>
                <a:latin typeface="Times New Roman"/>
                <a:cs typeface="Times New Roman"/>
              </a:rPr>
              <a:t>H-•d</a:t>
            </a:r>
            <a:r>
              <a:rPr dirty="0" smtClean="0" sz="650" spc="-50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-10">
                <a:solidFill>
                  <a:srgbClr val="70757C"/>
                </a:solidFill>
                <a:latin typeface="Times New Roman"/>
                <a:cs typeface="Times New Roman"/>
              </a:rPr>
              <a:t>C.</a:t>
            </a:r>
            <a:r>
              <a:rPr dirty="0" smtClean="0" sz="650" spc="-3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-30">
                <a:solidFill>
                  <a:srgbClr val="464F56"/>
                </a:solidFill>
                <a:latin typeface="Times New Roman"/>
                <a:cs typeface="Times New Roman"/>
              </a:rPr>
              <a:t>Hl!rtlllmn</a:t>
            </a:r>
            <a:r>
              <a:rPr dirty="0" smtClean="0" sz="650" spc="-4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95">
                <a:solidFill>
                  <a:srgbClr val="70757C"/>
                </a:solidFill>
                <a:latin typeface="Times New Roman"/>
                <a:cs typeface="Times New Roman"/>
              </a:rPr>
              <a:t>,</a:t>
            </a:r>
            <a:r>
              <a:rPr dirty="0" smtClean="0" sz="600" spc="-20">
                <a:solidFill>
                  <a:srgbClr val="5B6269"/>
                </a:solidFill>
                <a:latin typeface="Times New Roman"/>
                <a:cs typeface="Times New Roman"/>
              </a:rPr>
              <a:t>MD,•</a:t>
            </a:r>
            <a:r>
              <a:rPr dirty="0" smtClean="0" sz="60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-15">
                <a:solidFill>
                  <a:srgbClr val="5B6269"/>
                </a:solidFill>
                <a:latin typeface="Times New Roman"/>
                <a:cs typeface="Times New Roman"/>
              </a:rPr>
              <a:t>Samutl</a:t>
            </a:r>
            <a:r>
              <a:rPr dirty="0" smtClean="0" sz="65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00" spc="25">
                <a:solidFill>
                  <a:srgbClr val="5B6269"/>
                </a:solidFill>
                <a:latin typeface="Arial"/>
                <a:cs typeface="Arial"/>
              </a:rPr>
              <a:t>A.</a:t>
            </a:r>
            <a:r>
              <a:rPr dirty="0" smtClean="0" sz="500" spc="5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50" spc="-30">
                <a:solidFill>
                  <a:srgbClr val="5B6269"/>
                </a:solidFill>
                <a:latin typeface="Times New Roman"/>
                <a:cs typeface="Times New Roman"/>
              </a:rPr>
              <a:t>Dmoshvar,</a:t>
            </a:r>
            <a:r>
              <a:rPr dirty="0" smtClean="0" sz="650" spc="4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35">
                <a:solidFill>
                  <a:srgbClr val="5B6269"/>
                </a:solidFill>
                <a:latin typeface="Arial"/>
                <a:cs typeface="Arial"/>
              </a:rPr>
              <a:t>ldD.•enu</a:t>
            </a:r>
            <a:r>
              <a:rPr dirty="0" smtClean="0" sz="1000" spc="-17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950" spc="-40">
                <a:solidFill>
                  <a:srgbClr val="82878C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20">
                <a:solidFill>
                  <a:srgbClr val="82878C"/>
                </a:solidFill>
                <a:latin typeface="Times New Roman"/>
                <a:cs typeface="Times New Roman"/>
              </a:rPr>
              <a:t>.</a:t>
            </a:r>
            <a:r>
              <a:rPr dirty="0" smtClean="0" sz="650" spc="135">
                <a:solidFill>
                  <a:srgbClr val="5B6269"/>
                </a:solidFill>
                <a:latin typeface="Times New Roman"/>
                <a:cs typeface="Times New Roman"/>
              </a:rPr>
              <a:t>Fon•-</a:t>
            </a:r>
            <a:r>
              <a:rPr dirty="0" smtClean="0" sz="650" spc="125">
                <a:solidFill>
                  <a:srgbClr val="5B6269"/>
                </a:solidFill>
                <a:latin typeface="Times New Roman"/>
                <a:cs typeface="Times New Roman"/>
              </a:rPr>
              <a:t>·</a:t>
            </a:r>
            <a:r>
              <a:rPr dirty="0" smtClean="0" sz="1200" spc="-155">
                <a:solidFill>
                  <a:srgbClr val="464F56"/>
                </a:solidFill>
                <a:latin typeface="Arial"/>
                <a:cs typeface="Arial"/>
              </a:rPr>
              <a:t>•</a:t>
            </a:r>
            <a:r>
              <a:rPr dirty="0" smtClean="0" sz="1200" spc="-420">
                <a:solidFill>
                  <a:srgbClr val="464F56"/>
                </a:solidFill>
                <a:latin typeface="Arial"/>
                <a:cs typeface="Arial"/>
              </a:rPr>
              <a:t>m</a:t>
            </a:r>
            <a:r>
              <a:rPr dirty="0" smtClean="0" sz="1200" spc="-240">
                <a:solidFill>
                  <a:srgbClr val="93979C"/>
                </a:solidFill>
                <a:latin typeface="Arial"/>
                <a:cs typeface="Arial"/>
              </a:rPr>
              <a:t>,</a:t>
            </a:r>
            <a:r>
              <a:rPr dirty="0" smtClean="0" sz="1200" spc="0">
                <a:solidFill>
                  <a:srgbClr val="5B6269"/>
                </a:solidFill>
                <a:latin typeface="Arial"/>
                <a:cs typeface="Arial"/>
              </a:rPr>
              <a:t>•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AmmdaSceltins,MJll</a:t>
            </a:r>
            <a:r>
              <a:rPr dirty="0" smtClean="0" sz="600" spc="35">
                <a:solidFill>
                  <a:srgbClr val="5B6269"/>
                </a:solidFill>
                <a:latin typeface="Times New Roman"/>
                <a:cs typeface="Times New Roman"/>
              </a:rPr>
              <a:t>!</a:t>
            </a:r>
            <a:r>
              <a:rPr dirty="0" smtClean="0" sz="600" spc="50">
                <a:solidFill>
                  <a:srgbClr val="82878C"/>
                </a:solidFill>
                <a:latin typeface="Times New Roman"/>
                <a:cs typeface="Times New Roman"/>
              </a:rPr>
              <a:t>,•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9306" y="1087183"/>
            <a:ext cx="318262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280">
                <a:solidFill>
                  <a:srgbClr val="5B6269"/>
                </a:solidFill>
                <a:latin typeface="Times New Roman"/>
                <a:cs typeface="Times New Roman"/>
              </a:rPr>
              <a:t>S-</a:t>
            </a:r>
            <a:r>
              <a:rPr dirty="0" smtClean="0" sz="600" spc="240">
                <a:solidFill>
                  <a:srgbClr val="5B6269"/>
                </a:solidFill>
                <a:latin typeface="Times New Roman"/>
                <a:cs typeface="Times New Roman"/>
              </a:rPr>
              <a:t>b</a:t>
            </a:r>
            <a:r>
              <a:rPr dirty="0" smtClean="0" sz="600" spc="9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-9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75">
                <a:solidFill>
                  <a:srgbClr val="5B6269"/>
                </a:solidFill>
                <a:latin typeface="Times New Roman"/>
                <a:cs typeface="Times New Roman"/>
              </a:rPr>
              <a:t>b</a:t>
            </a:r>
            <a:r>
              <a:rPr dirty="0" smtClean="0" sz="600" spc="-7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5">
                <a:solidFill>
                  <a:srgbClr val="5B6269"/>
                </a:solidFill>
                <a:latin typeface="Times New Roman"/>
                <a:cs typeface="Times New Roman"/>
              </a:rPr>
              <a:t>Vmai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)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Jpal</a:t>
            </a:r>
            <a:r>
              <a:rPr dirty="0" smtClean="0" sz="600" spc="50">
                <a:solidFill>
                  <a:srgbClr val="5B6269"/>
                </a:solidFill>
                <a:latin typeface="Times New Roman"/>
                <a:cs typeface="Times New Roman"/>
              </a:rPr>
              <a:t>i</a:t>
            </a:r>
            <a:r>
              <a:rPr dirty="0" smtClean="0" sz="600" spc="170">
                <a:solidFill>
                  <a:srgbClr val="93979C"/>
                </a:solidFill>
                <a:latin typeface="Times New Roman"/>
                <a:cs typeface="Times New Roman"/>
              </a:rPr>
              <a:t>,</a:t>
            </a:r>
            <a:r>
              <a:rPr dirty="0" smtClean="0" sz="800" spc="-170">
                <a:solidFill>
                  <a:srgbClr val="5B6269"/>
                </a:solidFill>
                <a:latin typeface="Arial"/>
                <a:cs typeface="Arial"/>
              </a:rPr>
              <a:t>&amp;m</a:t>
            </a:r>
            <a:r>
              <a:rPr dirty="0" smtClean="0" sz="800" spc="-155">
                <a:solidFill>
                  <a:srgbClr val="5B6269"/>
                </a:solidFill>
                <a:latin typeface="Arial"/>
                <a:cs typeface="Arial"/>
              </a:rPr>
              <a:t>.</a:t>
            </a:r>
            <a:r>
              <a:rPr dirty="0" smtClean="0" sz="800" spc="35">
                <a:solidFill>
                  <a:srgbClr val="82878C"/>
                </a:solidFill>
                <a:latin typeface="Arial"/>
                <a:cs typeface="Arial"/>
              </a:rPr>
              <a:t>•</a:t>
            </a:r>
            <a:r>
              <a:rPr dirty="0" smtClean="0" sz="800" spc="-150">
                <a:solidFill>
                  <a:srgbClr val="82878C"/>
                </a:solidFill>
                <a:latin typeface="Arial"/>
                <a:cs typeface="Arial"/>
              </a:rPr>
              <a:t> </a:t>
            </a:r>
            <a:r>
              <a:rPr dirty="0" smtClean="0" sz="600" spc="80">
                <a:solidFill>
                  <a:srgbClr val="5B6269"/>
                </a:solidFill>
                <a:latin typeface="Times New Roman"/>
                <a:cs typeface="Times New Roman"/>
              </a:rPr>
              <a:t>llmnb</a:t>
            </a:r>
            <a:r>
              <a:rPr dirty="0" smtClean="0" sz="600" spc="6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30">
                <a:solidFill>
                  <a:srgbClr val="5B6269"/>
                </a:solidFill>
                <a:latin typeface="Times New Roman"/>
                <a:cs typeface="Times New Roman"/>
              </a:rPr>
              <a:t>D.</a:t>
            </a:r>
            <a:r>
              <a:rPr dirty="0" smtClean="0" sz="600" spc="-3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0">
                <a:solidFill>
                  <a:srgbClr val="5B6269"/>
                </a:solidFill>
                <a:latin typeface="Arial"/>
                <a:cs typeface="Arial"/>
              </a:rPr>
              <a:t>Dnal.</a:t>
            </a:r>
            <a:r>
              <a:rPr dirty="0" smtClean="0" sz="600" spc="-6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1450" spc="-335">
                <a:solidFill>
                  <a:srgbClr val="464F56"/>
                </a:solidFill>
                <a:latin typeface="Times New Roman"/>
                <a:cs typeface="Times New Roman"/>
              </a:rPr>
              <a:t>•m.</a:t>
            </a:r>
            <a:r>
              <a:rPr dirty="0" smtClean="0" sz="1450" spc="-135">
                <a:solidFill>
                  <a:srgbClr val="464F56"/>
                </a:solidFill>
                <a:latin typeface="Times New Roman"/>
                <a:cs typeface="Times New Roman"/>
              </a:rPr>
              <a:t>·</a:t>
            </a:r>
            <a:r>
              <a:rPr dirty="0" smtClean="0" sz="550" spc="10">
                <a:solidFill>
                  <a:srgbClr val="5B6269"/>
                </a:solidFill>
                <a:latin typeface="Arial"/>
                <a:cs typeface="Arial"/>
              </a:rPr>
              <a:t>O.vtd</a:t>
            </a:r>
            <a:r>
              <a:rPr dirty="0" smtClean="0" sz="550" spc="-1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-10">
                <a:solidFill>
                  <a:srgbClr val="70757C"/>
                </a:solidFill>
                <a:latin typeface="Times New Roman"/>
                <a:cs typeface="Times New Roman"/>
              </a:rPr>
              <a:t>J</a:t>
            </a:r>
            <a:r>
              <a:rPr dirty="0" smtClean="0" sz="600" spc="140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25">
                <a:solidFill>
                  <a:srgbClr val="5B6269"/>
                </a:solidFill>
                <a:latin typeface="Times New Roman"/>
                <a:cs typeface="Times New Roman"/>
              </a:rPr>
              <a:t>Mii•'*&gt;</a:t>
            </a:r>
            <a:r>
              <a:rPr dirty="0" smtClean="0" sz="600" spc="-8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70">
                <a:solidFill>
                  <a:srgbClr val="82878C"/>
                </a:solidFill>
                <a:latin typeface="Times New Roman"/>
                <a:cs typeface="Times New Roman"/>
              </a:rPr>
              <a:t>,</a:t>
            </a:r>
            <a:r>
              <a:rPr dirty="0" smtClean="0" sz="600" spc="-80">
                <a:solidFill>
                  <a:srgbClr val="82878C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-55">
                <a:solidFill>
                  <a:srgbClr val="5B6269"/>
                </a:solidFill>
                <a:latin typeface="Times New Roman"/>
                <a:cs typeface="Times New Roman"/>
              </a:rPr>
              <a:t>MD..</a:t>
            </a:r>
            <a:r>
              <a:rPr dirty="0" smtClean="0" sz="70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100">
                <a:solidFill>
                  <a:srgbClr val="5B6269"/>
                </a:solidFill>
                <a:latin typeface="Times New Roman"/>
                <a:cs typeface="Times New Roman"/>
              </a:rPr>
              <a:t>Y</a:t>
            </a:r>
            <a:r>
              <a:rPr dirty="0" smtClean="0" sz="600" spc="-20">
                <a:solidFill>
                  <a:srgbClr val="5B6269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nod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45">
                <a:solidFill>
                  <a:srgbClr val="5B6269"/>
                </a:solidFill>
                <a:latin typeface="Times New Roman"/>
                <a:cs typeface="Times New Roman"/>
              </a:rPr>
              <a:t>H</a:t>
            </a:r>
            <a:r>
              <a:rPr dirty="0" smtClean="0" sz="600" spc="140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50">
                <a:solidFill>
                  <a:srgbClr val="5B6269"/>
                </a:solidFill>
                <a:latin typeface="Times New Roman"/>
                <a:cs typeface="Times New Roman"/>
              </a:rPr>
              <a:t>lbaw:ull</a:t>
            </a:r>
            <a:r>
              <a:rPr dirty="0" smtClean="0" sz="600" spc="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290">
                <a:solidFill>
                  <a:srgbClr val="464F56"/>
                </a:solidFill>
                <a:latin typeface="Times New Roman"/>
                <a:cs typeface="Times New Roman"/>
              </a:rPr>
              <a:t>•m..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9306" y="1248436"/>
            <a:ext cx="150495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solidFill>
                  <a:srgbClr val="5B6269"/>
                </a:solidFill>
                <a:latin typeface="Arial"/>
                <a:cs typeface="Arial"/>
              </a:rPr>
              <a:t>Hnllfn</a:t>
            </a:r>
            <a:r>
              <a:rPr dirty="0" smtClean="0" sz="600" spc="-9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5">
                <a:solidFill>
                  <a:srgbClr val="5B6269"/>
                </a:solidFill>
                <a:latin typeface="Arial"/>
                <a:cs typeface="Arial"/>
              </a:rPr>
              <a:t>Rynur.</a:t>
            </a:r>
            <a:r>
              <a:rPr dirty="0" smtClean="0" sz="600" spc="-7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0">
                <a:solidFill>
                  <a:srgbClr val="5B6269"/>
                </a:solidFill>
                <a:latin typeface="Arial"/>
                <a:cs typeface="Arial"/>
              </a:rPr>
              <a:t>MD</a:t>
            </a:r>
            <a:r>
              <a:rPr dirty="0" smtClean="0" sz="550" spc="-70">
                <a:solidFill>
                  <a:srgbClr val="5B6269"/>
                </a:solidFill>
                <a:latin typeface="Arial"/>
                <a:cs typeface="Arial"/>
              </a:rPr>
              <a:t>,</a:t>
            </a:r>
            <a:r>
              <a:rPr dirty="0" smtClean="0" sz="550" spc="-10">
                <a:solidFill>
                  <a:srgbClr val="82878C"/>
                </a:solidFill>
                <a:latin typeface="Arial"/>
                <a:cs typeface="Arial"/>
              </a:rPr>
              <a:t>&lt;</a:t>
            </a:r>
            <a:r>
              <a:rPr dirty="0" smtClean="0" sz="550" spc="-80">
                <a:solidFill>
                  <a:srgbClr val="82878C"/>
                </a:solidFill>
                <a:latin typeface="Arial"/>
                <a:cs typeface="Arial"/>
              </a:rPr>
              <a:t> </a:t>
            </a:r>
            <a:r>
              <a:rPr dirty="0" smtClean="0" sz="700" spc="-50">
                <a:solidFill>
                  <a:srgbClr val="464F56"/>
                </a:solidFill>
                <a:latin typeface="Arial"/>
                <a:cs typeface="Arial"/>
              </a:rPr>
              <a:t>Andnirl</a:t>
            </a:r>
            <a:r>
              <a:rPr dirty="0" smtClean="0" sz="700" spc="-75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900" spc="0" i="1">
                <a:solidFill>
                  <a:srgbClr val="70757C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40" i="1">
                <a:solidFill>
                  <a:srgbClr val="70757C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20">
                <a:solidFill>
                  <a:srgbClr val="5B6269"/>
                </a:solidFill>
                <a:latin typeface="Times New Roman"/>
                <a:cs typeface="Times New Roman"/>
              </a:rPr>
              <a:t>lloslnsld,</a:t>
            </a:r>
            <a:r>
              <a:rPr dirty="0" smtClean="0" sz="550" spc="-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0">
                <a:solidFill>
                  <a:srgbClr val="5B6269"/>
                </a:solidFill>
                <a:latin typeface="Arial"/>
                <a:cs typeface="Arial"/>
              </a:rPr>
              <a:t>PIO'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14122" y="1760170"/>
            <a:ext cx="3397885" cy="313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85">
                <a:solidFill>
                  <a:srgbClr val="182B50"/>
                </a:solidFill>
                <a:latin typeface="Times New Roman"/>
                <a:cs typeface="Times New Roman"/>
              </a:rPr>
              <a:t>.,.at•01.WD</a:t>
            </a:r>
            <a:r>
              <a:rPr dirty="0" smtClean="0" sz="600" spc="-30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----nt""""*"</a:t>
            </a:r>
            <a:r>
              <a:rPr dirty="0" smtClean="0" sz="600" spc="135">
                <a:solidFill>
                  <a:srgbClr val="5B6269"/>
                </a:solidFill>
                <a:latin typeface="Times New Roman"/>
                <a:cs typeface="Times New Roman"/>
              </a:rPr>
              <a:t>(</a:t>
            </a:r>
            <a:r>
              <a:rPr dirty="0" smtClean="0" sz="600" spc="145">
                <a:solidFill>
                  <a:srgbClr val="5B6269"/>
                </a:solidFill>
                <a:latin typeface="Times New Roman"/>
                <a:cs typeface="Times New Roman"/>
              </a:rPr>
              <a:t>Pftl</a:t>
            </a:r>
            <a:r>
              <a:rPr dirty="0" smtClean="0" sz="600" spc="135">
                <a:solidFill>
                  <a:srgbClr val="5B6269"/>
                </a:solidFill>
                <a:latin typeface="Times New Roman"/>
                <a:cs typeface="Times New Roman"/>
              </a:rPr>
              <a:t>)</a:t>
            </a:r>
            <a:r>
              <a:rPr dirty="0" smtClean="0" sz="600" spc="135">
                <a:solidFill>
                  <a:srgbClr val="5B6269"/>
                </a:solidFill>
                <a:latin typeface="Times New Roman"/>
                <a:cs typeface="Times New Roman"/>
              </a:rPr>
              <a:t>2't.,"'9'&lt;J</a:t>
            </a:r>
            <a:r>
              <a:rPr dirty="0" smtClean="0" sz="600" spc="-3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5">
                <a:solidFill>
                  <a:srgbClr val="82878C"/>
                </a:solidFill>
                <a:latin typeface="Times New Roman"/>
                <a:cs typeface="Times New Roman"/>
              </a:rPr>
              <a:t>l</a:t>
            </a:r>
            <a:r>
              <a:rPr dirty="0" smtClean="0" sz="600" spc="-85">
                <a:solidFill>
                  <a:srgbClr val="82878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30">
                <a:solidFill>
                  <a:srgbClr val="5B6269"/>
                </a:solidFill>
                <a:latin typeface="Times New Roman"/>
                <a:cs typeface="Times New Roman"/>
              </a:rPr>
              <a:t>......,v••</a:t>
            </a:r>
            <a:r>
              <a:rPr dirty="0" smtClean="0" sz="600" spc="13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75">
                <a:solidFill>
                  <a:srgbClr val="5B6269"/>
                </a:solidFill>
                <a:latin typeface="Times New Roman"/>
                <a:cs typeface="Times New Roman"/>
              </a:rPr>
              <a:t>t1A-..OfotlotllC&lt;-</a:t>
            </a:r>
            <a:r>
              <a:rPr dirty="0" smtClean="0" sz="600" spc="-5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40">
                <a:solidFill>
                  <a:srgbClr val="82878C"/>
                </a:solidFill>
                <a:latin typeface="Times New Roman"/>
                <a:cs typeface="Times New Roman"/>
              </a:rPr>
              <a:t>I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•</a:t>
            </a:r>
            <a:endParaRPr sz="600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spcBef>
                <a:spcPts val="95"/>
              </a:spcBef>
            </a:pPr>
            <a:r>
              <a:rPr dirty="0" smtClean="0" sz="600" spc="325">
                <a:solidFill>
                  <a:srgbClr val="5B6269"/>
                </a:solidFill>
                <a:latin typeface="Times New Roman"/>
                <a:cs typeface="Times New Roman"/>
              </a:rPr>
              <a:t>--·---l,_,,.htWAVA</a:t>
            </a:r>
            <a:r>
              <a:rPr dirty="0" smtClean="0" sz="600" spc="254">
                <a:solidFill>
                  <a:srgbClr val="5B6269"/>
                </a:solidFill>
                <a:latin typeface="Times New Roman"/>
                <a:cs typeface="Times New Roman"/>
              </a:rPr>
              <a:t>(</a:t>
            </a:r>
            <a:r>
              <a:rPr dirty="0" smtClean="0" sz="600" spc="375">
                <a:solidFill>
                  <a:srgbClr val="5B6269"/>
                </a:solidFill>
                <a:latin typeface="Times New Roman"/>
                <a:cs typeface="Times New Roman"/>
              </a:rPr>
              <a:t>TAVIOana-.0•</a:t>
            </a:r>
            <a:r>
              <a:rPr dirty="0" smtClean="0" sz="600" spc="37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34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20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130">
                <a:solidFill>
                  <a:srgbClr val="5B6269"/>
                </a:solidFill>
                <a:latin typeface="Times New Roman"/>
                <a:cs typeface="Times New Roman"/>
              </a:rPr>
              <a:t>-ondlbollfecuo</a:t>
            </a:r>
            <a:r>
              <a:rPr dirty="0" smtClean="0" sz="550" spc="105">
                <a:solidFill>
                  <a:srgbClr val="5B6269"/>
                </a:solidFill>
                <a:latin typeface="Times New Roman"/>
                <a:cs typeface="Times New Roman"/>
              </a:rPr>
              <a:t>(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mtClean="0" sz="650" spc="890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650" spc="-5">
                <a:solidFill>
                  <a:srgbClr val="464F56"/>
                </a:solidFill>
                <a:latin typeface="Times New Roman"/>
                <a:cs typeface="Times New Roman"/>
              </a:rPr>
              <a:t>afW</a:t>
            </a:r>
            <a:r>
              <a:rPr dirty="0" smtClean="0" sz="650" spc="-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55">
                <a:solidFill>
                  <a:srgbClr val="464F56"/>
                </a:solidFill>
                <a:latin typeface="Times New Roman"/>
                <a:cs typeface="Times New Roman"/>
              </a:rPr>
              <a:t>TAVll</a:t>
            </a:r>
            <a:r>
              <a:rPr dirty="0" smtClean="0" sz="550" spc="-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135">
                <a:solidFill>
                  <a:srgbClr val="5B6269"/>
                </a:solidFill>
                <a:latin typeface="Times New Roman"/>
                <a:cs typeface="Times New Roman"/>
              </a:rPr>
              <a:t>•</a:t>
            </a:r>
            <a:r>
              <a:rPr dirty="0" smtClean="0" sz="650" spc="190">
                <a:solidFill>
                  <a:srgbClr val="5B6269"/>
                </a:solidFill>
                <a:latin typeface="Times New Roman"/>
                <a:cs typeface="Times New Roman"/>
              </a:rPr>
              <a:t>e</a:t>
            </a:r>
            <a:r>
              <a:rPr dirty="0" smtClean="0" sz="550" spc="100">
                <a:solidFill>
                  <a:srgbClr val="5B6269"/>
                </a:solidFill>
                <a:latin typeface="Times New Roman"/>
                <a:cs typeface="Times New Roman"/>
              </a:rPr>
              <a:t>ltu</a:t>
            </a:r>
            <a:r>
              <a:rPr dirty="0" smtClean="0" sz="550" spc="-5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wtil</a:t>
            </a:r>
            <a:r>
              <a:rPr dirty="0" smtClean="0" sz="550" spc="-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-90">
                <a:solidFill>
                  <a:srgbClr val="70757C"/>
                </a:solidFill>
                <a:latin typeface="Times New Roman"/>
                <a:cs typeface="Times New Roman"/>
              </a:rPr>
              <a:t>&lt;tuciood.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4122" y="2070120"/>
            <a:ext cx="3382010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70">
                <a:solidFill>
                  <a:srgbClr val="182B50"/>
                </a:solidFill>
                <a:latin typeface="Arial"/>
                <a:cs typeface="Arial"/>
              </a:rPr>
              <a:t>oa-='llYU</a:t>
            </a:r>
            <a:r>
              <a:rPr dirty="0" smtClean="0" sz="650" spc="-65">
                <a:solidFill>
                  <a:srgbClr val="182B50"/>
                </a:solidFill>
                <a:latin typeface="Arial"/>
                <a:cs typeface="Arial"/>
              </a:rPr>
              <a:t> </a:t>
            </a:r>
            <a:r>
              <a:rPr dirty="0" smtClean="0" sz="600" spc="-70">
                <a:solidFill>
                  <a:srgbClr val="5B6269"/>
                </a:solidFill>
                <a:latin typeface="Times New Roman"/>
                <a:cs typeface="Times New Roman"/>
              </a:rPr>
              <a:t>11&gt;</a:t>
            </a:r>
            <a:r>
              <a:rPr dirty="0" smtClean="0" sz="600" spc="-135">
                <a:solidFill>
                  <a:srgbClr val="5B6269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8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-12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800" spc="133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800" spc="108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800" spc="-210">
                <a:solidFill>
                  <a:srgbClr val="333434"/>
                </a:solidFill>
                <a:latin typeface="Times New Roman"/>
                <a:cs typeface="Times New Roman"/>
              </a:rPr>
              <a:t>1</a:t>
            </a:r>
            <a:r>
              <a:rPr dirty="0" smtClean="0" sz="800" spc="80">
                <a:solidFill>
                  <a:srgbClr val="5B6269"/>
                </a:solidFill>
                <a:latin typeface="Times New Roman"/>
                <a:cs typeface="Times New Roman"/>
              </a:rPr>
              <a:t>1ws-,</a:t>
            </a:r>
            <a:r>
              <a:rPr dirty="0" smtClean="0" sz="800" spc="-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1300" spc="-140">
                <a:solidFill>
                  <a:srgbClr val="5B6269"/>
                </a:solidFill>
                <a:latin typeface="Times New Roman"/>
                <a:cs typeface="Times New Roman"/>
              </a:rPr>
              <a:t>°</a:t>
            </a:r>
            <a:r>
              <a:rPr dirty="0" smtClean="0" sz="1300" spc="-45">
                <a:solidFill>
                  <a:srgbClr val="5B6269"/>
                </a:solidFill>
                <a:latin typeface="Times New Roman"/>
                <a:cs typeface="Times New Roman"/>
              </a:rPr>
              <a:t>'</a:t>
            </a:r>
            <a:r>
              <a:rPr dirty="0" smtClean="0" sz="1300" spc="-265">
                <a:solidFill>
                  <a:srgbClr val="5B6269"/>
                </a:solidFill>
                <a:latin typeface="Times New Roman"/>
                <a:cs typeface="Times New Roman"/>
              </a:rPr>
              <a:t>lllar¥lc5"'91Df"'-""""CG1it9o°'</a:t>
            </a:r>
            <a:r>
              <a:rPr dirty="0" smtClean="0" sz="1300" spc="-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40">
                <a:solidFill>
                  <a:srgbClr val="5B6269"/>
                </a:solidFill>
                <a:latin typeface="Arial"/>
                <a:cs typeface="Arial"/>
              </a:rPr>
              <a:t>ca.-gyTVT</a:t>
            </a:r>
            <a:r>
              <a:rPr dirty="0" smtClean="0" sz="650" spc="-6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50" spc="-35">
                <a:solidFill>
                  <a:srgbClr val="5B6269"/>
                </a:solidFill>
                <a:latin typeface="Arial"/>
                <a:cs typeface="Arial"/>
              </a:rPr>
              <a:t>IT,....1111&lt;.,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4122" y="2179354"/>
            <a:ext cx="3383915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1000"/>
              </a:lnSpc>
              <a:tabLst>
                <a:tab pos="444500" algn="l"/>
              </a:tabLst>
            </a:pPr>
            <a:r>
              <a:rPr dirty="0" smtClean="0" sz="550" spc="150">
                <a:solidFill>
                  <a:srgbClr val="464F56"/>
                </a:solidFill>
                <a:latin typeface="Times New Roman"/>
                <a:cs typeface="Times New Roman"/>
              </a:rPr>
              <a:t>V•e</a:t>
            </a:r>
            <a:r>
              <a:rPr dirty="0" smtClean="0" sz="550" spc="150">
                <a:solidFill>
                  <a:srgbClr val="464F56"/>
                </a:solidFill>
                <a:latin typeface="Times New Roman"/>
                <a:cs typeface="Times New Roman"/>
              </a:rPr>
              <a:t>	</a:t>
            </a:r>
            <a:r>
              <a:rPr dirty="0" smtClean="0" sz="550" spc="-15">
                <a:solidFill>
                  <a:srgbClr val="5B6269"/>
                </a:solidFill>
                <a:latin typeface="Times New Roman"/>
                <a:cs typeface="Times New Roman"/>
              </a:rPr>
              <a:t>l'f9'IUY</a:t>
            </a:r>
            <a:r>
              <a:rPr dirty="0" smtClean="0" sz="550" spc="-7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5">
                <a:solidFill>
                  <a:srgbClr val="1D262D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-80">
                <a:solidFill>
                  <a:srgbClr val="5B6269"/>
                </a:solidFill>
                <a:latin typeface="Times New Roman"/>
                <a:cs typeface="Times New Roman"/>
              </a:rPr>
              <a:t>O</a:t>
            </a:r>
            <a:r>
              <a:rPr dirty="0" smtClean="0" sz="550" spc="-7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55">
                <a:solidFill>
                  <a:srgbClr val="464F56"/>
                </a:solidFill>
                <a:latin typeface="Times New Roman"/>
                <a:cs typeface="Times New Roman"/>
              </a:rPr>
              <a:t>..</a:t>
            </a:r>
            <a:r>
              <a:rPr dirty="0" smtClean="0" sz="550" spc="6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-35">
                <a:solidFill>
                  <a:srgbClr val="5B6269"/>
                </a:solidFill>
                <a:latin typeface="Arial"/>
                <a:cs typeface="Arial"/>
              </a:rPr>
              <a:t>tnlno</a:t>
            </a:r>
            <a:r>
              <a:rPr dirty="0" smtClean="0" sz="550" spc="-6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10">
                <a:solidFill>
                  <a:srgbClr val="464F56"/>
                </a:solidFill>
                <a:latin typeface="Times New Roman"/>
                <a:cs typeface="Times New Roman"/>
              </a:rPr>
              <a:t>tht</a:t>
            </a:r>
            <a:r>
              <a:rPr dirty="0" smtClean="0" sz="600" spc="-10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40">
                <a:solidFill>
                  <a:srgbClr val="5B6269"/>
                </a:solidFill>
                <a:latin typeface="Times New Roman"/>
                <a:cs typeface="Times New Roman"/>
              </a:rPr>
              <a:t>fftqutnty.predlctoft.anda-mWitll</a:t>
            </a:r>
            <a:r>
              <a:rPr dirty="0" smtClean="0" sz="600" spc="4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180">
                <a:solidFill>
                  <a:srgbClr val="5B6269"/>
                </a:solidFill>
                <a:latin typeface="Arial"/>
                <a:cs typeface="Arial"/>
              </a:rPr>
              <a:t>...-of</a:t>
            </a:r>
            <a:r>
              <a:rPr dirty="0" smtClean="0" sz="1150" spc="145">
                <a:solidFill>
                  <a:srgbClr val="5B6269"/>
                </a:solidFill>
                <a:latin typeface="Arial"/>
                <a:cs typeface="Arial"/>
              </a:rPr>
              <a:t>-</a:t>
            </a:r>
            <a:r>
              <a:rPr dirty="0" smtClean="0" sz="550" spc="210">
                <a:solidFill>
                  <a:srgbClr val="5B6269"/>
                </a:solidFill>
                <a:latin typeface="Times New Roman"/>
                <a:cs typeface="Times New Roman"/>
              </a:rPr>
              <a:t>-TAV</a:t>
            </a:r>
            <a:r>
              <a:rPr dirty="0" smtClean="0" sz="550" spc="130">
                <a:solidFill>
                  <a:srgbClr val="5B6269"/>
                </a:solidFill>
                <a:latin typeface="Times New Roman"/>
                <a:cs typeface="Times New Roman"/>
              </a:rPr>
              <a:t>l</a:t>
            </a:r>
            <a:r>
              <a:rPr dirty="0" smtClean="0" sz="1300" spc="-200">
                <a:solidFill>
                  <a:srgbClr val="70757C"/>
                </a:solidFill>
                <a:latin typeface="Arial"/>
                <a:cs typeface="Arial"/>
              </a:rPr>
              <a:t>I</a:t>
            </a:r>
            <a:r>
              <a:rPr dirty="0" smtClean="0" sz="1300" spc="-385">
                <a:solidFill>
                  <a:srgbClr val="70757C"/>
                </a:solidFill>
                <a:latin typeface="Arial"/>
                <a:cs typeface="Arial"/>
              </a:rPr>
              <a:t>n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Q.125</a:t>
            </a:r>
            <a:r>
              <a:rPr dirty="0" smtClean="0" sz="55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pltilllts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50">
                <a:solidFill>
                  <a:srgbClr val="5B6269"/>
                </a:solidFill>
                <a:latin typeface="Times New Roman"/>
                <a:cs typeface="Times New Roman"/>
              </a:rPr>
              <a:t>nailed</a:t>
            </a:r>
            <a:r>
              <a:rPr dirty="0" smtClean="0" sz="600" spc="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0">
                <a:solidFill>
                  <a:srgbClr val="5B6269"/>
                </a:solidFill>
                <a:latin typeface="Times New Roman"/>
                <a:cs typeface="Times New Roman"/>
              </a:rPr>
              <a:t>blew...,</a:t>
            </a:r>
            <a:r>
              <a:rPr dirty="0" smtClean="0" sz="550" spc="-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15">
                <a:solidFill>
                  <a:srgbClr val="5B6269"/>
                </a:solidFill>
                <a:latin typeface="Times New Roman"/>
                <a:cs typeface="Times New Roman"/>
              </a:rPr>
              <a:t>2014</a:t>
            </a:r>
            <a:r>
              <a:rPr dirty="0" smtClean="0" sz="550" spc="5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20">
                <a:solidFill>
                  <a:srgbClr val="5B6269"/>
                </a:solidFill>
                <a:latin typeface="Times New Roman"/>
                <a:cs typeface="Times New Roman"/>
              </a:rPr>
              <a:t>and</a:t>
            </a:r>
            <a:r>
              <a:rPr dirty="0" smtClean="0" sz="600" spc="-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201</a:t>
            </a:r>
            <a:r>
              <a:rPr dirty="0" smtClean="0" sz="550" spc="-20">
                <a:solidFill>
                  <a:srgbClr val="5B6269"/>
                </a:solidFill>
                <a:latin typeface="Times New Roman"/>
                <a:cs typeface="Times New Roman"/>
              </a:rPr>
              <a:t>7</a:t>
            </a:r>
            <a:r>
              <a:rPr dirty="0" smtClean="0" sz="550" spc="235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4122" y="2537096"/>
            <a:ext cx="3427095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420">
                <a:solidFill>
                  <a:srgbClr val="182B50"/>
                </a:solidFill>
                <a:latin typeface="Times New Roman"/>
                <a:cs typeface="Times New Roman"/>
              </a:rPr>
              <a:t>M</a:t>
            </a:r>
            <a:r>
              <a:rPr dirty="0" smtClean="0" sz="600" spc="420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35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300">
                <a:solidFill>
                  <a:srgbClr val="182B50"/>
                </a:solidFill>
                <a:latin typeface="Times New Roman"/>
                <a:cs typeface="Times New Roman"/>
              </a:rPr>
              <a:t>DS</a:t>
            </a:r>
            <a:r>
              <a:rPr dirty="0" smtClean="0" sz="600" spc="-30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450">
                <a:solidFill>
                  <a:srgbClr val="5B6269"/>
                </a:solidFill>
                <a:latin typeface="Times New Roman"/>
                <a:cs typeface="Times New Roman"/>
              </a:rPr>
              <a:t>OntN-oltbo-9</a:t>
            </a:r>
            <a:r>
              <a:rPr dirty="0" smtClean="0" sz="600" spc="425">
                <a:solidFill>
                  <a:srgbClr val="5B6269"/>
                </a:solidFill>
                <a:latin typeface="Times New Roman"/>
                <a:cs typeface="Times New Roman"/>
              </a:rPr>
              <a:t>"</a:t>
            </a:r>
            <a:r>
              <a:rPr dirty="0" smtClean="0" sz="600" spc="130">
                <a:solidFill>
                  <a:srgbClr val="5B6269"/>
                </a:solidFill>
                <a:latin typeface="Times New Roman"/>
                <a:cs typeface="Times New Roman"/>
              </a:rPr>
              <a:t>.....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14">
                <a:solidFill>
                  <a:srgbClr val="464F56"/>
                </a:solidFill>
                <a:latin typeface="Times New Roman"/>
                <a:cs typeface="Times New Roman"/>
              </a:rPr>
              <a:t>tf1&lt;1lloev•e--""t</a:t>
            </a:r>
            <a:r>
              <a:rPr dirty="0" smtClean="0" sz="600" spc="-90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04">
                <a:solidFill>
                  <a:srgbClr val="70757C"/>
                </a:solidFill>
                <a:latin typeface="Times New Roman"/>
                <a:cs typeface="Times New Roman"/>
              </a:rPr>
              <a:t>o</a:t>
            </a:r>
            <a:r>
              <a:rPr dirty="0" smtClean="0" sz="600" spc="204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5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55">
                <a:solidFill>
                  <a:srgbClr val="70757C"/>
                </a:solidFill>
                <a:latin typeface="Times New Roman"/>
                <a:cs typeface="Times New Roman"/>
              </a:rPr>
              <a:t>IUfl""'</a:t>
            </a:r>
            <a:r>
              <a:rPr dirty="0" smtClean="0" sz="600" spc="155">
                <a:solidFill>
                  <a:srgbClr val="70757C"/>
                </a:solidFill>
                <a:latin typeface="Times New Roman"/>
                <a:cs typeface="Times New Roman"/>
              </a:rPr>
              <a:t>•</a:t>
            </a:r>
            <a:r>
              <a:rPr dirty="0" smtClean="0" sz="600" spc="85">
                <a:solidFill>
                  <a:srgbClr val="464F56"/>
                </a:solidFill>
                <a:latin typeface="Times New Roman"/>
                <a:cs typeface="Times New Roman"/>
              </a:rPr>
              <a:t>...</a:t>
            </a:r>
            <a:r>
              <a:rPr dirty="0" smtClean="0" sz="600" spc="805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600" spc="100">
                <a:solidFill>
                  <a:srgbClr val="464F56"/>
                </a:solidFill>
                <a:latin typeface="Times New Roman"/>
                <a:cs typeface="Times New Roman"/>
              </a:rPr>
              <a:t>..</a:t>
            </a:r>
            <a:r>
              <a:rPr dirty="0" smtClean="0" sz="600" spc="-5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45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14122" y="2526900"/>
            <a:ext cx="340169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70"/>
              </a:lnSpc>
            </a:pPr>
            <a:r>
              <a:rPr dirty="0" smtClean="0" sz="600" spc="85">
                <a:solidFill>
                  <a:srgbClr val="5B6269"/>
                </a:solidFill>
                <a:latin typeface="Times New Roman"/>
                <a:cs typeface="Times New Roman"/>
              </a:rPr>
              <a:t>CUU6o</a:t>
            </a:r>
            <a:r>
              <a:rPr dirty="0" smtClean="0" sz="600" spc="75">
                <a:solidFill>
                  <a:srgbClr val="5B6269"/>
                </a:solidFill>
                <a:latin typeface="Times New Roman"/>
                <a:cs typeface="Times New Roman"/>
              </a:rPr>
              <a:t>d</a:t>
            </a:r>
            <a:r>
              <a:rPr dirty="0" smtClean="0" sz="600" spc="55">
                <a:solidFill>
                  <a:srgbClr val="5B6269"/>
                </a:solidFill>
                <a:latin typeface="Times New Roman"/>
                <a:cs typeface="Times New Roman"/>
              </a:rPr>
              <a:t>••-tw</a:t>
            </a:r>
            <a:r>
              <a:rPr dirty="0" smtClean="0" sz="600" spc="50">
                <a:solidFill>
                  <a:srgbClr val="5B6269"/>
                </a:solidFill>
                <a:latin typeface="Times New Roman"/>
                <a:cs typeface="Times New Roman"/>
              </a:rPr>
              <a:t>l</a:t>
            </a:r>
            <a:r>
              <a:rPr dirty="0" smtClean="0" sz="600" spc="15">
                <a:solidFill>
                  <a:srgbClr val="93979C"/>
                </a:solidFill>
                <a:latin typeface="Times New Roman"/>
                <a:cs typeface="Times New Roman"/>
              </a:rPr>
              <a:t>&lt;</a:t>
            </a:r>
            <a:r>
              <a:rPr dirty="0" smtClean="0" sz="600" spc="35">
                <a:solidFill>
                  <a:srgbClr val="464F56"/>
                </a:solidFill>
                <a:latin typeface="Times New Roman"/>
                <a:cs typeface="Times New Roman"/>
              </a:rPr>
              <a:t>0.6Son'/•"'·</a:t>
            </a:r>
            <a:r>
              <a:rPr dirty="0" smtClean="0" sz="600" spc="-2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78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4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05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0">
                <a:solidFill>
                  <a:srgbClr val="5B6269"/>
                </a:solidFill>
                <a:latin typeface="Times New Roman"/>
                <a:cs typeface="Times New Roman"/>
              </a:rPr>
              <a:t>(0.65</a:t>
            </a:r>
            <a:r>
              <a:rPr dirty="0" smtClean="0" sz="600" spc="-6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70">
                <a:solidFill>
                  <a:srgbClr val="5B6269"/>
                </a:solidFill>
                <a:latin typeface="Times New Roman"/>
                <a:cs typeface="Times New Roman"/>
              </a:rPr>
              <a:t>IDO.IL5</a:t>
            </a:r>
            <a:r>
              <a:rPr dirty="0" smtClean="0" sz="600" spc="-6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20">
                <a:solidFill>
                  <a:srgbClr val="5B6269"/>
                </a:solidFill>
                <a:latin typeface="Times New Roman"/>
                <a:cs typeface="Times New Roman"/>
              </a:rPr>
              <a:t>on'/rri'</a:t>
            </a:r>
            <a:r>
              <a:rPr dirty="0" smtClean="0" sz="600" spc="-30">
                <a:solidFill>
                  <a:srgbClr val="5B6269"/>
                </a:solidFill>
                <a:latin typeface="Times New Roman"/>
                <a:cs typeface="Times New Roman"/>
              </a:rPr>
              <a:t>),OA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555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600" spc="415">
                <a:solidFill>
                  <a:srgbClr val="5B6269"/>
                </a:solidFill>
                <a:latin typeface="Times New Roman"/>
                <a:cs typeface="Times New Roman"/>
              </a:rPr>
              <a:t>(</a:t>
            </a:r>
            <a:r>
              <a:rPr dirty="0" smtClean="0" sz="600" spc="15">
                <a:solidFill>
                  <a:srgbClr val="82878C"/>
                </a:solidFill>
                <a:latin typeface="Times New Roman"/>
                <a:cs typeface="Times New Roman"/>
              </a:rPr>
              <a:t>&gt;</a:t>
            </a:r>
            <a:r>
              <a:rPr dirty="0" smtClean="0" sz="600" spc="0">
                <a:solidFill>
                  <a:srgbClr val="5B6269"/>
                </a:solidFill>
                <a:latin typeface="Times New Roman"/>
                <a:cs typeface="Times New Roman"/>
              </a:rPr>
              <a:t>O.ascm•/m'</a:t>
            </a:r>
            <a:r>
              <a:rPr dirty="0" smtClean="0" sz="600" spc="0">
                <a:solidFill>
                  <a:srgbClr val="5B6269"/>
                </a:solidFill>
                <a:latin typeface="Times New Roman"/>
                <a:cs typeface="Times New Roman"/>
              </a:rPr>
              <a:t>).</a:t>
            </a:r>
            <a:r>
              <a:rPr dirty="0" smtClean="0" sz="600" spc="-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30">
                <a:solidFill>
                  <a:srgbClr val="464F56"/>
                </a:solidFill>
                <a:latin typeface="Times New Roman"/>
                <a:cs typeface="Times New Roman"/>
              </a:rPr>
              <a:t>...</a:t>
            </a:r>
            <a:r>
              <a:rPr dirty="0" smtClean="0" sz="600" spc="1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-170">
                <a:solidFill>
                  <a:srgbClr val="5B6269"/>
                </a:solidFill>
                <a:latin typeface="Times New Roman"/>
                <a:cs typeface="Times New Roman"/>
              </a:rPr>
              <a:t>....,-199'</a:t>
            </a:r>
            <a:r>
              <a:rPr dirty="0" smtClean="0" sz="1400" spc="-25">
                <a:solidFill>
                  <a:srgbClr val="5B6269"/>
                </a:solidFill>
                <a:latin typeface="Times New Roman"/>
                <a:cs typeface="Times New Roman"/>
              </a:rPr>
              <a:t>..</a:t>
            </a:r>
            <a:r>
              <a:rPr dirty="0" smtClean="0" sz="1400" spc="-229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30">
                <a:solidFill>
                  <a:srgbClr val="5B6269"/>
                </a:solidFill>
                <a:latin typeface="Times New Roman"/>
                <a:cs typeface="Times New Roman"/>
              </a:rPr>
              <a:t>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645"/>
              </a:lnSpc>
            </a:pPr>
            <a:r>
              <a:rPr dirty="0" smtClean="0" sz="650" spc="95">
                <a:solidFill>
                  <a:srgbClr val="5B6269"/>
                </a:solidFill>
                <a:latin typeface="Times New Roman"/>
                <a:cs typeface="Times New Roman"/>
              </a:rPr>
              <a:t>..-,..,..,..ml1DuamiJ10prodittond•--</a:t>
            </a:r>
            <a:r>
              <a:rPr dirty="0" smtClean="0" sz="650" spc="-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17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50" spc="8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45">
                <a:solidFill>
                  <a:srgbClr val="5B6269"/>
                </a:solidFill>
                <a:latin typeface="Times New Roman"/>
                <a:cs typeface="Times New Roman"/>
              </a:rPr>
              <a:t>""'</a:t>
            </a:r>
            <a:r>
              <a:rPr dirty="0" smtClean="0" sz="600" spc="-25">
                <a:solidFill>
                  <a:srgbClr val="5B6269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19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9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0">
                <a:solidFill>
                  <a:srgbClr val="5B6269"/>
                </a:solidFill>
                <a:latin typeface="Times New Roman"/>
                <a:cs typeface="Times New Roman"/>
              </a:rPr>
              <a:t>•4u&lt;Rdoo.tamK.tndudngmcrt.lllly</a:t>
            </a:r>
            <a:r>
              <a:rPr dirty="0" smtClean="0" sz="600" spc="-6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40">
                <a:solidFill>
                  <a:srgbClr val="82878C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t..t,.._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14122" y="2827924"/>
            <a:ext cx="3024505" cy="1041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245">
                <a:solidFill>
                  <a:srgbClr val="5B6269"/>
                </a:solidFill>
                <a:latin typeface="Times New Roman"/>
                <a:cs typeface="Times New Roman"/>
              </a:rPr>
              <a:t>CHF&gt;</a:t>
            </a:r>
            <a:r>
              <a:rPr dirty="0" smtClean="0" sz="600" spc="24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5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90">
                <a:solidFill>
                  <a:srgbClr val="5B6269"/>
                </a:solidFill>
                <a:latin typeface="Times New Roman"/>
                <a:cs typeface="Times New Roman"/>
              </a:rPr>
              <a:t>D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\&lt;ld.e,aod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5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65">
                <a:solidFill>
                  <a:srgbClr val="5B6269"/>
                </a:solidFill>
                <a:latin typeface="Times New Roman"/>
                <a:cs typeface="Times New Roman"/>
              </a:rPr>
              <a:t>o(</a:t>
            </a:r>
            <a:r>
              <a:rPr dirty="0" smtClean="0" sz="600" spc="155">
                <a:solidFill>
                  <a:srgbClr val="5B6269"/>
                </a:solidFill>
                <a:latin typeface="Times New Roman"/>
                <a:cs typeface="Times New Roman"/>
              </a:rPr>
              <a:t>llfe,a11y</a:t>
            </a:r>
            <a:r>
              <a:rPr dirty="0" smtClean="0" sz="600" spc="-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30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204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70">
                <a:solidFill>
                  <a:srgbClr val="70757C"/>
                </a:solidFill>
                <a:latin typeface="Times New Roman"/>
                <a:cs typeface="Times New Roman"/>
              </a:rPr>
              <a:t>tnl7,4lO--•pottnUMll_..._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14122" y="2930376"/>
            <a:ext cx="3459479" cy="288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05"/>
              </a:lnSpc>
            </a:pPr>
            <a:r>
              <a:rPr dirty="0" smtClean="0" sz="1200" spc="-195">
                <a:solidFill>
                  <a:srgbClr val="182B50"/>
                </a:solidFill>
                <a:latin typeface="Times New Roman"/>
                <a:cs typeface="Times New Roman"/>
              </a:rPr>
              <a:t>-..1.11.n</a:t>
            </a:r>
            <a:r>
              <a:rPr dirty="0" smtClean="0" sz="1200" spc="-60">
                <a:solidFill>
                  <a:srgbClr val="182B5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305">
                <a:solidFill>
                  <a:srgbClr val="464F56"/>
                </a:solidFill>
                <a:latin typeface="Times New Roman"/>
                <a:cs typeface="Times New Roman"/>
              </a:rPr>
              <a:t>-.n1-</a:t>
            </a:r>
            <a:r>
              <a:rPr dirty="0" smtClean="0" sz="1200" spc="8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-1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-40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-35">
                <a:solidFill>
                  <a:srgbClr val="5B6269"/>
                </a:solidFill>
                <a:latin typeface="Times New Roman"/>
                <a:cs typeface="Times New Roman"/>
              </a:rPr>
              <a:t>,,..,</a:t>
            </a:r>
            <a:r>
              <a:rPr dirty="0" smtClean="0" sz="1200" spc="-16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1200" spc="10">
                <a:solidFill>
                  <a:srgbClr val="5B6269"/>
                </a:solidFill>
                <a:latin typeface="Times New Roman"/>
                <a:cs typeface="Times New Roman"/>
              </a:rPr>
              <a:t>•</a:t>
            </a:r>
            <a:r>
              <a:rPr dirty="0" smtClean="0" sz="1200" spc="-40">
                <a:solidFill>
                  <a:srgbClr val="5B6269"/>
                </a:solidFill>
                <a:latin typeface="Times New Roman"/>
                <a:cs typeface="Times New Roman"/>
              </a:rPr>
              <a:t>•</a:t>
            </a:r>
            <a:r>
              <a:rPr dirty="0" smtClean="0" sz="550" spc="440">
                <a:solidFill>
                  <a:srgbClr val="5B6269"/>
                </a:solidFill>
                <a:latin typeface="Times New Roman"/>
                <a:cs typeface="Times New Roman"/>
              </a:rPr>
              <a:t>_,1-.g</a:t>
            </a:r>
            <a:r>
              <a:rPr dirty="0" smtClean="0" sz="55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80">
                <a:solidFill>
                  <a:srgbClr val="333434"/>
                </a:solidFill>
                <a:latin typeface="Times New Roman"/>
                <a:cs typeface="Times New Roman"/>
              </a:rPr>
              <a:t>T</a:t>
            </a:r>
            <a:r>
              <a:rPr dirty="0" smtClean="0" sz="550" spc="-80">
                <a:solidFill>
                  <a:srgbClr val="464F56"/>
                </a:solidFill>
                <a:latin typeface="Times New Roman"/>
                <a:cs typeface="Times New Roman"/>
              </a:rPr>
              <a:t>AVA</a:t>
            </a:r>
            <a:r>
              <a:rPr dirty="0" smtClean="0" sz="550" spc="-2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70">
                <a:solidFill>
                  <a:srgbClr val="70757C"/>
                </a:solidFill>
                <a:latin typeface="Times New Roman"/>
                <a:cs typeface="Times New Roman"/>
              </a:rPr>
              <a:t>lll,,.ond</a:t>
            </a:r>
            <a:r>
              <a:rPr dirty="0" smtClean="0" sz="550" spc="1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70">
                <a:solidFill>
                  <a:srgbClr val="464F56"/>
                </a:solidFill>
                <a:latin typeface="Times New Roman"/>
                <a:cs typeface="Times New Roman"/>
              </a:rPr>
              <a:t>l5,.o</a:t>
            </a:r>
            <a:r>
              <a:rPr dirty="0" smtClean="0" sz="550" spc="65">
                <a:solidFill>
                  <a:srgbClr val="464F56"/>
                </a:solidFill>
                <a:latin typeface="Times New Roman"/>
                <a:cs typeface="Times New Roman"/>
              </a:rPr>
              <a:t>(</a:t>
            </a:r>
            <a:r>
              <a:rPr dirty="0" smtClean="0" sz="550" spc="100">
                <a:solidFill>
                  <a:srgbClr val="464F56"/>
                </a:solidFill>
                <a:latin typeface="Times New Roman"/>
                <a:cs typeface="Times New Roman"/>
              </a:rPr>
              <a:t>pitimU,mpK1</a:t>
            </a:r>
            <a:r>
              <a:rPr dirty="0" smtClean="0" sz="550" spc="114">
                <a:solidFill>
                  <a:srgbClr val="464F56"/>
                </a:solidFill>
                <a:latin typeface="Times New Roman"/>
                <a:cs typeface="Times New Roman"/>
              </a:rPr>
              <a:t>H</a:t>
            </a:r>
            <a:r>
              <a:rPr dirty="0" smtClean="0" sz="550" spc="85">
                <a:solidFill>
                  <a:srgbClr val="93979C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915">
                <a:solidFill>
                  <a:srgbClr val="5B6269"/>
                </a:solidFill>
                <a:latin typeface="Times New Roman"/>
                <a:cs typeface="Times New Roman"/>
              </a:rPr>
              <a:t>­</a:t>
            </a: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770"/>
              </a:lnSpc>
            </a:pPr>
            <a:r>
              <a:rPr dirty="0" smtClean="0" sz="450" spc="30" i="1">
                <a:solidFill>
                  <a:srgbClr val="5B6269"/>
                </a:solidFill>
                <a:latin typeface="Times New Roman"/>
                <a:cs typeface="Times New Roman"/>
              </a:rPr>
              <a:t>o(</a:t>
            </a:r>
            <a:r>
              <a:rPr dirty="0" smtClean="0" sz="450" spc="30" i="1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450" spc="-50" i="1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450" spc="105">
                <a:solidFill>
                  <a:srgbClr val="5B6269"/>
                </a:solidFill>
                <a:latin typeface="Times New Roman"/>
                <a:cs typeface="Times New Roman"/>
              </a:rPr>
              <a:t>..,..,</a:t>
            </a:r>
            <a:r>
              <a:rPr dirty="0" smtClean="0" sz="450" spc="9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450" spc="175">
                <a:solidFill>
                  <a:srgbClr val="5B6269"/>
                </a:solidFill>
                <a:latin typeface="Times New Roman"/>
                <a:cs typeface="Times New Roman"/>
              </a:rPr>
              <a:t>,..</a:t>
            </a:r>
            <a:r>
              <a:rPr dirty="0" smtClean="0" sz="450" spc="20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20">
                <a:solidFill>
                  <a:srgbClr val="5B6269"/>
                </a:solidFill>
                <a:latin typeface="Times New Roman"/>
                <a:cs typeface="Times New Roman"/>
              </a:rPr>
              <a:t>ft1l.ded</a:t>
            </a:r>
            <a:r>
              <a:rPr dirty="0" smtClean="0" sz="550" spc="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10">
                <a:solidFill>
                  <a:srgbClr val="5B6269"/>
                </a:solidFill>
                <a:latin typeface="Times New Roman"/>
                <a:cs typeface="Times New Roman"/>
              </a:rPr>
              <a:t>,,,.</a:t>
            </a:r>
            <a:r>
              <a:rPr dirty="0" smtClean="0" sz="550" spc="145">
                <a:solidFill>
                  <a:srgbClr val="5B6269"/>
                </a:solidFill>
                <a:latin typeface="Times New Roman"/>
                <a:cs typeface="Times New Roman"/>
              </a:rPr>
              <a:t>,</a:t>
            </a:r>
            <a:r>
              <a:rPr dirty="0" smtClean="0" sz="550" spc="70">
                <a:solidFill>
                  <a:srgbClr val="5B6269"/>
                </a:solidFill>
                <a:latin typeface="Times New Roman"/>
                <a:cs typeface="Times New Roman"/>
              </a:rPr>
              <a:t>I</a:t>
            </a:r>
            <a:r>
              <a:rPr dirty="0" smtClean="0" sz="550" spc="10">
                <a:solidFill>
                  <a:srgbClr val="5B6269"/>
                </a:solidFill>
                <a:latin typeface="Arial"/>
                <a:cs typeface="Arial"/>
              </a:rPr>
              <a:t>"2J...,m</a:t>
            </a:r>
            <a:r>
              <a:rPr dirty="0" smtClean="0" sz="550" spc="-4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-5">
                <a:solidFill>
                  <a:srgbClr val="5B6269"/>
                </a:solidFill>
                <a:latin typeface="Times New Roman"/>
                <a:cs typeface="Times New Roman"/>
              </a:rPr>
              <a:t>ciomoterl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340">
                <a:solidFill>
                  <a:srgbClr val="464F56"/>
                </a:solidFill>
                <a:latin typeface="Times New Roman"/>
                <a:cs typeface="Times New Roman"/>
              </a:rPr>
              <a:t>..</a:t>
            </a:r>
            <a:r>
              <a:rPr dirty="0" smtClean="0" sz="550" spc="235">
                <a:solidFill>
                  <a:srgbClr val="464F56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170">
                <a:solidFill>
                  <a:srgbClr val="5B6269"/>
                </a:solidFill>
                <a:latin typeface="Times New Roman"/>
                <a:cs typeface="Times New Roman"/>
              </a:rPr>
              <a:t>....,.-</a:t>
            </a:r>
            <a:r>
              <a:rPr dirty="0" smtClean="0" sz="550" spc="13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5">
                <a:solidFill>
                  <a:srgbClr val="5B6269"/>
                </a:solidFill>
                <a:latin typeface="Arial"/>
                <a:cs typeface="Arial"/>
              </a:rPr>
              <a:t>wlvt-C.wlv•</a:t>
            </a:r>
            <a:r>
              <a:rPr dirty="0" smtClean="0" sz="600" spc="-3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800" spc="180">
                <a:solidFill>
                  <a:srgbClr val="5B6269"/>
                </a:solidFill>
                <a:latin typeface="Times New Roman"/>
                <a:cs typeface="Times New Roman"/>
              </a:rPr>
              <a:t>.,.-n</a:t>
            </a:r>
            <a:r>
              <a:rPr dirty="0" smtClean="0" sz="800" spc="17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0">
                <a:solidFill>
                  <a:srgbClr val="5B6269"/>
                </a:solidFill>
                <a:latin typeface="Times New Roman"/>
                <a:cs typeface="Times New Roman"/>
              </a:rPr>
              <a:t>llrgor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00" spc="5">
                <a:solidFill>
                  <a:srgbClr val="5B6269"/>
                </a:solidFill>
                <a:latin typeface="Arial"/>
                <a:cs typeface="Arial"/>
              </a:rPr>
              <a:t>llOlly</a:t>
            </a:r>
            <a:r>
              <a:rPr dirty="0" smtClean="0" sz="500" spc="-5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165">
                <a:solidFill>
                  <a:srgbClr val="5B6269"/>
                </a:solidFill>
                <a:latin typeface="Times New Roman"/>
                <a:cs typeface="Times New Roman"/>
              </a:rPr>
              <a:t>!Ufa</a:t>
            </a:r>
            <a:r>
              <a:rPr dirty="0" smtClean="0" sz="550" spc="-6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80">
                <a:solidFill>
                  <a:srgbClr val="5B6269"/>
                </a:solidFill>
                <a:latin typeface="Times New Roman"/>
                <a:cs typeface="Times New Roman"/>
              </a:rPr>
              <a:t>....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14122" y="2761029"/>
            <a:ext cx="3228975" cy="665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40585" algn="l"/>
              </a:tabLst>
            </a:pPr>
            <a:r>
              <a:rPr dirty="0" smtClean="0" sz="550" spc="35">
                <a:solidFill>
                  <a:srgbClr val="5B6269"/>
                </a:solidFill>
                <a:latin typeface="Arial"/>
                <a:cs typeface="Arial"/>
              </a:rPr>
              <a:t>lulaleMX.</a:t>
            </a:r>
            <a:r>
              <a:rPr dirty="0" smtClean="0" sz="550" spc="-4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4300" spc="-1055">
                <a:solidFill>
                  <a:srgbClr val="5B6269"/>
                </a:solidFill>
                <a:latin typeface="Times New Roman"/>
                <a:cs typeface="Times New Roman"/>
              </a:rPr>
              <a:t>y</a:t>
            </a:r>
            <a:r>
              <a:rPr dirty="0" smtClean="0" sz="4300" spc="-57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600" spc="-30">
                <a:solidFill>
                  <a:srgbClr val="5B6269"/>
                </a:solidFill>
                <a:latin typeface="Times New Roman"/>
                <a:cs typeface="Times New Roman"/>
              </a:rPr>
              <a:t>ogo,</a:t>
            </a:r>
            <a:r>
              <a:rPr dirty="0" smtClean="0" sz="600" spc="1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994">
                <a:solidFill>
                  <a:srgbClr val="5B6269"/>
                </a:solidFill>
                <a:latin typeface="Times New Roman"/>
                <a:cs typeface="Times New Roman"/>
              </a:rPr>
              <a:t>--</a:t>
            </a:r>
            <a:r>
              <a:rPr dirty="0" smtClean="0" sz="600" spc="95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550" spc="95">
                <a:solidFill>
                  <a:srgbClr val="5B6269"/>
                </a:solidFill>
                <a:latin typeface="Arial"/>
                <a:cs typeface="Arial"/>
              </a:rPr>
              <a:t>,_,,_rljtc:tl09</a:t>
            </a:r>
            <a:r>
              <a:rPr dirty="0" smtClean="0" sz="550" spc="95">
                <a:solidFill>
                  <a:srgbClr val="5B6269"/>
                </a:solidFill>
                <a:latin typeface="Arial"/>
                <a:cs typeface="Arial"/>
              </a:rPr>
              <a:t>	</a:t>
            </a:r>
            <a:r>
              <a:rPr dirty="0" smtClean="0" sz="550" spc="215">
                <a:solidFill>
                  <a:srgbClr val="5B6269"/>
                </a:solidFill>
                <a:latin typeface="Arial"/>
                <a:cs typeface="Arial"/>
              </a:rPr>
              <a:t>•U</a:t>
            </a:r>
            <a:r>
              <a:rPr dirty="0" smtClean="0" sz="550" spc="85">
                <a:solidFill>
                  <a:srgbClr val="5B6269"/>
                </a:solidFill>
                <a:latin typeface="Arial"/>
                <a:cs typeface="Arial"/>
              </a:rPr>
              <a:t>I</a:t>
            </a:r>
            <a:r>
              <a:rPr dirty="0" smtClean="0" sz="600" spc="40">
                <a:solidFill>
                  <a:srgbClr val="5B6269"/>
                </a:solidFill>
                <a:latin typeface="Times New Roman"/>
                <a:cs typeface="Times New Roman"/>
              </a:rPr>
              <a:t>fte&lt;tll'-ancl</a:t>
            </a:r>
            <a:r>
              <a:rPr dirty="0" smtClean="0" sz="600" spc="3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615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600" spc="620">
                <a:solidFill>
                  <a:srgbClr val="5B6269"/>
                </a:solidFill>
                <a:latin typeface="Times New Roman"/>
                <a:cs typeface="Times New Roman"/>
              </a:rPr>
              <a:t>-</a:t>
            </a:r>
            <a:r>
              <a:rPr dirty="0" smtClean="0" sz="600" spc="70">
                <a:solidFill>
                  <a:srgbClr val="5B6269"/>
                </a:solidFill>
                <a:latin typeface="Times New Roman"/>
                <a:cs typeface="Times New Roman"/>
              </a:rPr>
              <a:t>...,,..,,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14122" y="3237823"/>
            <a:ext cx="33540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25">
                <a:solidFill>
                  <a:srgbClr val="464F56"/>
                </a:solidFill>
                <a:latin typeface="Times New Roman"/>
                <a:cs typeface="Times New Roman"/>
              </a:rPr>
              <a:t>•'*""!*I</a:t>
            </a:r>
            <a:r>
              <a:rPr dirty="0" smtClean="0" sz="700" spc="-55">
                <a:solidFill>
                  <a:srgbClr val="464F56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30">
                <a:solidFill>
                  <a:srgbClr val="5B6269"/>
                </a:solidFill>
                <a:latin typeface="Arial"/>
                <a:cs typeface="Arial"/>
              </a:rPr>
              <a:t>'"9'"9Ullon.</a:t>
            </a:r>
            <a:r>
              <a:rPr dirty="0" smtClean="0" sz="550" spc="2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35">
                <a:solidFill>
                  <a:srgbClr val="464F56"/>
                </a:solidFill>
                <a:latin typeface="Arial"/>
                <a:cs typeface="Arial"/>
              </a:rPr>
              <a:t>Al</a:t>
            </a:r>
            <a:r>
              <a:rPr dirty="0" smtClean="0" sz="500" spc="-10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500" spc="110">
                <a:solidFill>
                  <a:srgbClr val="70757C"/>
                </a:solidFill>
                <a:latin typeface="Arial"/>
                <a:cs typeface="Arial"/>
              </a:rPr>
              <a:t>1</a:t>
            </a:r>
            <a:r>
              <a:rPr dirty="0" smtClean="0" sz="1200" spc="-100">
                <a:solidFill>
                  <a:srgbClr val="5B6269"/>
                </a:solidFill>
                <a:latin typeface="Times New Roman"/>
                <a:cs typeface="Times New Roman"/>
              </a:rPr>
              <a:t>ie</a:t>
            </a:r>
            <a:r>
              <a:rPr dirty="0" smtClean="0" sz="1200" spc="-190">
                <a:solidFill>
                  <a:srgbClr val="5B6269"/>
                </a:solidFill>
                <a:latin typeface="Times New Roman"/>
                <a:cs typeface="Times New Roman"/>
              </a:rPr>
              <a:t>•</a:t>
            </a:r>
            <a:r>
              <a:rPr dirty="0" smtClean="0" sz="1200" spc="-10">
                <a:solidFill>
                  <a:srgbClr val="82878C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145">
                <a:solidFill>
                  <a:srgbClr val="5B6269"/>
                </a:solidFill>
                <a:latin typeface="Times New Roman"/>
                <a:cs typeface="Times New Roman"/>
              </a:rPr>
              <a:t>m-.,Y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35">
                <a:solidFill>
                  <a:srgbClr val="5B6269"/>
                </a:solidFill>
                <a:latin typeface="Times New Roman"/>
                <a:cs typeface="Times New Roman"/>
              </a:rPr>
              <a:t>Wlll</a:t>
            </a:r>
            <a:r>
              <a:rPr dirty="0" smtClean="0" sz="550" spc="2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172'1.,</a:t>
            </a:r>
            <a:r>
              <a:rPr dirty="0" smtClean="0" sz="550" spc="-2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60">
                <a:solidFill>
                  <a:srgbClr val="5B6269"/>
                </a:solidFill>
                <a:latin typeface="Times New Roman"/>
                <a:cs typeface="Times New Roman"/>
              </a:rPr>
              <a:t>15.6"</a:t>
            </a:r>
            <a:r>
              <a:rPr dirty="0" smtClean="0" sz="550" spc="40">
                <a:solidFill>
                  <a:srgbClr val="5B6269"/>
                </a:solidFill>
                <a:latin typeface="Times New Roman"/>
                <a:cs typeface="Times New Roman"/>
              </a:rPr>
              <a:t>'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Md</a:t>
            </a:r>
            <a:r>
              <a:rPr dirty="0" smtClean="0" sz="550" spc="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0">
                <a:solidFill>
                  <a:srgbClr val="5B6269"/>
                </a:solidFill>
                <a:latin typeface="Times New Roman"/>
                <a:cs typeface="Times New Roman"/>
              </a:rPr>
              <a:t>15.9'1'</a:t>
            </a:r>
            <a:r>
              <a:rPr dirty="0" smtClean="0" sz="550" spc="-3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360">
                <a:solidFill>
                  <a:srgbClr val="70757C"/>
                </a:solidFill>
                <a:latin typeface="Times New Roman"/>
                <a:cs typeface="Times New Roman"/>
              </a:rPr>
              <a:t>•</a:t>
            </a:r>
            <a:r>
              <a:rPr dirty="0" smtClean="0" sz="550" spc="235">
                <a:solidFill>
                  <a:srgbClr val="5B6269"/>
                </a:solidFill>
                <a:latin typeface="Times New Roman"/>
                <a:cs typeface="Times New Roman"/>
              </a:rPr>
              <a:t>_..,.--.•rd,.,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10">
                <a:solidFill>
                  <a:srgbClr val="5B6269"/>
                </a:solidFill>
                <a:latin typeface="Times New Roman"/>
                <a:cs typeface="Times New Roman"/>
              </a:rPr>
              <a:t>PPll</a:t>
            </a:r>
            <a:r>
              <a:rPr dirty="0" smtClean="0" sz="550" spc="-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95">
                <a:solidFill>
                  <a:srgbClr val="5B6269"/>
                </a:solidFill>
                <a:latin typeface="Arial"/>
                <a:cs typeface="Arial"/>
              </a:rPr>
              <a:t>palns.</a:t>
            </a:r>
            <a:endParaRPr sz="5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80225" y="3348039"/>
            <a:ext cx="329692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515">
                <a:solidFill>
                  <a:srgbClr val="5B6269"/>
                </a:solidFill>
                <a:latin typeface="Times New Roman"/>
                <a:cs typeface="Times New Roman"/>
              </a:rPr>
              <a:t>tly</a:t>
            </a:r>
            <a:r>
              <a:rPr dirty="0" smtClean="0" sz="600" spc="-8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5">
                <a:solidFill>
                  <a:srgbClr val="5B6269"/>
                </a:solidFill>
                <a:latin typeface="Arial"/>
                <a:cs typeface="Arial"/>
              </a:rPr>
              <a:t>(p</a:t>
            </a:r>
            <a:r>
              <a:rPr dirty="0" smtClean="0" sz="550" spc="-8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290">
                <a:solidFill>
                  <a:srgbClr val="5B6269"/>
                </a:solidFill>
                <a:latin typeface="Arial"/>
                <a:cs typeface="Arial"/>
              </a:rPr>
              <a:t>-</a:t>
            </a:r>
            <a:r>
              <a:rPr dirty="0" smtClean="0" sz="550" spc="-4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25" i="1">
                <a:solidFill>
                  <a:srgbClr val="5B6269"/>
                </a:solidFill>
                <a:latin typeface="Arial"/>
                <a:cs typeface="Arial"/>
              </a:rPr>
              <a:t>0.01</a:t>
            </a:r>
            <a:r>
              <a:rPr dirty="0" smtClean="0" sz="500" spc="20" i="1">
                <a:solidFill>
                  <a:srgbClr val="5B6269"/>
                </a:solidFill>
                <a:latin typeface="Arial"/>
                <a:cs typeface="Arial"/>
              </a:rPr>
              <a:t>)</a:t>
            </a:r>
            <a:r>
              <a:rPr dirty="0" smtClean="0" sz="500" spc="15" i="1">
                <a:solidFill>
                  <a:srgbClr val="5B6269"/>
                </a:solidFill>
                <a:latin typeface="Arial"/>
                <a:cs typeface="Arial"/>
              </a:rPr>
              <a:t>.</a:t>
            </a:r>
            <a:r>
              <a:rPr dirty="0" smtClean="0" sz="500" spc="-15" i="1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120">
                <a:solidFill>
                  <a:srgbClr val="5B6269"/>
                </a:solidFill>
                <a:latin typeface="Arial"/>
                <a:cs typeface="Arial"/>
              </a:rPr>
              <a:t>HF,.,.,....,._</a:t>
            </a:r>
            <a:r>
              <a:rPr dirty="0" smtClean="0" sz="550" spc="12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60">
                <a:solidFill>
                  <a:srgbClr val="5B6269"/>
                </a:solidFill>
                <a:latin typeface="Arial"/>
                <a:cs typeface="Arial"/>
              </a:rPr>
              <a:t>hid</a:t>
            </a:r>
            <a:r>
              <a:rPr dirty="0" smtClean="0" sz="500" spc="-5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00" spc="15">
                <a:solidFill>
                  <a:srgbClr val="5B6269"/>
                </a:solidFill>
                <a:latin typeface="Arial"/>
                <a:cs typeface="Arial"/>
              </a:rPr>
              <a:t>oa:ul'Oll</a:t>
            </a:r>
            <a:r>
              <a:rPr dirty="0" smtClean="0" sz="500" spc="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-25">
                <a:solidFill>
                  <a:srgbClr val="70757C"/>
                </a:solidFill>
                <a:latin typeface="Times New Roman"/>
                <a:cs typeface="Times New Roman"/>
              </a:rPr>
              <a:t>tn</a:t>
            </a:r>
            <a:r>
              <a:rPr dirty="0" smtClean="0" sz="600" spc="-20">
                <a:solidFill>
                  <a:srgbClr val="70757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-75">
                <a:solidFill>
                  <a:srgbClr val="70757C"/>
                </a:solidFill>
                <a:latin typeface="Times New Roman"/>
                <a:cs typeface="Times New Roman"/>
              </a:rPr>
              <a:t>1</a:t>
            </a:r>
            <a:r>
              <a:rPr dirty="0" smtClean="0" sz="600" spc="840">
                <a:solidFill>
                  <a:srgbClr val="464F56"/>
                </a:solidFill>
                <a:latin typeface="Times New Roman"/>
                <a:cs typeface="Times New Roman"/>
              </a:rPr>
              <a:t>4</a:t>
            </a:r>
            <a:r>
              <a:rPr dirty="0" smtClean="0" sz="600" spc="140">
                <a:solidFill>
                  <a:srgbClr val="70757C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75">
                <a:solidFill>
                  <a:srgbClr val="5B6269"/>
                </a:solidFill>
                <a:latin typeface="Times New Roman"/>
                <a:cs typeface="Times New Roman"/>
              </a:rPr>
              <a:t>12.""</a:t>
            </a:r>
            <a:r>
              <a:rPr dirty="0" smtClean="0" sz="600" spc="-7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00" spc="15">
                <a:solidFill>
                  <a:srgbClr val="5B6269"/>
                </a:solidFill>
                <a:latin typeface="Arial"/>
                <a:cs typeface="Arial"/>
              </a:rPr>
              <a:t>and</a:t>
            </a:r>
            <a:r>
              <a:rPr dirty="0" smtClean="0" sz="500" spc="-2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65">
                <a:solidFill>
                  <a:srgbClr val="5B6269"/>
                </a:solidFill>
                <a:latin typeface="Times New Roman"/>
                <a:cs typeface="Times New Roman"/>
              </a:rPr>
              <a:t>119"</a:t>
            </a:r>
            <a:r>
              <a:rPr dirty="0" smtClean="0" sz="600" spc="-10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00" spc="150" i="1">
                <a:solidFill>
                  <a:srgbClr val="464F56"/>
                </a:solidFill>
                <a:latin typeface="Arial"/>
                <a:cs typeface="Arial"/>
              </a:rPr>
              <a:t>d</a:t>
            </a:r>
            <a:r>
              <a:rPr dirty="0" smtClean="0" sz="500" spc="50" i="1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1150" spc="-114">
                <a:solidFill>
                  <a:srgbClr val="5B6269"/>
                </a:solidFill>
                <a:latin typeface="Times New Roman"/>
                <a:cs typeface="Times New Roman"/>
              </a:rPr>
              <a:t>po</a:t>
            </a:r>
            <a:r>
              <a:rPr dirty="0" smtClean="0" sz="1150" spc="-6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85">
                <a:solidFill>
                  <a:srgbClr val="5B6269"/>
                </a:solidFill>
                <a:latin typeface="Times New Roman"/>
                <a:cs typeface="Times New Roman"/>
              </a:rPr>
              <a:t>••</a:t>
            </a:r>
            <a:r>
              <a:rPr dirty="0" smtClean="0" sz="1150" spc="-185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-85">
                <a:solidFill>
                  <a:srgbClr val="5B6269"/>
                </a:solidFill>
                <a:latin typeface="Arial"/>
                <a:cs typeface="Arial"/>
              </a:rPr>
              <a:t>w1t11</a:t>
            </a:r>
            <a:r>
              <a:rPr dirty="0" smtClean="0" sz="550" spc="-6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1000" spc="495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275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-114">
                <a:solidFill>
                  <a:srgbClr val="70757C"/>
                </a:solidFill>
                <a:latin typeface="Times New Roman"/>
                <a:cs typeface="Times New Roman"/>
              </a:rPr>
              <a:t>·"'ad­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3799" y="3456297"/>
            <a:ext cx="3541395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-1205">
                <a:solidFill>
                  <a:srgbClr val="464F56"/>
                </a:solidFill>
                <a:latin typeface="Times New Roman"/>
                <a:cs typeface="Times New Roman"/>
              </a:rPr>
              <a:t>·</a:t>
            </a:r>
            <a:r>
              <a:rPr dirty="0" smtClean="0" sz="550" spc="-250">
                <a:solidFill>
                  <a:srgbClr val="464F56"/>
                </a:solidFill>
                <a:latin typeface="Times New Roman"/>
                <a:cs typeface="Times New Roman"/>
              </a:rPr>
              <a:t>-</a:t>
            </a:r>
            <a:r>
              <a:rPr dirty="0" smtClean="0" sz="550" spc="75">
                <a:solidFill>
                  <a:srgbClr val="82878C"/>
                </a:solidFill>
                <a:latin typeface="Times New Roman"/>
                <a:cs typeface="Times New Roman"/>
              </a:rPr>
              <a:t>·</a:t>
            </a:r>
            <a:r>
              <a:rPr dirty="0" smtClean="0" sz="550" spc="5">
                <a:solidFill>
                  <a:srgbClr val="5B6269"/>
                </a:solidFill>
                <a:latin typeface="Times New Roman"/>
                <a:cs typeface="Times New Roman"/>
              </a:rPr>
              <a:t>and</a:t>
            </a:r>
            <a:r>
              <a:rPr dirty="0" smtClean="0" sz="550" spc="-4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45">
                <a:solidFill>
                  <a:srgbClr val="5B6269"/>
                </a:solidFill>
                <a:latin typeface="Arial"/>
                <a:cs typeface="Arial"/>
              </a:rPr>
              <a:t>Nl"""'rt&lt;pCllv&lt;ly</a:t>
            </a:r>
            <a:r>
              <a:rPr dirty="0" smtClean="0" sz="550" spc="50">
                <a:solidFill>
                  <a:srgbClr val="5B6269"/>
                </a:solidFill>
                <a:latin typeface="Arial"/>
                <a:cs typeface="Arial"/>
              </a:rPr>
              <a:t>(p</a:t>
            </a:r>
            <a:r>
              <a:rPr dirty="0" smtClean="0" sz="550" spc="-9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550" spc="100">
                <a:solidFill>
                  <a:srgbClr val="82878C"/>
                </a:solidFill>
                <a:latin typeface="Arial"/>
                <a:cs typeface="Arial"/>
              </a:rPr>
              <a:t>&lt;</a:t>
            </a:r>
            <a:r>
              <a:rPr dirty="0" smtClean="0" sz="550" spc="-130">
                <a:solidFill>
                  <a:srgbClr val="5B6269"/>
                </a:solidFill>
                <a:latin typeface="Arial"/>
                <a:cs typeface="Arial"/>
              </a:rPr>
              <a:t>0</a:t>
            </a:r>
            <a:r>
              <a:rPr dirty="0" smtClean="0" sz="550" spc="-204">
                <a:solidFill>
                  <a:srgbClr val="93979C"/>
                </a:solidFill>
                <a:latin typeface="Arial"/>
                <a:cs typeface="Arial"/>
              </a:rPr>
              <a:t>.</a:t>
            </a:r>
            <a:r>
              <a:rPr dirty="0" smtClean="0" sz="550" spc="85">
                <a:solidFill>
                  <a:srgbClr val="5B6269"/>
                </a:solidFill>
                <a:latin typeface="Arial"/>
                <a:cs typeface="Arial"/>
              </a:rPr>
              <a:t>0001</a:t>
            </a:r>
            <a:r>
              <a:rPr dirty="0" smtClean="0" sz="550" spc="-95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-40">
                <a:solidFill>
                  <a:srgbClr val="5B6269"/>
                </a:solidFill>
                <a:latin typeface="Times New Roman"/>
                <a:cs typeface="Times New Roman"/>
              </a:rPr>
              <a:t>Ttwtw</a:t>
            </a:r>
            <a:r>
              <a:rPr dirty="0" smtClean="0" sz="600" spc="-70">
                <a:solidFill>
                  <a:srgbClr val="5B6269"/>
                </a:solidFill>
                <a:latin typeface="Times New Roman"/>
                <a:cs typeface="Times New Roman"/>
              </a:rPr>
              <a:t>w</a:t>
            </a:r>
            <a:r>
              <a:rPr dirty="0" smtClean="0" sz="600" spc="165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600" spc="150">
                <a:solidFill>
                  <a:srgbClr val="5B6269"/>
                </a:solidFill>
                <a:latin typeface="Times New Roman"/>
                <a:cs typeface="Times New Roman"/>
              </a:rPr>
              <a:t>.</a:t>
            </a:r>
            <a:r>
              <a:rPr dirty="0" smtClean="0" sz="550" spc="185">
                <a:solidFill>
                  <a:srgbClr val="70757C"/>
                </a:solidFill>
                <a:latin typeface="Arial"/>
                <a:cs typeface="Arial"/>
              </a:rPr>
              <a:t>Nl-UOno</a:t>
            </a:r>
            <a:r>
              <a:rPr dirty="0" smtClean="0" sz="550" spc="110">
                <a:solidFill>
                  <a:srgbClr val="70757C"/>
                </a:solidFill>
                <a:latin typeface="Arial"/>
                <a:cs typeface="Arial"/>
              </a:rPr>
              <a:t>(</a:t>
            </a:r>
            <a:r>
              <a:rPr dirty="0" smtClean="0" sz="550" spc="170">
                <a:solidFill>
                  <a:srgbClr val="464F56"/>
                </a:solidFill>
                <a:latin typeface="Arial"/>
                <a:cs typeface="Arial"/>
              </a:rPr>
              <a:t>_.,.</a:t>
            </a:r>
            <a:r>
              <a:rPr dirty="0" smtClean="0" sz="550" spc="-80">
                <a:solidFill>
                  <a:srgbClr val="464F56"/>
                </a:solidFill>
                <a:latin typeface="Arial"/>
                <a:cs typeface="Arial"/>
              </a:rPr>
              <a:t> </a:t>
            </a:r>
            <a:r>
              <a:rPr dirty="0" smtClean="0" sz="1050" spc="-95">
                <a:solidFill>
                  <a:srgbClr val="5B6269"/>
                </a:solidFill>
                <a:latin typeface="Arial"/>
                <a:cs typeface="Arial"/>
              </a:rPr>
              <a:t>,...,.'It</a:t>
            </a:r>
            <a:r>
              <a:rPr dirty="0" smtClean="0" sz="1050" spc="-145">
                <a:solidFill>
                  <a:srgbClr val="5B6269"/>
                </a:solidFill>
                <a:latin typeface="Arial"/>
                <a:cs typeface="Arial"/>
              </a:rPr>
              <a:t>h</a:t>
            </a:r>
            <a:r>
              <a:rPr dirty="0" smtClean="0" sz="550" spc="-95">
                <a:solidFill>
                  <a:srgbClr val="5B6269"/>
                </a:solidFill>
                <a:latin typeface="Times New Roman"/>
                <a:cs typeface="Times New Roman"/>
              </a:rPr>
              <a:t>&lt;IJOl&lt;OOA</a:t>
            </a:r>
            <a:r>
              <a:rPr dirty="0" smtClean="0" sz="550" spc="-10">
                <a:solidFill>
                  <a:srgbClr val="5B6269"/>
                </a:solidFill>
                <a:latin typeface="Times New Roman"/>
                <a:cs typeface="Times New Roman"/>
              </a:rPr>
              <a:t> </a:t>
            </a:r>
            <a:r>
              <a:rPr dirty="0" smtClean="0" sz="550" spc="65">
                <a:solidFill>
                  <a:srgbClr val="5B6269"/>
                </a:solidFill>
                <a:latin typeface="Arial"/>
                <a:cs typeface="Arial"/>
              </a:rPr>
              <a:t>.,.uty</a:t>
            </a:r>
            <a:r>
              <a:rPr dirty="0" smtClean="0" sz="550" spc="-80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00" spc="125" i="1">
                <a:solidFill>
                  <a:srgbClr val="5B6269"/>
                </a:solidFill>
                <a:latin typeface="Arial"/>
                <a:cs typeface="Arial"/>
              </a:rPr>
              <a:t>d</a:t>
            </a:r>
            <a:r>
              <a:rPr dirty="0" smtClean="0" sz="600" spc="-75" i="1">
                <a:solidFill>
                  <a:srgbClr val="5B6269"/>
                </a:solidFill>
                <a:latin typeface="Arial"/>
                <a:cs typeface="Arial"/>
              </a:rPr>
              <a:t> </a:t>
            </a:r>
            <a:r>
              <a:rPr dirty="0" smtClean="0" sz="650" spc="480">
                <a:solidFill>
                  <a:srgbClr val="5B6269"/>
                </a:solidFill>
                <a:latin typeface="Times New Roman"/>
                <a:cs typeface="Times New Roman"/>
              </a:rPr>
              <a:t>ti•</a:t>
            </a:r>
            <a:endParaRPr sz="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32334" y="1714626"/>
            <a:ext cx="3279140" cy="711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>
                <a:latin typeface="Calibri"/>
                <a:cs typeface="Calibri"/>
              </a:rPr>
              <a:t>Ba</a:t>
            </a:r>
            <a:r>
              <a:rPr dirty="0" smtClean="0" sz="4400" spc="-5">
                <a:latin typeface="Calibri"/>
                <a:cs typeface="Calibri"/>
              </a:rPr>
              <a:t>c</a:t>
            </a:r>
            <a:r>
              <a:rPr dirty="0" smtClean="0" sz="4400" spc="0">
                <a:latin typeface="Calibri"/>
                <a:cs typeface="Calibri"/>
              </a:rPr>
              <a:t>k</a:t>
            </a:r>
            <a:r>
              <a:rPr dirty="0" smtClean="0" sz="4400" spc="-5">
                <a:latin typeface="Calibri"/>
                <a:cs typeface="Calibri"/>
              </a:rPr>
              <a:t>-</a:t>
            </a:r>
            <a:r>
              <a:rPr dirty="0" smtClean="0" sz="4400" spc="0">
                <a:latin typeface="Calibri"/>
                <a:cs typeface="Calibri"/>
              </a:rPr>
              <a:t>up</a:t>
            </a:r>
            <a:r>
              <a:rPr dirty="0" smtClean="0" sz="4400" spc="-15">
                <a:latin typeface="Calibri"/>
                <a:cs typeface="Calibri"/>
              </a:rPr>
              <a:t> 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r>
              <a:rPr dirty="0" smtClean="0" sz="4400" spc="-10">
                <a:latin typeface="Calibri"/>
                <a:cs typeface="Calibri"/>
              </a:rPr>
              <a:t>l</a:t>
            </a:r>
            <a:r>
              <a:rPr dirty="0" smtClean="0" sz="4400" spc="-5">
                <a:latin typeface="Calibri"/>
                <a:cs typeface="Calibri"/>
              </a:rPr>
              <a:t>i</a:t>
            </a:r>
            <a:r>
              <a:rPr dirty="0" smtClean="0" sz="4400" spc="0">
                <a:latin typeface="Calibri"/>
                <a:cs typeface="Calibri"/>
              </a:rPr>
              <a:t>des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" y="4401311"/>
            <a:ext cx="8991587" cy="742188"/>
          </a:xfrm>
          <a:custGeom>
            <a:avLst/>
            <a:gdLst/>
            <a:ahLst/>
            <a:cxnLst/>
            <a:rect l="l" t="t" r="r" b="b"/>
            <a:pathLst>
              <a:path w="8991587" h="742188">
                <a:moveTo>
                  <a:pt x="0" y="742188"/>
                </a:moveTo>
                <a:lnTo>
                  <a:pt x="8991587" y="742188"/>
                </a:lnTo>
                <a:lnTo>
                  <a:pt x="8991587" y="0"/>
                </a:lnTo>
                <a:lnTo>
                  <a:pt x="0" y="0"/>
                </a:lnTo>
                <a:lnTo>
                  <a:pt x="0" y="7421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925824" y="591313"/>
            <a:ext cx="4005070" cy="216407"/>
          </a:xfrm>
          <a:custGeom>
            <a:avLst/>
            <a:gdLst/>
            <a:ahLst/>
            <a:cxnLst/>
            <a:rect l="l" t="t" r="r" b="b"/>
            <a:pathLst>
              <a:path w="4005070" h="216407">
                <a:moveTo>
                  <a:pt x="3969003" y="0"/>
                </a:moveTo>
                <a:lnTo>
                  <a:pt x="35823" y="0"/>
                </a:lnTo>
                <a:lnTo>
                  <a:pt x="2812" y="22078"/>
                </a:lnTo>
                <a:lnTo>
                  <a:pt x="0" y="180583"/>
                </a:lnTo>
                <a:lnTo>
                  <a:pt x="2901" y="194534"/>
                </a:lnTo>
                <a:lnTo>
                  <a:pt x="10645" y="205921"/>
                </a:lnTo>
                <a:lnTo>
                  <a:pt x="22083" y="213595"/>
                </a:lnTo>
                <a:lnTo>
                  <a:pt x="36067" y="216407"/>
                </a:lnTo>
                <a:lnTo>
                  <a:pt x="3969246" y="216407"/>
                </a:lnTo>
                <a:lnTo>
                  <a:pt x="4002258" y="194323"/>
                </a:lnTo>
                <a:lnTo>
                  <a:pt x="4005070" y="35824"/>
                </a:lnTo>
                <a:lnTo>
                  <a:pt x="4002168" y="21867"/>
                </a:lnTo>
                <a:lnTo>
                  <a:pt x="3994424" y="10481"/>
                </a:lnTo>
                <a:lnTo>
                  <a:pt x="3982987" y="2811"/>
                </a:lnTo>
                <a:lnTo>
                  <a:pt x="3969003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21252" y="1059178"/>
            <a:ext cx="4003548" cy="257555"/>
          </a:xfrm>
          <a:custGeom>
            <a:avLst/>
            <a:gdLst/>
            <a:ahLst/>
            <a:cxnLst/>
            <a:rect l="l" t="t" r="r" b="b"/>
            <a:pathLst>
              <a:path w="4003548" h="257555">
                <a:moveTo>
                  <a:pt x="3960622" y="0"/>
                </a:moveTo>
                <a:lnTo>
                  <a:pt x="31741" y="1471"/>
                </a:lnTo>
                <a:lnTo>
                  <a:pt x="2388" y="28769"/>
                </a:lnTo>
                <a:lnTo>
                  <a:pt x="0" y="42925"/>
                </a:lnTo>
                <a:lnTo>
                  <a:pt x="1471" y="225814"/>
                </a:lnTo>
                <a:lnTo>
                  <a:pt x="7233" y="238488"/>
                </a:lnTo>
                <a:lnTo>
                  <a:pt x="16602" y="248542"/>
                </a:lnTo>
                <a:lnTo>
                  <a:pt x="28769" y="255167"/>
                </a:lnTo>
                <a:lnTo>
                  <a:pt x="42926" y="257555"/>
                </a:lnTo>
                <a:lnTo>
                  <a:pt x="3971806" y="256084"/>
                </a:lnTo>
                <a:lnTo>
                  <a:pt x="3984480" y="250322"/>
                </a:lnTo>
                <a:lnTo>
                  <a:pt x="3994534" y="240953"/>
                </a:lnTo>
                <a:lnTo>
                  <a:pt x="4001159" y="228786"/>
                </a:lnTo>
                <a:lnTo>
                  <a:pt x="4003548" y="214629"/>
                </a:lnTo>
                <a:lnTo>
                  <a:pt x="4002076" y="31741"/>
                </a:lnTo>
                <a:lnTo>
                  <a:pt x="3996314" y="19067"/>
                </a:lnTo>
                <a:lnTo>
                  <a:pt x="3986945" y="9013"/>
                </a:lnTo>
                <a:lnTo>
                  <a:pt x="3974778" y="2388"/>
                </a:lnTo>
                <a:lnTo>
                  <a:pt x="396062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925823" y="2479550"/>
            <a:ext cx="3998976" cy="525780"/>
          </a:xfrm>
          <a:custGeom>
            <a:avLst/>
            <a:gdLst/>
            <a:ahLst/>
            <a:cxnLst/>
            <a:rect l="l" t="t" r="r" b="b"/>
            <a:pathLst>
              <a:path w="3998976" h="525780">
                <a:moveTo>
                  <a:pt x="3911346" y="0"/>
                </a:moveTo>
                <a:lnTo>
                  <a:pt x="76530" y="696"/>
                </a:lnTo>
                <a:lnTo>
                  <a:pt x="37507" y="15738"/>
                </a:lnTo>
                <a:lnTo>
                  <a:pt x="10250" y="46463"/>
                </a:lnTo>
                <a:lnTo>
                  <a:pt x="0" y="87630"/>
                </a:lnTo>
                <a:lnTo>
                  <a:pt x="696" y="449247"/>
                </a:lnTo>
                <a:lnTo>
                  <a:pt x="15738" y="488267"/>
                </a:lnTo>
                <a:lnTo>
                  <a:pt x="46463" y="515527"/>
                </a:lnTo>
                <a:lnTo>
                  <a:pt x="87630" y="525780"/>
                </a:lnTo>
                <a:lnTo>
                  <a:pt x="3922445" y="525083"/>
                </a:lnTo>
                <a:lnTo>
                  <a:pt x="3961468" y="510037"/>
                </a:lnTo>
                <a:lnTo>
                  <a:pt x="3988725" y="479310"/>
                </a:lnTo>
                <a:lnTo>
                  <a:pt x="3998976" y="438150"/>
                </a:lnTo>
                <a:lnTo>
                  <a:pt x="3998279" y="76530"/>
                </a:lnTo>
                <a:lnTo>
                  <a:pt x="3983237" y="37507"/>
                </a:lnTo>
                <a:lnTo>
                  <a:pt x="3952512" y="10250"/>
                </a:lnTo>
                <a:lnTo>
                  <a:pt x="391134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925823" y="3211067"/>
            <a:ext cx="4012691" cy="257556"/>
          </a:xfrm>
          <a:custGeom>
            <a:avLst/>
            <a:gdLst/>
            <a:ahLst/>
            <a:cxnLst/>
            <a:rect l="l" t="t" r="r" b="b"/>
            <a:pathLst>
              <a:path w="4012691" h="257555">
                <a:moveTo>
                  <a:pt x="3969766" y="0"/>
                </a:moveTo>
                <a:lnTo>
                  <a:pt x="31741" y="1471"/>
                </a:lnTo>
                <a:lnTo>
                  <a:pt x="2388" y="28769"/>
                </a:lnTo>
                <a:lnTo>
                  <a:pt x="0" y="42925"/>
                </a:lnTo>
                <a:lnTo>
                  <a:pt x="1471" y="225814"/>
                </a:lnTo>
                <a:lnTo>
                  <a:pt x="7233" y="238488"/>
                </a:lnTo>
                <a:lnTo>
                  <a:pt x="16602" y="248542"/>
                </a:lnTo>
                <a:lnTo>
                  <a:pt x="28769" y="255167"/>
                </a:lnTo>
                <a:lnTo>
                  <a:pt x="42926" y="257555"/>
                </a:lnTo>
                <a:lnTo>
                  <a:pt x="3980950" y="256084"/>
                </a:lnTo>
                <a:lnTo>
                  <a:pt x="3993624" y="250322"/>
                </a:lnTo>
                <a:lnTo>
                  <a:pt x="4003678" y="240953"/>
                </a:lnTo>
                <a:lnTo>
                  <a:pt x="4010303" y="228786"/>
                </a:lnTo>
                <a:lnTo>
                  <a:pt x="4012691" y="214629"/>
                </a:lnTo>
                <a:lnTo>
                  <a:pt x="4011220" y="31741"/>
                </a:lnTo>
                <a:lnTo>
                  <a:pt x="4005458" y="19067"/>
                </a:lnTo>
                <a:lnTo>
                  <a:pt x="3996089" y="9013"/>
                </a:lnTo>
                <a:lnTo>
                  <a:pt x="3983922" y="2388"/>
                </a:lnTo>
                <a:lnTo>
                  <a:pt x="396976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921252" y="3476242"/>
            <a:ext cx="4003548" cy="257556"/>
          </a:xfrm>
          <a:custGeom>
            <a:avLst/>
            <a:gdLst/>
            <a:ahLst/>
            <a:cxnLst/>
            <a:rect l="l" t="t" r="r" b="b"/>
            <a:pathLst>
              <a:path w="4003548" h="257555">
                <a:moveTo>
                  <a:pt x="3960622" y="0"/>
                </a:moveTo>
                <a:lnTo>
                  <a:pt x="31741" y="1471"/>
                </a:lnTo>
                <a:lnTo>
                  <a:pt x="2388" y="28769"/>
                </a:lnTo>
                <a:lnTo>
                  <a:pt x="0" y="42926"/>
                </a:lnTo>
                <a:lnTo>
                  <a:pt x="1471" y="225814"/>
                </a:lnTo>
                <a:lnTo>
                  <a:pt x="7233" y="238488"/>
                </a:lnTo>
                <a:lnTo>
                  <a:pt x="16602" y="248542"/>
                </a:lnTo>
                <a:lnTo>
                  <a:pt x="28769" y="255167"/>
                </a:lnTo>
                <a:lnTo>
                  <a:pt x="42926" y="257556"/>
                </a:lnTo>
                <a:lnTo>
                  <a:pt x="3971806" y="256084"/>
                </a:lnTo>
                <a:lnTo>
                  <a:pt x="3984480" y="250322"/>
                </a:lnTo>
                <a:lnTo>
                  <a:pt x="3994534" y="240953"/>
                </a:lnTo>
                <a:lnTo>
                  <a:pt x="4001159" y="228786"/>
                </a:lnTo>
                <a:lnTo>
                  <a:pt x="4003548" y="214630"/>
                </a:lnTo>
                <a:lnTo>
                  <a:pt x="4002076" y="31741"/>
                </a:lnTo>
                <a:lnTo>
                  <a:pt x="3996314" y="19067"/>
                </a:lnTo>
                <a:lnTo>
                  <a:pt x="3986945" y="9013"/>
                </a:lnTo>
                <a:lnTo>
                  <a:pt x="3974778" y="2388"/>
                </a:lnTo>
                <a:lnTo>
                  <a:pt x="396062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590800" y="3741421"/>
            <a:ext cx="5334000" cy="257556"/>
          </a:xfrm>
          <a:custGeom>
            <a:avLst/>
            <a:gdLst/>
            <a:ahLst/>
            <a:cxnLst/>
            <a:rect l="l" t="t" r="r" b="b"/>
            <a:pathLst>
              <a:path w="5334000" h="257555">
                <a:moveTo>
                  <a:pt x="5291074" y="0"/>
                </a:moveTo>
                <a:lnTo>
                  <a:pt x="31741" y="1471"/>
                </a:lnTo>
                <a:lnTo>
                  <a:pt x="2388" y="28769"/>
                </a:lnTo>
                <a:lnTo>
                  <a:pt x="0" y="42925"/>
                </a:lnTo>
                <a:lnTo>
                  <a:pt x="1471" y="225814"/>
                </a:lnTo>
                <a:lnTo>
                  <a:pt x="7233" y="238488"/>
                </a:lnTo>
                <a:lnTo>
                  <a:pt x="16602" y="248542"/>
                </a:lnTo>
                <a:lnTo>
                  <a:pt x="28769" y="255167"/>
                </a:lnTo>
                <a:lnTo>
                  <a:pt x="42926" y="257555"/>
                </a:lnTo>
                <a:lnTo>
                  <a:pt x="5302258" y="256084"/>
                </a:lnTo>
                <a:lnTo>
                  <a:pt x="5314932" y="250322"/>
                </a:lnTo>
                <a:lnTo>
                  <a:pt x="5324986" y="240953"/>
                </a:lnTo>
                <a:lnTo>
                  <a:pt x="5331611" y="228786"/>
                </a:lnTo>
                <a:lnTo>
                  <a:pt x="5334000" y="214629"/>
                </a:lnTo>
                <a:lnTo>
                  <a:pt x="5332528" y="31741"/>
                </a:lnTo>
                <a:lnTo>
                  <a:pt x="5326766" y="19067"/>
                </a:lnTo>
                <a:lnTo>
                  <a:pt x="5317397" y="9013"/>
                </a:lnTo>
                <a:lnTo>
                  <a:pt x="5305230" y="2388"/>
                </a:lnTo>
                <a:lnTo>
                  <a:pt x="529107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590800" y="3986786"/>
            <a:ext cx="5334000" cy="284988"/>
          </a:xfrm>
          <a:custGeom>
            <a:avLst/>
            <a:gdLst/>
            <a:ahLst/>
            <a:cxnLst/>
            <a:rect l="l" t="t" r="r" b="b"/>
            <a:pathLst>
              <a:path w="5334000" h="284988">
                <a:moveTo>
                  <a:pt x="5286502" y="0"/>
                </a:moveTo>
                <a:lnTo>
                  <a:pt x="43243" y="187"/>
                </a:lnTo>
                <a:lnTo>
                  <a:pt x="8242" y="20749"/>
                </a:lnTo>
                <a:lnTo>
                  <a:pt x="0" y="47497"/>
                </a:lnTo>
                <a:lnTo>
                  <a:pt x="188" y="241744"/>
                </a:lnTo>
                <a:lnTo>
                  <a:pt x="20754" y="276745"/>
                </a:lnTo>
                <a:lnTo>
                  <a:pt x="47498" y="284987"/>
                </a:lnTo>
                <a:lnTo>
                  <a:pt x="5290756" y="284799"/>
                </a:lnTo>
                <a:lnTo>
                  <a:pt x="5325757" y="264233"/>
                </a:lnTo>
                <a:lnTo>
                  <a:pt x="5334000" y="237489"/>
                </a:lnTo>
                <a:lnTo>
                  <a:pt x="5333811" y="43241"/>
                </a:lnTo>
                <a:lnTo>
                  <a:pt x="5313245" y="8239"/>
                </a:lnTo>
                <a:lnTo>
                  <a:pt x="528650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139698"/>
          <a:ext cx="8584600" cy="48133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339622"/>
                <a:gridCol w="993277"/>
                <a:gridCol w="272561"/>
                <a:gridCol w="1022838"/>
                <a:gridCol w="1371600"/>
                <a:gridCol w="345815"/>
                <a:gridCol w="1013084"/>
                <a:gridCol w="927100"/>
              </a:tblGrid>
              <a:tr h="460312">
                <a:tc>
                  <a:txBody>
                    <a:bodyPr/>
                    <a:lstStyle/>
                    <a:p>
                      <a:pPr marL="633730">
                        <a:lnSpc>
                          <a:spcPct val="100000"/>
                        </a:lnSpc>
                      </a:pP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355600" indent="226695">
                        <a:lnSpc>
                          <a:spcPct val="114599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(N=62125)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294005" indent="-79375">
                        <a:lnSpc>
                          <a:spcPct val="114599"/>
                        </a:lnSpc>
                      </a:pP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(N=7514)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72745" marR="239395" indent="-135890">
                        <a:lnSpc>
                          <a:spcPct val="114599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mtClean="0" sz="11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(N=15271)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68935" indent="149225">
                        <a:lnSpc>
                          <a:spcPct val="114599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(N=39340)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1618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80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81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er (%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0066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ce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Afri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26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AB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G 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ke</a:t>
                      </a:r>
                      <a:r>
                        <a:rPr dirty="0" smtClean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DM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LD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KD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3,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 &lt;60)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0066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EF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III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82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80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AF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A (M2,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88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99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93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0066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gradi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549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00663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23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91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A (c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65808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ys,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1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0001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18554" y="415941"/>
            <a:ext cx="966469" cy="3746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8285" marR="147955" indent="-109855">
              <a:lnSpc>
                <a:spcPct val="100000"/>
              </a:lnSpc>
            </a:pPr>
            <a:r>
              <a:rPr dirty="0" smtClean="0" sz="1200" spc="-10">
                <a:latin typeface="Calibri"/>
                <a:cs typeface="Calibri"/>
              </a:rPr>
              <a:t>I</a:t>
            </a:r>
            <a:r>
              <a:rPr dirty="0" smtClean="0" sz="1200" spc="-15">
                <a:latin typeface="Calibri"/>
                <a:cs typeface="Calibri"/>
              </a:rPr>
              <a:t>nt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P</a:t>
            </a:r>
            <a:r>
              <a:rPr dirty="0" smtClean="0" sz="1200" spc="-10">
                <a:latin typeface="Calibri"/>
                <a:cs typeface="Calibri"/>
              </a:rPr>
              <a:t>-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8554" y="796941"/>
            <a:ext cx="966469" cy="1962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113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18554" y="1427877"/>
            <a:ext cx="966469" cy="2051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352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8554" y="2058813"/>
            <a:ext cx="966469" cy="191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171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8554" y="2689749"/>
            <a:ext cx="966469" cy="190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204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18554" y="3320685"/>
            <a:ext cx="966469" cy="190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409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8554" y="3951621"/>
            <a:ext cx="966469" cy="222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2895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995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477645">
              <a:lnSpc>
                <a:spcPct val="100000"/>
              </a:lnSpc>
            </a:pPr>
            <a:r>
              <a:rPr dirty="0" smtClean="0" sz="1800" u="heavy">
                <a:solidFill>
                  <a:srgbClr val="17375E"/>
                </a:solidFill>
                <a:latin typeface="Calibri"/>
                <a:cs typeface="Calibri"/>
              </a:rPr>
              <a:t>Su</a:t>
            </a:r>
            <a:r>
              <a:rPr dirty="0" smtClean="0" sz="1800" u="heavy">
                <a:solidFill>
                  <a:srgbClr val="17375E"/>
                </a:solidFill>
                <a:latin typeface="Calibri"/>
                <a:cs typeface="Calibri"/>
              </a:rPr>
              <a:t>b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g</a:t>
            </a:r>
            <a:r>
              <a:rPr dirty="0" smtClean="0" sz="1800" spc="-4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5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800" spc="-4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5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800" spc="-15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800" spc="-5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r>
              <a:rPr dirty="0" smtClean="0" sz="1800" spc="3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An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-25" u="heavy">
                <a:solidFill>
                  <a:srgbClr val="17375E"/>
                </a:solidFill>
                <a:latin typeface="Calibri"/>
                <a:cs typeface="Calibri"/>
              </a:rPr>
              <a:t>y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4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15" u="heavy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800" spc="-15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-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4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800" spc="-2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800" spc="-25" u="heavy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1800" spc="0" u="heavy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89050" y="279400"/>
          <a:ext cx="6421474" cy="4303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3888"/>
                <a:gridCol w="1951275"/>
                <a:gridCol w="974052"/>
              </a:tblGrid>
              <a:tr h="153924">
                <a:tc rowSpan="2">
                  <a:txBody>
                    <a:bodyPr/>
                    <a:lstStyle/>
                    <a:p>
                      <a:pPr/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alit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y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mtClean="0" sz="1200" spc="-3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95%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5117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3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u="sng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123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999,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261)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&gt;83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ea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285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129,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463)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153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020,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303)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0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emale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252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104,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420)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dirty="0" smtClean="0" sz="1200" spc="-8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VEF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8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VEF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082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904,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294)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8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VEF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u="sng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250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127,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385)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4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149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031,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281)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u="sng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4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277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115,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464)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227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084,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387)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3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-5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u="sng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147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022,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288)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/Fl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tt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5908">
                      <a:solidFill>
                        <a:srgbClr val="385D8A"/>
                      </a:solidFill>
                      <a:prstDash val="solid"/>
                    </a:lnL>
                    <a:lnR w="25908">
                      <a:solidFill>
                        <a:srgbClr val="385D8A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25908">
                      <a:solidFill>
                        <a:srgbClr val="385D8A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Fib/Flu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193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065,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337)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25908">
                      <a:solidFill>
                        <a:srgbClr val="385D8A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0310"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Fib/Flu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193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048,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358)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D"/>
                      </a:solidFill>
                      <a:prstDash val="solid"/>
                    </a:lnL>
                    <a:lnR w="12700">
                      <a:solidFill>
                        <a:srgbClr val="4F81BD"/>
                      </a:solidFill>
                      <a:prstDash val="solid"/>
                    </a:lnR>
                    <a:lnT w="12700">
                      <a:solidFill>
                        <a:srgbClr val="4F81BD"/>
                      </a:solidFill>
                      <a:prstDash val="solid"/>
                    </a:lnT>
                    <a:lnB w="12700">
                      <a:solidFill>
                        <a:srgbClr val="4F81B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3752" y="3442715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63752" y="3128772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114544" y="2814827"/>
            <a:ext cx="376427" cy="0"/>
          </a:xfrm>
          <a:custGeom>
            <a:avLst/>
            <a:gdLst/>
            <a:ahLst/>
            <a:cxnLst/>
            <a:rect l="l" t="t" r="r" b="b"/>
            <a:pathLst>
              <a:path w="376427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63751" y="2814827"/>
            <a:ext cx="3052572" cy="0"/>
          </a:xfrm>
          <a:custGeom>
            <a:avLst/>
            <a:gdLst/>
            <a:ahLst/>
            <a:cxnLst/>
            <a:rect l="l" t="t" r="r" b="b"/>
            <a:pathLst>
              <a:path w="3052572" h="0">
                <a:moveTo>
                  <a:pt x="0" y="0"/>
                </a:moveTo>
                <a:lnTo>
                  <a:pt x="3052572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114544" y="2500883"/>
            <a:ext cx="376427" cy="0"/>
          </a:xfrm>
          <a:custGeom>
            <a:avLst/>
            <a:gdLst/>
            <a:ahLst/>
            <a:cxnLst/>
            <a:rect l="l" t="t" r="r" b="b"/>
            <a:pathLst>
              <a:path w="376427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063751" y="2500883"/>
            <a:ext cx="3052572" cy="0"/>
          </a:xfrm>
          <a:custGeom>
            <a:avLst/>
            <a:gdLst/>
            <a:ahLst/>
            <a:cxnLst/>
            <a:rect l="l" t="t" r="r" b="b"/>
            <a:pathLst>
              <a:path w="3052572" h="0">
                <a:moveTo>
                  <a:pt x="0" y="0"/>
                </a:moveTo>
                <a:lnTo>
                  <a:pt x="3052572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114544" y="2186939"/>
            <a:ext cx="376427" cy="0"/>
          </a:xfrm>
          <a:custGeom>
            <a:avLst/>
            <a:gdLst/>
            <a:ahLst/>
            <a:cxnLst/>
            <a:rect l="l" t="t" r="r" b="b"/>
            <a:pathLst>
              <a:path w="376427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063751" y="2186939"/>
            <a:ext cx="3052572" cy="0"/>
          </a:xfrm>
          <a:custGeom>
            <a:avLst/>
            <a:gdLst/>
            <a:ahLst/>
            <a:cxnLst/>
            <a:rect l="l" t="t" r="r" b="b"/>
            <a:pathLst>
              <a:path w="3052572" h="0">
                <a:moveTo>
                  <a:pt x="0" y="0"/>
                </a:moveTo>
                <a:lnTo>
                  <a:pt x="3052572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114544" y="1872995"/>
            <a:ext cx="376427" cy="0"/>
          </a:xfrm>
          <a:custGeom>
            <a:avLst/>
            <a:gdLst/>
            <a:ahLst/>
            <a:cxnLst/>
            <a:rect l="l" t="t" r="r" b="b"/>
            <a:pathLst>
              <a:path w="376427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063751" y="1872995"/>
            <a:ext cx="3052572" cy="0"/>
          </a:xfrm>
          <a:custGeom>
            <a:avLst/>
            <a:gdLst/>
            <a:ahLst/>
            <a:cxnLst/>
            <a:rect l="l" t="t" r="r" b="b"/>
            <a:pathLst>
              <a:path w="3052572" h="0">
                <a:moveTo>
                  <a:pt x="0" y="0"/>
                </a:moveTo>
                <a:lnTo>
                  <a:pt x="3052572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63752" y="1559052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63752" y="1245108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63752" y="931163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063752" y="615695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63752" y="3756659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220" y="0"/>
                </a:lnTo>
              </a:path>
            </a:pathLst>
          </a:custGeom>
          <a:ln w="9144">
            <a:solidFill>
              <a:srgbClr val="DADAD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433322" y="1477517"/>
            <a:ext cx="737616" cy="877823"/>
          </a:xfrm>
          <a:custGeom>
            <a:avLst/>
            <a:gdLst/>
            <a:ahLst/>
            <a:cxnLst/>
            <a:rect l="l" t="t" r="r" b="b"/>
            <a:pathLst>
              <a:path w="737615" h="877823">
                <a:moveTo>
                  <a:pt x="0" y="877823"/>
                </a:moveTo>
                <a:lnTo>
                  <a:pt x="737616" y="0"/>
                </a:lnTo>
              </a:path>
            </a:pathLst>
          </a:custGeom>
          <a:ln w="28956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400577" y="232458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400577" y="232458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138193" y="1445236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138193" y="1445236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090181" y="132636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090181" y="132636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433322" y="1498853"/>
            <a:ext cx="737616" cy="944880"/>
          </a:xfrm>
          <a:custGeom>
            <a:avLst/>
            <a:gdLst/>
            <a:ahLst/>
            <a:cxnLst/>
            <a:rect l="l" t="t" r="r" b="b"/>
            <a:pathLst>
              <a:path w="737615" h="944880">
                <a:moveTo>
                  <a:pt x="0" y="944880"/>
                </a:moveTo>
                <a:lnTo>
                  <a:pt x="737616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400577" y="2412976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400577" y="2412976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38193" y="1466572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138193" y="1466572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090181" y="1362940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090181" y="1362940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433322" y="1517141"/>
            <a:ext cx="737616" cy="999743"/>
          </a:xfrm>
          <a:custGeom>
            <a:avLst/>
            <a:gdLst/>
            <a:ahLst/>
            <a:cxnLst/>
            <a:rect l="l" t="t" r="r" b="b"/>
            <a:pathLst>
              <a:path w="737615" h="999743">
                <a:moveTo>
                  <a:pt x="0" y="999743"/>
                </a:moveTo>
                <a:lnTo>
                  <a:pt x="737616" y="0"/>
                </a:lnTo>
              </a:path>
            </a:pathLst>
          </a:custGeom>
          <a:ln w="28956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400577" y="248460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400577" y="248460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138193" y="148638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138193" y="148638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090181" y="1385800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090181" y="1385800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56540" y="3333853"/>
            <a:ext cx="180975" cy="517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algn="ctr" marL="75565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6540" y="3019910"/>
            <a:ext cx="18097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6540" y="2705966"/>
            <a:ext cx="18097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6540" y="2078078"/>
            <a:ext cx="180975" cy="517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6540" y="1764134"/>
            <a:ext cx="18097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9578" y="508358"/>
            <a:ext cx="257810" cy="1145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00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algn="ctr" marL="76835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algn="ctr" marL="76835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algn="ctr" marL="76835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70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62686" y="3846222"/>
            <a:ext cx="54165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solidFill>
                  <a:srgbClr val="595958"/>
                </a:solidFill>
                <a:latin typeface="Calibri"/>
                <a:cs typeface="Calibri"/>
              </a:rPr>
              <a:t>B</a:t>
            </a:r>
            <a:r>
              <a:rPr dirty="0" smtClean="0" sz="1200" spc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l</a:t>
            </a:r>
            <a:r>
              <a:rPr dirty="0" smtClean="0" sz="1200" spc="-15">
                <a:solidFill>
                  <a:srgbClr val="595958"/>
                </a:solidFill>
                <a:latin typeface="Calibri"/>
                <a:cs typeface="Calibri"/>
              </a:rPr>
              <a:t>i</a:t>
            </a:r>
            <a:r>
              <a:rPr dirty="0" smtClean="0" sz="1200" spc="5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53337" y="3846222"/>
            <a:ext cx="43624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30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d</a:t>
            </a:r>
            <a:r>
              <a:rPr dirty="0" smtClean="0" sz="1200" spc="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18431" y="3846222"/>
            <a:ext cx="40830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1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dirty="0" smtClean="0" sz="1200" spc="-15">
                <a:solidFill>
                  <a:srgbClr val="595958"/>
                </a:solidFill>
                <a:latin typeface="Calibri"/>
                <a:cs typeface="Calibri"/>
              </a:rPr>
              <a:t>y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2842" rIns="0" bIns="0" rtlCol="0" vert="horz">
            <a:noAutofit/>
          </a:bodyPr>
          <a:lstStyle/>
          <a:p>
            <a:pPr marL="2011680">
              <a:lnSpc>
                <a:spcPct val="100000"/>
              </a:lnSpc>
            </a:pPr>
            <a:r>
              <a:rPr dirty="0" smtClean="0" sz="1850" spc="-70">
                <a:solidFill>
                  <a:srgbClr val="595958"/>
                </a:solidFill>
                <a:latin typeface="Calibri"/>
                <a:cs typeface="Calibri"/>
              </a:rPr>
              <a:t>K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dirty="0" smtClean="0" sz="1850" spc="-1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Q</a:t>
            </a:r>
            <a:r>
              <a:rPr dirty="0" smtClean="0" sz="1850" spc="-15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dirty="0" smtClean="0" sz="1850" spc="-15">
                <a:solidFill>
                  <a:srgbClr val="595958"/>
                </a:solidFill>
                <a:latin typeface="Calibri"/>
                <a:cs typeface="Calibri"/>
              </a:rPr>
              <a:t>v</a:t>
            </a:r>
            <a:r>
              <a:rPr dirty="0" smtClean="0" sz="1850" spc="-5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dirty="0" smtClean="0" sz="1850" spc="-40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r>
              <a:rPr dirty="0" smtClean="0" sz="1850" spc="-5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dirty="0" smtClean="0" sz="1850" spc="5">
                <a:solidFill>
                  <a:srgbClr val="595958"/>
                </a:solidFill>
                <a:latin typeface="Calibri"/>
                <a:cs typeface="Calibri"/>
              </a:rPr>
              <a:t>l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l</a:t>
            </a:r>
            <a:r>
              <a:rPr dirty="0" smtClean="0" sz="1850" spc="-10">
                <a:solidFill>
                  <a:srgbClr val="595958"/>
                </a:solidFill>
                <a:latin typeface="Calibri"/>
                <a:cs typeface="Calibri"/>
              </a:rPr>
              <a:t> </a:t>
            </a:r>
            <a:r>
              <a:rPr dirty="0" smtClean="0" sz="1850" spc="-5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dirty="0" smtClean="0" sz="1850" spc="-10">
                <a:solidFill>
                  <a:srgbClr val="595958"/>
                </a:solidFill>
                <a:latin typeface="Calibri"/>
                <a:cs typeface="Calibri"/>
              </a:rPr>
              <a:t>c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dirty="0" smtClean="0" sz="1850" spc="-30">
                <a:solidFill>
                  <a:srgbClr val="595958"/>
                </a:solidFill>
                <a:latin typeface="Calibri"/>
                <a:cs typeface="Calibri"/>
              </a:rPr>
              <a:t>r</a:t>
            </a:r>
            <a:r>
              <a:rPr dirty="0" smtClean="0" sz="1850" spc="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116323" y="1735835"/>
            <a:ext cx="998220" cy="1161288"/>
          </a:xfrm>
          <a:custGeom>
            <a:avLst/>
            <a:gdLst/>
            <a:ahLst/>
            <a:cxnLst/>
            <a:rect l="l" t="t" r="r" b="b"/>
            <a:pathLst>
              <a:path w="998220" h="1161288">
                <a:moveTo>
                  <a:pt x="0" y="0"/>
                </a:moveTo>
                <a:lnTo>
                  <a:pt x="998220" y="0"/>
                </a:lnTo>
                <a:lnTo>
                  <a:pt x="998220" y="1161288"/>
                </a:lnTo>
                <a:lnTo>
                  <a:pt x="0" y="1161288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174997" y="1928622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264173" y="1897102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264173" y="1897102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4F81B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31788" y="1820367"/>
            <a:ext cx="44450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595958"/>
                </a:solidFill>
                <a:latin typeface="Calibri"/>
                <a:cs typeface="Calibri"/>
              </a:rPr>
              <a:t>S</a:t>
            </a: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dirty="0" smtClean="0" sz="1200" spc="0">
                <a:solidFill>
                  <a:srgbClr val="595958"/>
                </a:solidFill>
                <a:latin typeface="Calibri"/>
                <a:cs typeface="Calibri"/>
              </a:rPr>
              <a:t>v</a:t>
            </a: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e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174997" y="2315717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264173" y="2284198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264173" y="2284198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431788" y="2207258"/>
            <a:ext cx="643255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solidFill>
                  <a:srgbClr val="595958"/>
                </a:solidFill>
                <a:latin typeface="Calibri"/>
                <a:cs typeface="Calibri"/>
              </a:rPr>
              <a:t>M</a:t>
            </a:r>
            <a:r>
              <a:rPr dirty="0" smtClean="0" sz="1200" spc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d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er</a:t>
            </a:r>
            <a:r>
              <a:rPr dirty="0" smtClean="0" sz="1200" spc="-5">
                <a:solidFill>
                  <a:srgbClr val="595958"/>
                </a:solidFill>
                <a:latin typeface="Calibri"/>
                <a:cs typeface="Calibri"/>
              </a:rPr>
              <a:t>a</a:t>
            </a:r>
            <a:r>
              <a:rPr dirty="0" smtClean="0" sz="1200" spc="-15">
                <a:solidFill>
                  <a:srgbClr val="595958"/>
                </a:solidFill>
                <a:latin typeface="Calibri"/>
                <a:cs typeface="Calibri"/>
              </a:rPr>
              <a:t>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74997" y="2702814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264173" y="267129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23128" y="0"/>
                </a:moveTo>
                <a:lnTo>
                  <a:pt x="11186" y="6536"/>
                </a:lnTo>
                <a:lnTo>
                  <a:pt x="3017" y="17590"/>
                </a:lnTo>
                <a:lnTo>
                  <a:pt x="0" y="31931"/>
                </a:lnTo>
                <a:lnTo>
                  <a:pt x="2980" y="43957"/>
                </a:lnTo>
                <a:lnTo>
                  <a:pt x="10821" y="53634"/>
                </a:lnTo>
                <a:lnTo>
                  <a:pt x="23271" y="59908"/>
                </a:lnTo>
                <a:lnTo>
                  <a:pt x="40078" y="61729"/>
                </a:lnTo>
                <a:lnTo>
                  <a:pt x="52391" y="55413"/>
                </a:lnTo>
                <a:lnTo>
                  <a:pt x="60845" y="44604"/>
                </a:lnTo>
                <a:lnTo>
                  <a:pt x="63986" y="30757"/>
                </a:lnTo>
                <a:lnTo>
                  <a:pt x="63932" y="28880"/>
                </a:lnTo>
                <a:lnTo>
                  <a:pt x="60740" y="17110"/>
                </a:lnTo>
                <a:lnTo>
                  <a:pt x="52756" y="7688"/>
                </a:lnTo>
                <a:lnTo>
                  <a:pt x="40160" y="1642"/>
                </a:lnTo>
                <a:lnTo>
                  <a:pt x="23128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264173" y="2671294"/>
            <a:ext cx="63986" cy="61729"/>
          </a:xfrm>
          <a:custGeom>
            <a:avLst/>
            <a:gdLst/>
            <a:ahLst/>
            <a:cxnLst/>
            <a:rect l="l" t="t" r="r" b="b"/>
            <a:pathLst>
              <a:path w="63986" h="61729">
                <a:moveTo>
                  <a:pt x="63986" y="30757"/>
                </a:moveTo>
                <a:lnTo>
                  <a:pt x="60845" y="44604"/>
                </a:lnTo>
                <a:lnTo>
                  <a:pt x="52391" y="55413"/>
                </a:lnTo>
                <a:lnTo>
                  <a:pt x="40078" y="61729"/>
                </a:lnTo>
                <a:lnTo>
                  <a:pt x="23271" y="59908"/>
                </a:lnTo>
                <a:lnTo>
                  <a:pt x="10821" y="53634"/>
                </a:lnTo>
                <a:lnTo>
                  <a:pt x="2980" y="43957"/>
                </a:lnTo>
                <a:lnTo>
                  <a:pt x="0" y="31931"/>
                </a:lnTo>
                <a:lnTo>
                  <a:pt x="3017" y="17590"/>
                </a:lnTo>
                <a:lnTo>
                  <a:pt x="11186" y="6536"/>
                </a:lnTo>
                <a:lnTo>
                  <a:pt x="23128" y="0"/>
                </a:lnTo>
                <a:lnTo>
                  <a:pt x="40160" y="1642"/>
                </a:lnTo>
                <a:lnTo>
                  <a:pt x="52756" y="7688"/>
                </a:lnTo>
                <a:lnTo>
                  <a:pt x="60740" y="17110"/>
                </a:lnTo>
                <a:lnTo>
                  <a:pt x="63932" y="28880"/>
                </a:lnTo>
                <a:lnTo>
                  <a:pt x="63986" y="30757"/>
                </a:lnTo>
                <a:close/>
              </a:path>
            </a:pathLst>
          </a:custGeom>
          <a:ln w="9144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431788" y="2594151"/>
            <a:ext cx="35814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N</a:t>
            </a:r>
            <a:r>
              <a:rPr dirty="0" smtClean="0" sz="1200" spc="0">
                <a:solidFill>
                  <a:srgbClr val="595958"/>
                </a:solidFill>
                <a:latin typeface="Calibri"/>
                <a:cs typeface="Calibri"/>
              </a:rPr>
              <a:t>o</a:t>
            </a:r>
            <a:r>
              <a:rPr dirty="0" smtClean="0" sz="1200" spc="-20">
                <a:solidFill>
                  <a:srgbClr val="595958"/>
                </a:solidFill>
                <a:latin typeface="Calibri"/>
                <a:cs typeface="Calibri"/>
              </a:rPr>
              <a:t>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160270" y="1354072"/>
            <a:ext cx="2971800" cy="108153"/>
          </a:xfrm>
          <a:custGeom>
            <a:avLst/>
            <a:gdLst/>
            <a:ahLst/>
            <a:cxnLst/>
            <a:rect l="l" t="t" r="r" b="b"/>
            <a:pathLst>
              <a:path w="2971800" h="108153">
                <a:moveTo>
                  <a:pt x="0" y="108153"/>
                </a:moveTo>
                <a:lnTo>
                  <a:pt x="2971800" y="0"/>
                </a:lnTo>
              </a:path>
            </a:pathLst>
          </a:custGeom>
          <a:ln w="22860">
            <a:solidFill>
              <a:srgbClr val="4A7EB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160270" y="1415032"/>
            <a:ext cx="2971800" cy="108153"/>
          </a:xfrm>
          <a:custGeom>
            <a:avLst/>
            <a:gdLst/>
            <a:ahLst/>
            <a:cxnLst/>
            <a:rect l="l" t="t" r="r" b="b"/>
            <a:pathLst>
              <a:path w="2971800" h="108153">
                <a:moveTo>
                  <a:pt x="0" y="108153"/>
                </a:moveTo>
                <a:lnTo>
                  <a:pt x="2971800" y="0"/>
                </a:lnTo>
              </a:path>
            </a:pathLst>
          </a:custGeom>
          <a:ln w="22860">
            <a:solidFill>
              <a:srgbClr val="9BBB5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160270" y="1384552"/>
            <a:ext cx="2971800" cy="108153"/>
          </a:xfrm>
          <a:custGeom>
            <a:avLst/>
            <a:gdLst/>
            <a:ahLst/>
            <a:cxnLst/>
            <a:rect l="l" t="t" r="r" b="b"/>
            <a:pathLst>
              <a:path w="2971800" h="108153">
                <a:moveTo>
                  <a:pt x="0" y="108153"/>
                </a:moveTo>
                <a:lnTo>
                  <a:pt x="2971800" y="0"/>
                </a:lnTo>
              </a:path>
            </a:pathLst>
          </a:custGeom>
          <a:ln w="22860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 txBox="1"/>
          <p:nvPr/>
        </p:nvSpPr>
        <p:spPr>
          <a:xfrm rot="10800000">
            <a:off x="1298175" y="1891427"/>
            <a:ext cx="307762" cy="228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800">
                <a:latin typeface="Calibri"/>
                <a:cs typeface="Calibri"/>
              </a:rPr>
              <a:t>*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827776" y="438912"/>
            <a:ext cx="3127248" cy="3215640"/>
          </a:xfrm>
          <a:custGeom>
            <a:avLst/>
            <a:gdLst/>
            <a:ahLst/>
            <a:cxnLst/>
            <a:rect l="l" t="t" r="r" b="b"/>
            <a:pathLst>
              <a:path w="3127248" h="3215640">
                <a:moveTo>
                  <a:pt x="0" y="0"/>
                </a:moveTo>
                <a:lnTo>
                  <a:pt x="3127248" y="0"/>
                </a:lnTo>
                <a:lnTo>
                  <a:pt x="3127248" y="3215640"/>
                </a:lnTo>
                <a:lnTo>
                  <a:pt x="0" y="321564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715000" y="468629"/>
            <a:ext cx="3352800" cy="3759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46379" marR="246379" indent="-2540">
              <a:lnSpc>
                <a:spcPct val="100000"/>
              </a:lnSpc>
            </a:pPr>
            <a:r>
              <a:rPr dirty="0" smtClean="0" sz="1800" spc="-25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-15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800" spc="-35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ab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2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Ana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-25">
                <a:solidFill>
                  <a:srgbClr val="17375E"/>
                </a:solidFill>
                <a:latin typeface="Calibri"/>
                <a:cs typeface="Calibri"/>
              </a:rPr>
              <a:t>y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 S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1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20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1800" spc="-1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800" spc="-35">
                <a:solidFill>
                  <a:srgbClr val="17375E"/>
                </a:solidFill>
                <a:latin typeface="Calibri"/>
                <a:cs typeface="Calibri"/>
              </a:rPr>
              <a:t>y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r>
              <a:rPr dirty="0" smtClean="0" baseline="25462" sz="1800" spc="-1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algn="ctr" marR="3175">
              <a:lnSpc>
                <a:spcPct val="100000"/>
              </a:lnSpc>
            </a:pPr>
            <a:r>
              <a:rPr dirty="0" smtClean="0" sz="1800" spc="-5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0" i="1">
                <a:solidFill>
                  <a:srgbClr val="17375E"/>
                </a:solidFill>
                <a:latin typeface="Calibri"/>
                <a:cs typeface="Calibri"/>
              </a:rPr>
              <a:t>ve</a:t>
            </a:r>
            <a:r>
              <a:rPr dirty="0" smtClean="0" sz="1800" spc="-20" i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5" i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10" i="1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0" i="1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-5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800" spc="-20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800" spc="0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20" i="1">
                <a:solidFill>
                  <a:srgbClr val="17375E"/>
                </a:solidFill>
                <a:latin typeface="Calibri"/>
                <a:cs typeface="Calibri"/>
              </a:rPr>
              <a:t>re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algn="ctr" marL="104775">
              <a:lnSpc>
                <a:spcPct val="100000"/>
              </a:lnSpc>
              <a:tabLst>
                <a:tab pos="1045844" algn="l"/>
                <a:tab pos="2221865" algn="l"/>
              </a:tabLst>
            </a:pP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72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06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8.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12)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p=0.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algn="ctr" marR="1270">
              <a:lnSpc>
                <a:spcPct val="100000"/>
              </a:lnSpc>
            </a:pPr>
            <a:r>
              <a:rPr dirty="0" smtClean="0" sz="1800" spc="-25" i="1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1800" spc="-15" i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800" spc="-25" i="1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800" spc="0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5" i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5" i="1">
                <a:solidFill>
                  <a:srgbClr val="17375E"/>
                </a:solidFill>
                <a:latin typeface="Calibri"/>
                <a:cs typeface="Calibri"/>
              </a:rPr>
              <a:t>ab</a:t>
            </a:r>
            <a:r>
              <a:rPr dirty="0" smtClean="0" sz="1800" spc="-10" i="1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18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800" spc="1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800" spc="0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5" i="1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dirty="0" smtClean="0" sz="1800" spc="-30" i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800" spc="-20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800" spc="0" i="1">
                <a:solidFill>
                  <a:srgbClr val="17375E"/>
                </a:solidFill>
                <a:latin typeface="Calibri"/>
                <a:cs typeface="Calibri"/>
              </a:rPr>
              <a:t>om</a:t>
            </a:r>
            <a:r>
              <a:rPr dirty="0" smtClean="0" sz="18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algn="ctr" marL="412750" marR="415290" indent="0">
              <a:lnSpc>
                <a:spcPct val="100000"/>
              </a:lnSpc>
              <a:spcBef>
                <a:spcPts val="105"/>
              </a:spcBef>
            </a:pP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(a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li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-20" i="1">
                <a:solidFill>
                  <a:srgbClr val="17375E"/>
                </a:solidFill>
                <a:latin typeface="Calibri"/>
                <a:cs typeface="Calibri"/>
              </a:rPr>
              <a:t>w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h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-60" i="1">
                <a:solidFill>
                  <a:srgbClr val="17375E"/>
                </a:solidFill>
                <a:latin typeface="Calibri"/>
                <a:cs typeface="Calibri"/>
              </a:rPr>
              <a:t>K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200" spc="-15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Q</a:t>
            </a:r>
            <a:r>
              <a:rPr dirty="0" smtClean="0" sz="1200" spc="10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&gt;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60</a:t>
            </a:r>
            <a:r>
              <a:rPr dirty="0" smtClean="0" sz="1200" spc="20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an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&lt;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10</a:t>
            </a:r>
            <a:r>
              <a:rPr dirty="0" smtClean="0" sz="1200" spc="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po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1200" spc="-20" i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-15" i="1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200" spc="5" i="1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m </a:t>
            </a:r>
            <a:r>
              <a:rPr dirty="0" smtClean="0" sz="1200" spc="-5" i="1">
                <a:solidFill>
                  <a:srgbClr val="17375E"/>
                </a:solidFill>
                <a:latin typeface="Calibri"/>
                <a:cs typeface="Calibri"/>
              </a:rPr>
              <a:t>ba</a:t>
            </a:r>
            <a:r>
              <a:rPr dirty="0" smtClean="0" sz="1200" spc="0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li</a:t>
            </a:r>
            <a:r>
              <a:rPr dirty="0" smtClean="0" sz="1200" spc="-15" i="1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1200" spc="-10" i="1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91"/>
              </a:spcBef>
            </a:pPr>
            <a:endParaRPr sz="1000"/>
          </a:p>
          <a:p>
            <a:pPr marL="432434">
              <a:lnSpc>
                <a:spcPct val="100000"/>
              </a:lnSpc>
              <a:tabLst>
                <a:tab pos="864869" algn="l"/>
                <a:tab pos="1428115" algn="l"/>
                <a:tab pos="2602865" algn="l"/>
              </a:tabLst>
            </a:pP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99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81</a:t>
            </a:r>
            <a:r>
              <a:rPr dirty="0" smtClean="0" sz="1800" spc="-5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800" spc="0">
                <a:solidFill>
                  <a:srgbClr val="17375E"/>
                </a:solidFill>
                <a:latin typeface="Calibri"/>
                <a:cs typeface="Calibri"/>
              </a:rPr>
              <a:t>1.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20)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p=0.</a:t>
            </a:r>
            <a:r>
              <a:rPr dirty="0" smtClean="0" sz="1800" spc="-10">
                <a:solidFill>
                  <a:srgbClr val="17375E"/>
                </a:solidFill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6200" y="4277867"/>
            <a:ext cx="8991600" cy="685800"/>
          </a:xfrm>
          <a:custGeom>
            <a:avLst/>
            <a:gdLst/>
            <a:ahLst/>
            <a:cxnLst/>
            <a:rect l="l" t="t" r="r" b="b"/>
            <a:pathLst>
              <a:path w="8991600" h="685800">
                <a:moveTo>
                  <a:pt x="0" y="0"/>
                </a:moveTo>
                <a:lnTo>
                  <a:pt x="8991600" y="0"/>
                </a:lnTo>
                <a:lnTo>
                  <a:pt x="8991600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33400" y="438912"/>
            <a:ext cx="5105400" cy="3733800"/>
          </a:xfrm>
          <a:custGeom>
            <a:avLst/>
            <a:gdLst/>
            <a:ahLst/>
            <a:cxnLst/>
            <a:rect l="l" t="t" r="r" b="b"/>
            <a:pathLst>
              <a:path w="5105400" h="3733800">
                <a:moveTo>
                  <a:pt x="0" y="0"/>
                </a:moveTo>
                <a:lnTo>
                  <a:pt x="5105400" y="0"/>
                </a:lnTo>
                <a:lnTo>
                  <a:pt x="5105400" y="3733800"/>
                </a:lnTo>
                <a:lnTo>
                  <a:pt x="0" y="3733800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91439" y="5087111"/>
            <a:ext cx="8763000" cy="56388"/>
          </a:xfrm>
          <a:custGeom>
            <a:avLst/>
            <a:gdLst/>
            <a:ahLst/>
            <a:cxnLst/>
            <a:rect l="l" t="t" r="r" b="b"/>
            <a:pathLst>
              <a:path w="8763000" h="56387">
                <a:moveTo>
                  <a:pt x="0" y="56387"/>
                </a:moveTo>
                <a:lnTo>
                  <a:pt x="8763000" y="56387"/>
                </a:lnTo>
                <a:lnTo>
                  <a:pt x="8763000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6200" y="4459435"/>
            <a:ext cx="8961120" cy="628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6680" marR="476884" indent="0">
              <a:lnSpc>
                <a:spcPct val="100000"/>
              </a:lnSpc>
            </a:pPr>
            <a:r>
              <a:rPr dirty="0" smtClean="0" baseline="24305" sz="1200">
                <a:latin typeface="Calibri"/>
                <a:cs typeface="Calibri"/>
              </a:rPr>
              <a:t>1</a:t>
            </a:r>
            <a:r>
              <a:rPr dirty="0" smtClean="0" sz="1200" spc="-10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25">
                <a:latin typeface="Calibri"/>
                <a:cs typeface="Calibri"/>
              </a:rPr>
              <a:t>a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oid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ias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 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-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m</a:t>
            </a:r>
            <a:r>
              <a:rPr dirty="0" smtClean="0" sz="1200" spc="-30">
                <a:latin typeface="Calibri"/>
                <a:cs typeface="Calibri"/>
              </a:rPr>
              <a:t> </a:t>
            </a:r>
            <a:r>
              <a:rPr dirty="0" smtClean="0" sz="1200" spc="-60">
                <a:latin typeface="Calibri"/>
                <a:cs typeface="Calibri"/>
              </a:rPr>
              <a:t>K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Q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me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eme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du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li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al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15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s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5">
                <a:latin typeface="Calibri"/>
                <a:cs typeface="Calibri"/>
              </a:rPr>
              <a:t>tu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,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s 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3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1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th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-3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50%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2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m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s of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me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eme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20">
                <a:latin typeface="Calibri"/>
                <a:cs typeface="Calibri"/>
              </a:rPr>
              <a:t>e</a:t>
            </a:r>
            <a:r>
              <a:rPr dirty="0" smtClean="0" sz="1200" spc="-30">
                <a:latin typeface="Calibri"/>
                <a:cs typeface="Calibri"/>
              </a:rPr>
              <a:t>x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5">
                <a:latin typeface="Calibri"/>
                <a:cs typeface="Calibri"/>
              </a:rPr>
              <a:t>ud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-10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th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r>
              <a:rPr dirty="0" smtClean="0" sz="1200" spc="-1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25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5">
                <a:latin typeface="Calibri"/>
                <a:cs typeface="Calibri"/>
              </a:rPr>
              <a:t>rt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35">
                <a:latin typeface="Calibri"/>
                <a:cs typeface="Calibri"/>
              </a:rPr>
              <a:t> 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d</a:t>
            </a:r>
            <a:r>
              <a:rPr dirty="0" smtClean="0" sz="1200" spc="-4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95">
                <a:latin typeface="Calibri"/>
                <a:cs typeface="Calibri"/>
              </a:rPr>
              <a:t>T</a:t>
            </a:r>
            <a:r>
              <a:rPr dirty="0" smtClean="0" sz="1200" spc="-6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pu</a:t>
            </a:r>
            <a:r>
              <a:rPr dirty="0" smtClean="0" sz="1200" spc="-5">
                <a:latin typeface="Calibri"/>
                <a:cs typeface="Calibri"/>
              </a:rPr>
              <a:t>l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-5">
                <a:latin typeface="Calibri"/>
                <a:cs typeface="Calibri"/>
              </a:rPr>
              <a:t>,</a:t>
            </a:r>
            <a:r>
              <a:rPr dirty="0" smtClean="0" sz="1200" spc="-35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u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ed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i</a:t>
            </a:r>
            <a:r>
              <a:rPr dirty="0" smtClean="0" sz="1200" spc="-20">
                <a:latin typeface="Calibri"/>
                <a:cs typeface="Calibri"/>
              </a:rPr>
              <a:t>n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5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ili</a:t>
            </a:r>
            <a:r>
              <a:rPr dirty="0" smtClean="0" sz="1200" spc="-10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y</a:t>
            </a:r>
            <a:r>
              <a:rPr dirty="0" smtClean="0" sz="1200" spc="-35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5">
                <a:latin typeface="Calibri"/>
                <a:cs typeface="Calibri"/>
              </a:rPr>
              <a:t>h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h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15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-1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25">
                <a:latin typeface="Calibri"/>
                <a:cs typeface="Calibri"/>
              </a:rPr>
              <a:t> </a:t>
            </a:r>
            <a:r>
              <a:rPr dirty="0" smtClean="0" sz="1200" spc="-20">
                <a:latin typeface="Calibri"/>
                <a:cs typeface="Calibri"/>
              </a:rPr>
              <a:t>w</a:t>
            </a:r>
            <a:r>
              <a:rPr dirty="0" smtClean="0" sz="1200" spc="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mo</a:t>
            </a:r>
            <a:r>
              <a:rPr dirty="0" smtClean="0" sz="1200" spc="-1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li</a:t>
            </a:r>
            <a:r>
              <a:rPr dirty="0" smtClean="0" sz="1200" spc="-45">
                <a:latin typeface="Calibri"/>
                <a:cs typeface="Calibri"/>
              </a:rPr>
              <a:t>k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20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mi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g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60">
                <a:latin typeface="Calibri"/>
                <a:cs typeface="Calibri"/>
              </a:rPr>
              <a:t>K</a:t>
            </a:r>
            <a:r>
              <a:rPr dirty="0" smtClean="0" sz="1200" spc="-5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Q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me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eme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715000" y="265175"/>
            <a:ext cx="3352800" cy="3962400"/>
          </a:xfrm>
          <a:custGeom>
            <a:avLst/>
            <a:gdLst/>
            <a:ahLst/>
            <a:cxnLst/>
            <a:rect l="l" t="t" r="r" b="b"/>
            <a:pathLst>
              <a:path w="3352800" h="3962400">
                <a:moveTo>
                  <a:pt x="0" y="0"/>
                </a:moveTo>
                <a:lnTo>
                  <a:pt x="3352800" y="0"/>
                </a:lnTo>
                <a:lnTo>
                  <a:pt x="3352800" y="3962400"/>
                </a:lnTo>
                <a:lnTo>
                  <a:pt x="0" y="3962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6200" y="4328159"/>
            <a:ext cx="8961120" cy="758952"/>
          </a:xfrm>
          <a:custGeom>
            <a:avLst/>
            <a:gdLst/>
            <a:ahLst/>
            <a:cxnLst/>
            <a:rect l="l" t="t" r="r" b="b"/>
            <a:pathLst>
              <a:path w="8961120" h="758951">
                <a:moveTo>
                  <a:pt x="0" y="0"/>
                </a:moveTo>
                <a:lnTo>
                  <a:pt x="8961120" y="0"/>
                </a:lnTo>
                <a:lnTo>
                  <a:pt x="8961120" y="758951"/>
                </a:lnTo>
                <a:lnTo>
                  <a:pt x="0" y="7589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117340" y="2913126"/>
            <a:ext cx="68580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*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&lt;0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0001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72272"/>
            <a:ext cx="3738245" cy="2054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5">
                <a:latin typeface="Calibri"/>
                <a:cs typeface="Calibri"/>
              </a:rPr>
              <a:t>D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en</a:t>
            </a:r>
            <a:r>
              <a:rPr dirty="0" smtClean="0" sz="1800" spc="-15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es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een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he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C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0">
                <a:latin typeface="Calibri"/>
                <a:cs typeface="Calibri"/>
              </a:rPr>
              <a:t>S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ed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and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n-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lvl="1" marL="756285" marR="345440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pu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7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ma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e,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-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b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lvl="1" marL="756285" marR="343535" indent="-28702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80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ar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4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184650" y="148142"/>
          <a:ext cx="4813301" cy="5068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040"/>
                <a:gridCol w="192219"/>
                <a:gridCol w="698843"/>
                <a:gridCol w="1002446"/>
                <a:gridCol w="891063"/>
                <a:gridCol w="723987"/>
              </a:tblGrid>
              <a:tr h="328167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193675" indent="184150">
                        <a:lnSpc>
                          <a:spcPct val="114399"/>
                        </a:lnSpc>
                      </a:pP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62125)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33679" marR="53340" indent="-180340">
                        <a:lnSpc>
                          <a:spcPct val="114399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655)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99060" indent="-91440">
                        <a:lnSpc>
                          <a:spcPct val="114399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37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470)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450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80.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8.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78.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10.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82.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7.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15467">
                <a:tc>
                  <a:txBody>
                    <a:bodyPr/>
                    <a:lstStyle/>
                    <a:p>
                      <a:pPr marL="33655" marR="499745" indent="0">
                        <a:lnSpc>
                          <a:spcPct val="114399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ker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12.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90.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89.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90.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0015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38.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36.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26.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0006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33655" marR="193040">
                        <a:lnSpc>
                          <a:spcPct val="114399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CKD</a:t>
                      </a:r>
                      <a:r>
                        <a:rPr dirty="0" smtClean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60)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48.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46.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0032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IV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80.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79.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37.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33655" marR="273050">
                        <a:lnSpc>
                          <a:spcPct val="114399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CCQ</a:t>
                      </a:r>
                      <a:r>
                        <a:rPr dirty="0" smtClean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42.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43.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24.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2,</a:t>
                      </a:r>
                      <a:r>
                        <a:rPr dirty="0" smtClean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88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89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87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57734">
                <a:tc gridSpan="6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7734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9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6.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4.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33655" marR="107950" indent="0">
                        <a:lnSpc>
                          <a:spcPct val="114399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23mm</a:t>
                      </a:r>
                      <a:r>
                        <a:rPr dirty="0" smtClean="0" sz="9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27.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15467">
                <a:tc>
                  <a:txBody>
                    <a:bodyPr/>
                    <a:lstStyle/>
                    <a:p>
                      <a:pPr marL="33655" marR="516255">
                        <a:lnSpc>
                          <a:spcPct val="114399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(cm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33655" marR="316865">
                        <a:lnSpc>
                          <a:spcPct val="114399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-5" b="1" u="sng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10.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900" spc="-10" u="sng"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0.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79197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s,</a:t>
                      </a:r>
                      <a:r>
                        <a:rPr dirty="0" smtClean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6.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mtClean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900" spc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4721885"/>
            <a:ext cx="6776466" cy="421614"/>
          </a:xfrm>
          <a:custGeom>
            <a:avLst/>
            <a:gdLst/>
            <a:ahLst/>
            <a:cxnLst/>
            <a:rect l="l" t="t" r="r" b="b"/>
            <a:pathLst>
              <a:path w="6776466" h="421614">
                <a:moveTo>
                  <a:pt x="0" y="421614"/>
                </a:moveTo>
                <a:lnTo>
                  <a:pt x="6776466" y="421614"/>
                </a:lnTo>
                <a:lnTo>
                  <a:pt x="6776466" y="0"/>
                </a:lnTo>
                <a:lnTo>
                  <a:pt x="0" y="0"/>
                </a:lnTo>
                <a:lnTo>
                  <a:pt x="0" y="421614"/>
                </a:lnTo>
                <a:close/>
              </a:path>
            </a:pathLst>
          </a:custGeom>
          <a:solidFill>
            <a:srgbClr val="E9EDF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181860" y="684555"/>
            <a:ext cx="0" cy="4043679"/>
          </a:xfrm>
          <a:custGeom>
            <a:avLst/>
            <a:gdLst/>
            <a:ahLst/>
            <a:cxnLst/>
            <a:rect l="l" t="t" r="r" b="b"/>
            <a:pathLst>
              <a:path w="0" h="4043679">
                <a:moveTo>
                  <a:pt x="0" y="0"/>
                </a:moveTo>
                <a:lnTo>
                  <a:pt x="0" y="40436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231884" y="684555"/>
            <a:ext cx="0" cy="4043679"/>
          </a:xfrm>
          <a:custGeom>
            <a:avLst/>
            <a:gdLst/>
            <a:ahLst/>
            <a:cxnLst/>
            <a:rect l="l" t="t" r="r" b="b"/>
            <a:pathLst>
              <a:path w="0" h="4043679">
                <a:moveTo>
                  <a:pt x="0" y="0"/>
                </a:moveTo>
                <a:lnTo>
                  <a:pt x="0" y="40436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371600" y="431800"/>
            <a:ext cx="0" cy="4711700"/>
          </a:xfrm>
          <a:custGeom>
            <a:avLst/>
            <a:gdLst/>
            <a:ahLst/>
            <a:cxnLst/>
            <a:rect l="l" t="t" r="r" b="b"/>
            <a:pathLst>
              <a:path w="0" h="4711700">
                <a:moveTo>
                  <a:pt x="0" y="0"/>
                </a:moveTo>
                <a:lnTo>
                  <a:pt x="0" y="4711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148070" y="431800"/>
            <a:ext cx="0" cy="4711700"/>
          </a:xfrm>
          <a:custGeom>
            <a:avLst/>
            <a:gdLst/>
            <a:ahLst/>
            <a:cxnLst/>
            <a:rect l="l" t="t" r="r" b="b"/>
            <a:pathLst>
              <a:path w="0" h="4711700">
                <a:moveTo>
                  <a:pt x="0" y="0"/>
                </a:moveTo>
                <a:lnTo>
                  <a:pt x="0" y="47117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35307" y="4742085"/>
            <a:ext cx="4258310" cy="369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4999"/>
              </a:lnSpc>
            </a:pPr>
            <a:r>
              <a:rPr dirty="0" smtClean="0" sz="1000" spc="-10">
                <a:latin typeface="Calibri"/>
                <a:cs typeface="Calibri"/>
              </a:rPr>
              <a:t>PPM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r</a:t>
            </a:r>
            <a:r>
              <a:rPr dirty="0" smtClean="0" sz="1000" spc="-10">
                <a:latin typeface="Calibri"/>
                <a:cs typeface="Calibri"/>
              </a:rPr>
              <a:t>efe</a:t>
            </a:r>
            <a:r>
              <a:rPr dirty="0" smtClean="0" sz="1000" spc="-5">
                <a:latin typeface="Calibri"/>
                <a:cs typeface="Calibri"/>
              </a:rPr>
              <a:t>r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5">
                <a:latin typeface="Calibri"/>
                <a:cs typeface="Calibri"/>
              </a:rPr>
              <a:t>n</a:t>
            </a:r>
            <a:r>
              <a:rPr dirty="0" smtClean="0" sz="1000" spc="-10">
                <a:latin typeface="Calibri"/>
                <a:cs typeface="Calibri"/>
              </a:rPr>
              <a:t>c</a:t>
            </a:r>
            <a:r>
              <a:rPr dirty="0" smtClean="0" sz="1000" spc="-5">
                <a:latin typeface="Calibri"/>
                <a:cs typeface="Calibri"/>
              </a:rPr>
              <a:t>e</a:t>
            </a:r>
            <a:r>
              <a:rPr dirty="0" smtClean="0" sz="1000" spc="3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g</a:t>
            </a:r>
            <a:r>
              <a:rPr dirty="0" smtClean="0" sz="1000" spc="-5">
                <a:latin typeface="Calibri"/>
                <a:cs typeface="Calibri"/>
              </a:rPr>
              <a:t>roup</a:t>
            </a:r>
            <a:r>
              <a:rPr dirty="0" smtClean="0" sz="1000" spc="5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f</a:t>
            </a:r>
            <a:r>
              <a:rPr dirty="0" smtClean="0" sz="1000" spc="-5">
                <a:latin typeface="Calibri"/>
                <a:cs typeface="Calibri"/>
              </a:rPr>
              <a:t>or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hazard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rat</a:t>
            </a:r>
            <a:r>
              <a:rPr dirty="0" smtClean="0" sz="1000" spc="-10">
                <a:latin typeface="Calibri"/>
                <a:cs typeface="Calibri"/>
              </a:rPr>
              <a:t>i</a:t>
            </a:r>
            <a:r>
              <a:rPr dirty="0" smtClean="0" sz="1000" spc="-10">
                <a:latin typeface="Calibri"/>
                <a:cs typeface="Calibri"/>
              </a:rPr>
              <a:t>o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15">
                <a:latin typeface="Calibri"/>
                <a:cs typeface="Calibri"/>
              </a:rPr>
              <a:t>s</a:t>
            </a:r>
            <a:r>
              <a:rPr dirty="0" smtClean="0" sz="1000" spc="-5">
                <a:latin typeface="Calibri"/>
                <a:cs typeface="Calibri"/>
              </a:rPr>
              <a:t>t</a:t>
            </a:r>
            <a:r>
              <a:rPr dirty="0" smtClean="0" sz="1000" spc="-10">
                <a:latin typeface="Calibri"/>
                <a:cs typeface="Calibri"/>
              </a:rPr>
              <a:t>im</a:t>
            </a:r>
            <a:r>
              <a:rPr dirty="0" smtClean="0" sz="1000" spc="-5">
                <a:latin typeface="Calibri"/>
                <a:cs typeface="Calibri"/>
              </a:rPr>
              <a:t>ate</a:t>
            </a:r>
            <a:r>
              <a:rPr dirty="0" smtClean="0" sz="1000" spc="2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and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9</a:t>
            </a:r>
            <a:r>
              <a:rPr dirty="0" smtClean="0" sz="1000" spc="-10">
                <a:latin typeface="Calibri"/>
                <a:cs typeface="Calibri"/>
              </a:rPr>
              <a:t>5</a:t>
            </a:r>
            <a:r>
              <a:rPr dirty="0" smtClean="0" sz="1000" spc="-10">
                <a:latin typeface="Calibri"/>
                <a:cs typeface="Calibri"/>
              </a:rPr>
              <a:t>%</a:t>
            </a:r>
            <a:r>
              <a:rPr dirty="0" smtClean="0" sz="1000" spc="10">
                <a:latin typeface="Calibri"/>
                <a:cs typeface="Calibri"/>
              </a:rPr>
              <a:t> </a:t>
            </a:r>
            <a:r>
              <a:rPr dirty="0" smtClean="0" sz="1000" spc="-15">
                <a:latin typeface="Calibri"/>
                <a:cs typeface="Calibri"/>
              </a:rPr>
              <a:t>C</a:t>
            </a:r>
            <a:r>
              <a:rPr dirty="0" smtClean="0" sz="1000" spc="-5">
                <a:latin typeface="Calibri"/>
                <a:cs typeface="Calibri"/>
              </a:rPr>
              <a:t>I</a:t>
            </a:r>
            <a:r>
              <a:rPr dirty="0" smtClean="0" sz="1000" spc="15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i</a:t>
            </a:r>
            <a:r>
              <a:rPr dirty="0" smtClean="0" sz="1000" spc="-5">
                <a:latin typeface="Calibri"/>
                <a:cs typeface="Calibri"/>
              </a:rPr>
              <a:t>s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N</a:t>
            </a:r>
            <a:r>
              <a:rPr dirty="0" smtClean="0" sz="1000" spc="-10">
                <a:latin typeface="Calibri"/>
                <a:cs typeface="Calibri"/>
              </a:rPr>
              <a:t>o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PPM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(</a:t>
            </a:r>
            <a:r>
              <a:rPr dirty="0" smtClean="0" sz="1000" spc="0">
                <a:latin typeface="Calibri"/>
                <a:cs typeface="Calibri"/>
              </a:rPr>
              <a:t>E</a:t>
            </a:r>
            <a:r>
              <a:rPr dirty="0" smtClean="0" sz="1000" spc="-10">
                <a:latin typeface="Calibri"/>
                <a:cs typeface="Calibri"/>
              </a:rPr>
              <a:t>O</a:t>
            </a:r>
            <a:r>
              <a:rPr dirty="0" smtClean="0" sz="1000" spc="-15">
                <a:latin typeface="Calibri"/>
                <a:cs typeface="Calibri"/>
              </a:rPr>
              <a:t>A</a:t>
            </a:r>
            <a:r>
              <a:rPr dirty="0" smtClean="0" sz="1000" spc="-5">
                <a:latin typeface="Calibri"/>
                <a:cs typeface="Calibri"/>
              </a:rPr>
              <a:t>I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&gt;0</a:t>
            </a:r>
            <a:r>
              <a:rPr dirty="0" smtClean="0" sz="1000" spc="-5">
                <a:latin typeface="Calibri"/>
                <a:cs typeface="Calibri"/>
              </a:rPr>
              <a:t>.</a:t>
            </a:r>
            <a:r>
              <a:rPr dirty="0" smtClean="0" sz="1000" spc="-10">
                <a:latin typeface="Calibri"/>
                <a:cs typeface="Calibri"/>
              </a:rPr>
              <a:t>8</a:t>
            </a:r>
            <a:r>
              <a:rPr dirty="0" smtClean="0" sz="1000" spc="-10">
                <a:latin typeface="Calibri"/>
                <a:cs typeface="Calibri"/>
              </a:rPr>
              <a:t>5</a:t>
            </a:r>
            <a:r>
              <a:rPr dirty="0" smtClean="0" sz="1000" spc="-5">
                <a:latin typeface="Calibri"/>
                <a:cs typeface="Calibri"/>
              </a:rPr>
              <a:t>)</a:t>
            </a:r>
            <a:r>
              <a:rPr dirty="0" smtClean="0" sz="1000" spc="-5">
                <a:latin typeface="Calibri"/>
                <a:cs typeface="Calibri"/>
              </a:rPr>
              <a:t> Hazard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rat</a:t>
            </a:r>
            <a:r>
              <a:rPr dirty="0" smtClean="0" sz="1000" spc="-10">
                <a:latin typeface="Calibri"/>
                <a:cs typeface="Calibri"/>
              </a:rPr>
              <a:t>i</a:t>
            </a:r>
            <a:r>
              <a:rPr dirty="0" smtClean="0" sz="1000" spc="-10">
                <a:latin typeface="Calibri"/>
                <a:cs typeface="Calibri"/>
              </a:rPr>
              <a:t>o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15">
                <a:latin typeface="Calibri"/>
                <a:cs typeface="Calibri"/>
              </a:rPr>
              <a:t>s</a:t>
            </a:r>
            <a:r>
              <a:rPr dirty="0" smtClean="0" sz="1000" spc="-5">
                <a:latin typeface="Calibri"/>
                <a:cs typeface="Calibri"/>
              </a:rPr>
              <a:t>t</a:t>
            </a:r>
            <a:r>
              <a:rPr dirty="0" smtClean="0" sz="1000" spc="-10">
                <a:latin typeface="Calibri"/>
                <a:cs typeface="Calibri"/>
              </a:rPr>
              <a:t>im</a:t>
            </a:r>
            <a:r>
              <a:rPr dirty="0" smtClean="0" sz="1000" spc="-5">
                <a:latin typeface="Calibri"/>
                <a:cs typeface="Calibri"/>
              </a:rPr>
              <a:t>ate</a:t>
            </a:r>
            <a:r>
              <a:rPr dirty="0" smtClean="0" sz="1000" spc="2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and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95</a:t>
            </a:r>
            <a:r>
              <a:rPr dirty="0" smtClean="0" sz="1000" spc="-10">
                <a:latin typeface="Calibri"/>
                <a:cs typeface="Calibri"/>
              </a:rPr>
              <a:t>%</a:t>
            </a:r>
            <a:r>
              <a:rPr dirty="0" smtClean="0" sz="1000" spc="10">
                <a:latin typeface="Calibri"/>
                <a:cs typeface="Calibri"/>
              </a:rPr>
              <a:t> </a:t>
            </a:r>
            <a:r>
              <a:rPr dirty="0" smtClean="0" sz="1000" spc="-15">
                <a:latin typeface="Calibri"/>
                <a:cs typeface="Calibri"/>
              </a:rPr>
              <a:t>C</a:t>
            </a:r>
            <a:r>
              <a:rPr dirty="0" smtClean="0" sz="1000" spc="-5">
                <a:latin typeface="Calibri"/>
                <a:cs typeface="Calibri"/>
              </a:rPr>
              <a:t>I</a:t>
            </a:r>
            <a:r>
              <a:rPr dirty="0" smtClean="0" sz="1000" spc="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f</a:t>
            </a:r>
            <a:r>
              <a:rPr dirty="0" smtClean="0" sz="1000" spc="-5">
                <a:latin typeface="Calibri"/>
                <a:cs typeface="Calibri"/>
              </a:rPr>
              <a:t>or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E</a:t>
            </a:r>
            <a:r>
              <a:rPr dirty="0" smtClean="0" sz="1000" spc="-10">
                <a:latin typeface="Calibri"/>
                <a:cs typeface="Calibri"/>
              </a:rPr>
              <a:t>O</a:t>
            </a:r>
            <a:r>
              <a:rPr dirty="0" smtClean="0" sz="1000" spc="-15">
                <a:latin typeface="Calibri"/>
                <a:cs typeface="Calibri"/>
              </a:rPr>
              <a:t>A</a:t>
            </a:r>
            <a:r>
              <a:rPr dirty="0" smtClean="0" sz="1000" spc="-5">
                <a:latin typeface="Calibri"/>
                <a:cs typeface="Calibri"/>
              </a:rPr>
              <a:t>I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are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r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5">
                <a:latin typeface="Calibri"/>
                <a:cs typeface="Calibri"/>
              </a:rPr>
              <a:t>p</a:t>
            </a:r>
            <a:r>
              <a:rPr dirty="0" smtClean="0" sz="1000" spc="-5">
                <a:latin typeface="Calibri"/>
                <a:cs typeface="Calibri"/>
              </a:rPr>
              <a:t>ort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10">
                <a:latin typeface="Calibri"/>
                <a:cs typeface="Calibri"/>
              </a:rPr>
              <a:t>d</a:t>
            </a:r>
            <a:r>
              <a:rPr dirty="0" smtClean="0" sz="1000" spc="15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i</a:t>
            </a:r>
            <a:r>
              <a:rPr dirty="0" smtClean="0" sz="1000" spc="-10">
                <a:latin typeface="Calibri"/>
                <a:cs typeface="Calibri"/>
              </a:rPr>
              <a:t>n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a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one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un</a:t>
            </a:r>
            <a:r>
              <a:rPr dirty="0" smtClean="0" sz="1000" spc="-10">
                <a:latin typeface="Calibri"/>
                <a:cs typeface="Calibri"/>
              </a:rPr>
              <a:t>i</a:t>
            </a:r>
            <a:r>
              <a:rPr dirty="0" smtClean="0" sz="1000" spc="-5">
                <a:latin typeface="Calibri"/>
                <a:cs typeface="Calibri"/>
              </a:rPr>
              <a:t>t</a:t>
            </a:r>
            <a:r>
              <a:rPr dirty="0" smtClean="0" sz="1000" spc="-10">
                <a:latin typeface="Calibri"/>
                <a:cs typeface="Calibri"/>
              </a:rPr>
              <a:t> </a:t>
            </a:r>
            <a:r>
              <a:rPr dirty="0" smtClean="0" sz="1000" spc="-10">
                <a:latin typeface="Calibri"/>
                <a:cs typeface="Calibri"/>
              </a:rPr>
              <a:t>c</a:t>
            </a:r>
            <a:r>
              <a:rPr dirty="0" smtClean="0" sz="1000" spc="-5">
                <a:latin typeface="Calibri"/>
                <a:cs typeface="Calibri"/>
              </a:rPr>
              <a:t>han</a:t>
            </a:r>
            <a:r>
              <a:rPr dirty="0" smtClean="0" sz="1000" spc="-10">
                <a:latin typeface="Calibri"/>
                <a:cs typeface="Calibri"/>
              </a:rPr>
              <a:t>ge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71600" y="2115313"/>
            <a:ext cx="2647188" cy="152400"/>
          </a:xfrm>
          <a:custGeom>
            <a:avLst/>
            <a:gdLst/>
            <a:ahLst/>
            <a:cxnLst/>
            <a:rect l="l" t="t" r="r" b="b"/>
            <a:pathLst>
              <a:path w="2647188" h="152400">
                <a:moveTo>
                  <a:pt x="2621788" y="0"/>
                </a:moveTo>
                <a:lnTo>
                  <a:pt x="13974" y="2706"/>
                </a:lnTo>
                <a:lnTo>
                  <a:pt x="3877" y="11899"/>
                </a:lnTo>
                <a:lnTo>
                  <a:pt x="0" y="25400"/>
                </a:lnTo>
                <a:lnTo>
                  <a:pt x="2706" y="138420"/>
                </a:lnTo>
                <a:lnTo>
                  <a:pt x="11899" y="148518"/>
                </a:lnTo>
                <a:lnTo>
                  <a:pt x="25400" y="152400"/>
                </a:lnTo>
                <a:lnTo>
                  <a:pt x="2633213" y="149691"/>
                </a:lnTo>
                <a:lnTo>
                  <a:pt x="2643310" y="140494"/>
                </a:lnTo>
                <a:lnTo>
                  <a:pt x="2647188" y="127000"/>
                </a:lnTo>
                <a:lnTo>
                  <a:pt x="2644481" y="13974"/>
                </a:lnTo>
                <a:lnTo>
                  <a:pt x="2635288" y="3877"/>
                </a:lnTo>
                <a:lnTo>
                  <a:pt x="262178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399032" y="3334513"/>
            <a:ext cx="2647188" cy="152400"/>
          </a:xfrm>
          <a:custGeom>
            <a:avLst/>
            <a:gdLst/>
            <a:ahLst/>
            <a:cxnLst/>
            <a:rect l="l" t="t" r="r" b="b"/>
            <a:pathLst>
              <a:path w="2647188" h="152400">
                <a:moveTo>
                  <a:pt x="2621788" y="0"/>
                </a:moveTo>
                <a:lnTo>
                  <a:pt x="13974" y="2706"/>
                </a:lnTo>
                <a:lnTo>
                  <a:pt x="3877" y="11899"/>
                </a:lnTo>
                <a:lnTo>
                  <a:pt x="0" y="25399"/>
                </a:lnTo>
                <a:lnTo>
                  <a:pt x="2706" y="138420"/>
                </a:lnTo>
                <a:lnTo>
                  <a:pt x="11899" y="148518"/>
                </a:lnTo>
                <a:lnTo>
                  <a:pt x="25400" y="152399"/>
                </a:lnTo>
                <a:lnTo>
                  <a:pt x="2633213" y="149691"/>
                </a:lnTo>
                <a:lnTo>
                  <a:pt x="2643310" y="140494"/>
                </a:lnTo>
                <a:lnTo>
                  <a:pt x="2647188" y="126999"/>
                </a:lnTo>
                <a:lnTo>
                  <a:pt x="2644481" y="13974"/>
                </a:lnTo>
                <a:lnTo>
                  <a:pt x="2635288" y="3877"/>
                </a:lnTo>
                <a:lnTo>
                  <a:pt x="262178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096000" y="2116835"/>
            <a:ext cx="1981200" cy="150875"/>
          </a:xfrm>
          <a:custGeom>
            <a:avLst/>
            <a:gdLst/>
            <a:ahLst/>
            <a:cxnLst/>
            <a:rect l="l" t="t" r="r" b="b"/>
            <a:pathLst>
              <a:path w="1981200" h="150875">
                <a:moveTo>
                  <a:pt x="1956054" y="0"/>
                </a:moveTo>
                <a:lnTo>
                  <a:pt x="14083" y="2555"/>
                </a:lnTo>
                <a:lnTo>
                  <a:pt x="3913" y="11663"/>
                </a:lnTo>
                <a:lnTo>
                  <a:pt x="0" y="25145"/>
                </a:lnTo>
                <a:lnTo>
                  <a:pt x="2555" y="136786"/>
                </a:lnTo>
                <a:lnTo>
                  <a:pt x="11663" y="146959"/>
                </a:lnTo>
                <a:lnTo>
                  <a:pt x="25146" y="150875"/>
                </a:lnTo>
                <a:lnTo>
                  <a:pt x="1967116" y="148318"/>
                </a:lnTo>
                <a:lnTo>
                  <a:pt x="1977286" y="139206"/>
                </a:lnTo>
                <a:lnTo>
                  <a:pt x="1981200" y="125729"/>
                </a:lnTo>
                <a:lnTo>
                  <a:pt x="1978644" y="14083"/>
                </a:lnTo>
                <a:lnTo>
                  <a:pt x="1969536" y="3913"/>
                </a:lnTo>
                <a:lnTo>
                  <a:pt x="195605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096000" y="3345181"/>
            <a:ext cx="1981200" cy="149352"/>
          </a:xfrm>
          <a:custGeom>
            <a:avLst/>
            <a:gdLst/>
            <a:ahLst/>
            <a:cxnLst/>
            <a:rect l="l" t="t" r="r" b="b"/>
            <a:pathLst>
              <a:path w="1981200" h="149351">
                <a:moveTo>
                  <a:pt x="1956308" y="0"/>
                </a:moveTo>
                <a:lnTo>
                  <a:pt x="14200" y="2406"/>
                </a:lnTo>
                <a:lnTo>
                  <a:pt x="3951" y="11427"/>
                </a:lnTo>
                <a:lnTo>
                  <a:pt x="0" y="24892"/>
                </a:lnTo>
                <a:lnTo>
                  <a:pt x="2409" y="135151"/>
                </a:lnTo>
                <a:lnTo>
                  <a:pt x="11433" y="145400"/>
                </a:lnTo>
                <a:lnTo>
                  <a:pt x="24892" y="149352"/>
                </a:lnTo>
                <a:lnTo>
                  <a:pt x="1966999" y="146942"/>
                </a:lnTo>
                <a:lnTo>
                  <a:pt x="1977248" y="137918"/>
                </a:lnTo>
                <a:lnTo>
                  <a:pt x="1981200" y="124460"/>
                </a:lnTo>
                <a:lnTo>
                  <a:pt x="1978790" y="14194"/>
                </a:lnTo>
                <a:lnTo>
                  <a:pt x="1969766" y="3948"/>
                </a:lnTo>
                <a:lnTo>
                  <a:pt x="19563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392936" y="1060703"/>
            <a:ext cx="1039368" cy="152400"/>
          </a:xfrm>
          <a:custGeom>
            <a:avLst/>
            <a:gdLst/>
            <a:ahLst/>
            <a:cxnLst/>
            <a:rect l="l" t="t" r="r" b="b"/>
            <a:pathLst>
              <a:path w="1039368" h="152400">
                <a:moveTo>
                  <a:pt x="1013968" y="0"/>
                </a:moveTo>
                <a:lnTo>
                  <a:pt x="13974" y="2706"/>
                </a:lnTo>
                <a:lnTo>
                  <a:pt x="3877" y="11899"/>
                </a:lnTo>
                <a:lnTo>
                  <a:pt x="0" y="25400"/>
                </a:lnTo>
                <a:lnTo>
                  <a:pt x="2706" y="138425"/>
                </a:lnTo>
                <a:lnTo>
                  <a:pt x="11899" y="148522"/>
                </a:lnTo>
                <a:lnTo>
                  <a:pt x="25400" y="152400"/>
                </a:lnTo>
                <a:lnTo>
                  <a:pt x="1025393" y="149693"/>
                </a:lnTo>
                <a:lnTo>
                  <a:pt x="1035490" y="140500"/>
                </a:lnTo>
                <a:lnTo>
                  <a:pt x="1039368" y="127000"/>
                </a:lnTo>
                <a:lnTo>
                  <a:pt x="1036661" y="13974"/>
                </a:lnTo>
                <a:lnTo>
                  <a:pt x="1027468" y="3877"/>
                </a:lnTo>
                <a:lnTo>
                  <a:pt x="101396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371600" y="2278379"/>
            <a:ext cx="1039368" cy="152400"/>
          </a:xfrm>
          <a:custGeom>
            <a:avLst/>
            <a:gdLst/>
            <a:ahLst/>
            <a:cxnLst/>
            <a:rect l="l" t="t" r="r" b="b"/>
            <a:pathLst>
              <a:path w="1039368" h="152400">
                <a:moveTo>
                  <a:pt x="1013968" y="0"/>
                </a:moveTo>
                <a:lnTo>
                  <a:pt x="13974" y="2706"/>
                </a:lnTo>
                <a:lnTo>
                  <a:pt x="3877" y="11899"/>
                </a:lnTo>
                <a:lnTo>
                  <a:pt x="0" y="25400"/>
                </a:lnTo>
                <a:lnTo>
                  <a:pt x="2706" y="138425"/>
                </a:lnTo>
                <a:lnTo>
                  <a:pt x="11899" y="148522"/>
                </a:lnTo>
                <a:lnTo>
                  <a:pt x="25400" y="152400"/>
                </a:lnTo>
                <a:lnTo>
                  <a:pt x="1025393" y="149693"/>
                </a:lnTo>
                <a:lnTo>
                  <a:pt x="1035490" y="140500"/>
                </a:lnTo>
                <a:lnTo>
                  <a:pt x="1039368" y="127000"/>
                </a:lnTo>
                <a:lnTo>
                  <a:pt x="1036661" y="13974"/>
                </a:lnTo>
                <a:lnTo>
                  <a:pt x="1027468" y="3877"/>
                </a:lnTo>
                <a:lnTo>
                  <a:pt x="101396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6644" y="18051"/>
          <a:ext cx="8107775" cy="472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4153"/>
                <a:gridCol w="1341850"/>
                <a:gridCol w="680330"/>
                <a:gridCol w="1331012"/>
                <a:gridCol w="724077"/>
              </a:tblGrid>
              <a:tr h="426448">
                <a:tc>
                  <a:txBody>
                    <a:bodyPr/>
                    <a:lstStyle/>
                    <a:p>
                      <a:pPr marL="368300" indent="-34290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67665" algn="l"/>
                        </a:tabLst>
                      </a:pPr>
                      <a:r>
                        <a:rPr dirty="0" smtClean="0" sz="14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ndm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rk</a:t>
                      </a:r>
                      <a:r>
                        <a:rPr dirty="0" smtClean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sis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4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 d</a:t>
                      </a:r>
                      <a:r>
                        <a:rPr dirty="0" smtClean="0" sz="1400" spc="-3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1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s: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/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2755">
                <a:tc>
                  <a:txBody>
                    <a:bodyPr/>
                    <a:lstStyle/>
                    <a:p>
                      <a:pPr/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912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dju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79425" marR="315595" indent="-402590">
                        <a:lnSpc>
                          <a:spcPct val="114999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-v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94030" marR="290195" indent="-402590">
                        <a:lnSpc>
                          <a:spcPct val="114999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-v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ue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10255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ath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marR="69088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marR="77089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 u="sng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41)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74041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marR="70421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074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1339850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Mod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rate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501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13970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043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algn="ctr" marR="40195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mtClean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>
                          <a:latin typeface="Calibri"/>
                          <a:cs typeface="Calibri"/>
                        </a:rPr>
                        <a:t>Ho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ta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zat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marR="692785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marR="77089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 u="sng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04)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algn="ctr" marR="74041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581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70421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marL="1339850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Mod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rate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08)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373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772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 marR="13970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marR="100520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troke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69342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9">
                <a:tc>
                  <a:txBody>
                    <a:bodyPr/>
                    <a:lstStyle/>
                    <a:p>
                      <a:pPr algn="ctr" marR="77089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 u="sng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96)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09)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710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algn="ctr" marR="74041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&lt;0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65)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704215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268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58">
                <a:tc>
                  <a:txBody>
                    <a:bodyPr/>
                    <a:lstStyle/>
                    <a:p>
                      <a:pPr marL="1339850">
                        <a:lnSpc>
                          <a:spcPct val="100000"/>
                        </a:lnSpc>
                      </a:pPr>
                      <a:r>
                        <a:rPr dirty="0" smtClean="0" sz="1000">
                          <a:latin typeface="Calibri"/>
                          <a:cs typeface="Calibri"/>
                        </a:rPr>
                        <a:t>Mod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rate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178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07)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75261">
                <a:tc>
                  <a:txBody>
                    <a:bodyPr/>
                    <a:lstStyle/>
                    <a:p>
                      <a:pPr algn="ctr" marR="139700">
                        <a:lnSpc>
                          <a:spcPct val="100000"/>
                        </a:lnSpc>
                      </a:pPr>
                      <a:r>
                        <a:rPr dirty="0" smtClean="0" sz="1000" spc="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-1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PPM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13)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433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10)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mtClean="0" sz="1000" spc="-5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mtClean="0" sz="1000" spc="0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000" spc="-5">
                          <a:latin typeface="Calibri"/>
                          <a:cs typeface="Calibri"/>
                        </a:rPr>
                        <a:t>345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239014"/>
            <a:ext cx="4054475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3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us</a:t>
            </a:r>
            <a:r>
              <a:rPr dirty="0" smtClean="0" sz="2000" spc="10">
                <a:latin typeface="Calibri"/>
                <a:cs typeface="Calibri"/>
              </a:rPr>
              <a:t> </a:t>
            </a:r>
            <a:r>
              <a:rPr dirty="0" smtClean="0" sz="2000" spc="-30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tud</a:t>
            </a:r>
            <a:r>
              <a:rPr dirty="0" smtClean="0" sz="2000" spc="-5">
                <a:latin typeface="Calibri"/>
                <a:cs typeface="Calibri"/>
              </a:rPr>
              <a:t>ie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PP</a:t>
            </a:r>
            <a:r>
              <a:rPr dirty="0" smtClean="0" sz="2000" spc="0">
                <a:latin typeface="Calibri"/>
                <a:cs typeface="Calibri"/>
              </a:rPr>
              <a:t>M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2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10">
                <a:latin typeface="Calibri"/>
                <a:cs typeface="Calibri"/>
              </a:rPr>
              <a:t> </a:t>
            </a:r>
            <a:r>
              <a:rPr dirty="0" smtClean="0" sz="2000" spc="-165">
                <a:latin typeface="Calibri"/>
                <a:cs typeface="Calibri"/>
              </a:rPr>
              <a:t>T</a:t>
            </a:r>
            <a:r>
              <a:rPr dirty="0" smtClean="0" sz="2000" spc="-80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VR: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0450" y="901700"/>
          <a:ext cx="7251700" cy="2973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026"/>
                <a:gridCol w="496859"/>
                <a:gridCol w="1466574"/>
                <a:gridCol w="905842"/>
                <a:gridCol w="2922696"/>
              </a:tblGrid>
              <a:tr h="469221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mtClean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250190">
                        <a:lnSpc>
                          <a:spcPct val="114599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-up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ffe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ts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 PPM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08667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s,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2010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ect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ali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y,</a:t>
                      </a:r>
                      <a:r>
                        <a:rPr dirty="0" smtClean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fu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56521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2011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(17)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560705">
                        <a:lnSpc>
                          <a:spcPct val="114599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Less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ula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ss</a:t>
                      </a:r>
                      <a:r>
                        <a:rPr dirty="0" smtClean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ess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 sy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56521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t,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2014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2211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424180">
                        <a:lnSpc>
                          <a:spcPct val="114599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ced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ess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ula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ess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691676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(13)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173355">
                        <a:lnSpc>
                          <a:spcPct val="114999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aj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ardi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sc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lar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ts,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iza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ced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 st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56521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(11)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389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423545">
                        <a:lnSpc>
                          <a:spcPct val="114599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ced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ur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ess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ri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ula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ss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gr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ess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hig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er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te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id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ey</a:t>
                      </a:r>
                      <a:r>
                        <a:rPr dirty="0" smtClean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ury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1367"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iy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1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2018</a:t>
                      </a:r>
                      <a:r>
                        <a:rPr dirty="0" smtClean="0" sz="11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(14)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1558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1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ff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ect</a:t>
                      </a:r>
                      <a:r>
                        <a:rPr dirty="0" smtClean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-5">
                          <a:latin typeface="Calibri"/>
                          <a:cs typeface="Calibri"/>
                        </a:rPr>
                        <a:t>ali</a:t>
                      </a:r>
                      <a:r>
                        <a:rPr dirty="0" smtClean="0" sz="11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100" spc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7950"/>
            <a:ext cx="8228330" cy="8934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ss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5">
                <a:latin typeface="Calibri"/>
                <a:cs typeface="Calibri"/>
              </a:rPr>
              <a:t>ia</a:t>
            </a:r>
            <a:r>
              <a:rPr dirty="0" smtClean="0" sz="1100" spc="-1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etween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ad</a:t>
            </a:r>
            <a:r>
              <a:rPr dirty="0" smtClean="0" sz="1100" spc="0">
                <a:latin typeface="Calibri"/>
                <a:cs typeface="Calibri"/>
              </a:rPr>
              <a:t>j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sted</a:t>
            </a:r>
            <a:r>
              <a:rPr dirty="0" smtClean="0" sz="1100" spc="-40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ali</a:t>
            </a:r>
            <a:r>
              <a:rPr dirty="0" smtClean="0" sz="1100" spc="-15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3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EO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"/>
              </a:spcBef>
            </a:pPr>
            <a:endParaRPr sz="1000"/>
          </a:p>
          <a:p>
            <a:pPr marL="12700" marR="12700" indent="0">
              <a:lnSpc>
                <a:spcPct val="114999"/>
              </a:lnSpc>
            </a:pPr>
            <a:r>
              <a:rPr dirty="0" smtClean="0" sz="110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fig</a:t>
            </a:r>
            <a:r>
              <a:rPr dirty="0" smtClean="0" sz="1100" spc="-5">
                <a:latin typeface="Calibri"/>
                <a:cs typeface="Calibri"/>
              </a:rPr>
              <a:t>ur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dis</a:t>
            </a:r>
            <a:r>
              <a:rPr dirty="0" smtClean="0" sz="1100" spc="-5">
                <a:latin typeface="Calibri"/>
                <a:cs typeface="Calibri"/>
              </a:rPr>
              <a:t>pla</a:t>
            </a:r>
            <a:r>
              <a:rPr dirty="0" smtClean="0" sz="1100" spc="0">
                <a:latin typeface="Calibri"/>
                <a:cs typeface="Calibri"/>
              </a:rPr>
              <a:t>ys</a:t>
            </a:r>
            <a:r>
              <a:rPr dirty="0" smtClean="0" sz="1100" spc="-3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l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hazar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5">
                <a:latin typeface="Calibri"/>
                <a:cs typeface="Calibri"/>
              </a:rPr>
              <a:t> ra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30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EO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ye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 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15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3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ad</a:t>
            </a:r>
            <a:r>
              <a:rPr dirty="0" smtClean="0" sz="1100" spc="-5">
                <a:latin typeface="Calibri"/>
                <a:cs typeface="Calibri"/>
              </a:rPr>
              <a:t>j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5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 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pr</a:t>
            </a:r>
            <a:r>
              <a:rPr dirty="0" smtClean="0" sz="1100" spc="5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5">
                <a:latin typeface="Calibri"/>
                <a:cs typeface="Calibri"/>
              </a:rPr>
              <a:t>ifi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5">
                <a:latin typeface="Calibri"/>
                <a:cs typeface="Calibri"/>
              </a:rPr>
              <a:t>v</a:t>
            </a:r>
            <a:r>
              <a:rPr dirty="0" smtClean="0" sz="1100" spc="-5">
                <a:latin typeface="Calibri"/>
                <a:cs typeface="Calibri"/>
              </a:rPr>
              <a:t>aria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s. </a:t>
            </a:r>
            <a:r>
              <a:rPr dirty="0" smtClean="0" sz="1100" spc="-3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li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5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EO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 c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-5">
                <a:latin typeface="Calibri"/>
                <a:cs typeface="Calibri"/>
              </a:rPr>
              <a:t>bi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pli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5">
                <a:latin typeface="Calibri"/>
                <a:cs typeface="Calibri"/>
              </a:rPr>
              <a:t>ul</a:t>
            </a:r>
            <a:r>
              <a:rPr dirty="0" smtClean="0" sz="1100" spc="0">
                <a:latin typeface="Calibri"/>
                <a:cs typeface="Calibri"/>
              </a:rPr>
              <a:t>ted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gl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ba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q</a:t>
            </a:r>
            <a:r>
              <a:rPr dirty="0" smtClean="0" sz="1100" spc="-5">
                <a:latin typeface="Calibri"/>
                <a:cs typeface="Calibri"/>
              </a:rPr>
              <a:t>uar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test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is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5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2589</a:t>
            </a:r>
            <a:r>
              <a:rPr dirty="0" smtClean="0" sz="1100" spc="-5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75. 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ur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4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lin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 s</a:t>
            </a:r>
            <a:r>
              <a:rPr dirty="0" smtClean="0" sz="1100" spc="-5">
                <a:latin typeface="Calibri"/>
                <a:cs typeface="Calibri"/>
              </a:rPr>
              <a:t>plin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infl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5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-5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85</a:t>
            </a:r>
            <a:r>
              <a:rPr dirty="0" smtClean="0" sz="1100" spc="0">
                <a:latin typeface="Calibri"/>
                <a:cs typeface="Calibri"/>
              </a:rPr>
              <a:t> c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r>
              <a:rPr dirty="0" smtClean="0" sz="1100" spc="5">
                <a:latin typeface="Calibri"/>
                <a:cs typeface="Calibri"/>
              </a:rPr>
              <a:t>/</a:t>
            </a:r>
            <a:r>
              <a:rPr dirty="0" smtClean="0" sz="1100" spc="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2,</a:t>
            </a:r>
            <a:r>
              <a:rPr dirty="0" smtClean="0" sz="1100" spc="-4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gl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b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2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5">
                <a:latin typeface="Calibri"/>
                <a:cs typeface="Calibri"/>
              </a:rPr>
              <a:t>q</a:t>
            </a:r>
            <a:r>
              <a:rPr dirty="0" smtClean="0" sz="1100" spc="-5">
                <a:latin typeface="Calibri"/>
                <a:cs typeface="Calibri"/>
              </a:rPr>
              <a:t>uar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test</a:t>
            </a:r>
            <a:r>
              <a:rPr dirty="0" smtClean="0" sz="1100" spc="-2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5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is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5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2602</a:t>
            </a:r>
            <a:r>
              <a:rPr dirty="0" smtClean="0" sz="1100" spc="-5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52.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" y="4325111"/>
            <a:ext cx="8915400" cy="762000"/>
          </a:xfrm>
          <a:custGeom>
            <a:avLst/>
            <a:gdLst/>
            <a:ahLst/>
            <a:cxnLst/>
            <a:rect l="l" t="t" r="r" b="b"/>
            <a:pathLst>
              <a:path w="8915400" h="762000">
                <a:moveTo>
                  <a:pt x="0" y="0"/>
                </a:moveTo>
                <a:lnTo>
                  <a:pt x="8915400" y="0"/>
                </a:lnTo>
                <a:lnTo>
                  <a:pt x="891540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828800" y="1016508"/>
            <a:ext cx="5943599" cy="3968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6644" rIns="0" bIns="0" rtlCol="0" vert="horz">
            <a:noAutofit/>
          </a:bodyPr>
          <a:lstStyle/>
          <a:p>
            <a:pPr marL="642620">
              <a:lnSpc>
                <a:spcPct val="100000"/>
              </a:lnSpc>
            </a:pP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D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sc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lo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u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r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 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S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t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m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e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nt</a:t>
            </a:r>
            <a:r>
              <a:rPr dirty="0" smtClean="0" sz="1800" spc="15" b="1">
                <a:solidFill>
                  <a:srgbClr val="AA2B3E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of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Fin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n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c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i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a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l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AA2B3E"/>
                </a:solidFill>
                <a:latin typeface="Arial"/>
                <a:cs typeface="Arial"/>
              </a:rPr>
              <a:t>Int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e</a:t>
            </a:r>
            <a:r>
              <a:rPr dirty="0" smtClean="0" sz="1800" spc="-5" b="1">
                <a:solidFill>
                  <a:srgbClr val="AA2B3E"/>
                </a:solidFill>
                <a:latin typeface="Arial"/>
                <a:cs typeface="Arial"/>
              </a:rPr>
              <a:t>r</a:t>
            </a:r>
            <a:r>
              <a:rPr dirty="0" smtClean="0" sz="1800" spc="-10" b="1">
                <a:solidFill>
                  <a:srgbClr val="AA2B3E"/>
                </a:solidFill>
                <a:latin typeface="Arial"/>
                <a:cs typeface="Arial"/>
              </a:rPr>
              <a:t>est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4026" y="843869"/>
            <a:ext cx="5567680" cy="479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9685">
              <a:lnSpc>
                <a:spcPct val="100000"/>
              </a:lnSpc>
            </a:pPr>
            <a:r>
              <a:rPr dirty="0" smtClean="0" sz="1500" spc="-20">
                <a:latin typeface="Calibri"/>
                <a:cs typeface="Calibri"/>
              </a:rPr>
              <a:t>W</a:t>
            </a:r>
            <a:r>
              <a:rPr dirty="0" smtClean="0" sz="1500" spc="0">
                <a:latin typeface="Calibri"/>
                <a:cs typeface="Calibri"/>
              </a:rPr>
              <a:t>ithin</a:t>
            </a:r>
            <a:r>
              <a:rPr dirty="0" smtClean="0" sz="1500" spc="-5">
                <a:latin typeface="Calibri"/>
                <a:cs typeface="Calibri"/>
              </a:rPr>
              <a:t> </a:t>
            </a:r>
            <a:r>
              <a:rPr dirty="0" smtClean="0" sz="1500" spc="-10">
                <a:latin typeface="Calibri"/>
                <a:cs typeface="Calibri"/>
              </a:rPr>
              <a:t>the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pa</a:t>
            </a:r>
            <a:r>
              <a:rPr dirty="0" smtClean="0" sz="1500" spc="-15">
                <a:latin typeface="Calibri"/>
                <a:cs typeface="Calibri"/>
              </a:rPr>
              <a:t>s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3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1</a:t>
            </a:r>
            <a:r>
              <a:rPr dirty="0" smtClean="0" sz="1500" spc="-10">
                <a:latin typeface="Calibri"/>
                <a:cs typeface="Calibri"/>
              </a:rPr>
              <a:t>2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o</a:t>
            </a:r>
            <a:r>
              <a:rPr dirty="0" smtClean="0" sz="1500" spc="-10">
                <a:latin typeface="Calibri"/>
                <a:cs typeface="Calibri"/>
              </a:rPr>
              <a:t>n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5">
                <a:latin typeface="Calibri"/>
                <a:cs typeface="Calibri"/>
              </a:rPr>
              <a:t>hs</a:t>
            </a:r>
            <a:r>
              <a:rPr dirty="0" smtClean="0" sz="1500" spc="-5">
                <a:latin typeface="Calibri"/>
                <a:cs typeface="Calibri"/>
              </a:rPr>
              <a:t>,</a:t>
            </a:r>
            <a:r>
              <a:rPr dirty="0" smtClean="0" sz="1500" spc="-20">
                <a:latin typeface="Calibri"/>
                <a:cs typeface="Calibri"/>
              </a:rPr>
              <a:t> </a:t>
            </a:r>
            <a:r>
              <a:rPr dirty="0" smtClean="0" sz="1500" spc="-5">
                <a:latin typeface="Calibri"/>
                <a:cs typeface="Calibri"/>
              </a:rPr>
              <a:t>I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o</a:t>
            </a:r>
            <a:r>
              <a:rPr dirty="0" smtClean="0" sz="1500" spc="-10">
                <a:latin typeface="Calibri"/>
                <a:cs typeface="Calibri"/>
              </a:rPr>
              <a:t>r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-40">
                <a:latin typeface="Calibri"/>
                <a:cs typeface="Calibri"/>
              </a:rPr>
              <a:t>m</a:t>
            </a:r>
            <a:r>
              <a:rPr dirty="0" smtClean="0" sz="1500" spc="-10">
                <a:latin typeface="Calibri"/>
                <a:cs typeface="Calibri"/>
              </a:rPr>
              <a:t>y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spous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5">
                <a:latin typeface="Calibri"/>
                <a:cs typeface="Calibri"/>
              </a:rPr>
              <a:t>/</a:t>
            </a:r>
            <a:r>
              <a:rPr dirty="0" smtClean="0" sz="1500" spc="0">
                <a:latin typeface="Calibri"/>
                <a:cs typeface="Calibri"/>
              </a:rPr>
              <a:t>pa</a:t>
            </a:r>
            <a:r>
              <a:rPr dirty="0" smtClean="0" sz="1500" spc="-10">
                <a:latin typeface="Calibri"/>
                <a:cs typeface="Calibri"/>
              </a:rPr>
              <a:t>rtn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r</a:t>
            </a:r>
            <a:r>
              <a:rPr dirty="0" smtClean="0" sz="1500" spc="-25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h</a:t>
            </a:r>
            <a:r>
              <a:rPr dirty="0" smtClean="0" sz="1500" spc="-25">
                <a:latin typeface="Calibri"/>
                <a:cs typeface="Calibri"/>
              </a:rPr>
              <a:t>a</a:t>
            </a:r>
            <a:r>
              <a:rPr dirty="0" smtClean="0" sz="1500" spc="-30">
                <a:latin typeface="Calibri"/>
                <a:cs typeface="Calibri"/>
              </a:rPr>
              <a:t>v</a:t>
            </a:r>
            <a:r>
              <a:rPr dirty="0" smtClean="0" sz="1500" spc="-10">
                <a:latin typeface="Calibri"/>
                <a:cs typeface="Calibri"/>
              </a:rPr>
              <a:t>e</a:t>
            </a:r>
            <a:r>
              <a:rPr dirty="0" smtClean="0" sz="1500" spc="-2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had</a:t>
            </a:r>
            <a:r>
              <a:rPr dirty="0" smtClean="0" sz="1500" spc="-15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a</a:t>
            </a:r>
            <a:r>
              <a:rPr dirty="0" smtClean="0" sz="1500" spc="-15">
                <a:latin typeface="Calibri"/>
                <a:cs typeface="Calibri"/>
              </a:rPr>
              <a:t> </a:t>
            </a:r>
            <a:r>
              <a:rPr dirty="0" smtClean="0" sz="1500" spc="-5">
                <a:latin typeface="Calibri"/>
                <a:cs typeface="Calibri"/>
              </a:rPr>
              <a:t>f</a:t>
            </a:r>
            <a:r>
              <a:rPr dirty="0" smtClean="0" sz="1500" spc="0">
                <a:latin typeface="Calibri"/>
                <a:cs typeface="Calibri"/>
              </a:rPr>
              <a:t>inancial</a:t>
            </a:r>
            <a:r>
              <a:rPr dirty="0" smtClean="0" sz="1500" spc="0">
                <a:latin typeface="Calibri"/>
                <a:cs typeface="Calibri"/>
              </a:rPr>
              <a:t> i</a:t>
            </a:r>
            <a:r>
              <a:rPr dirty="0" smtClean="0" sz="1500" spc="-10">
                <a:latin typeface="Calibri"/>
                <a:cs typeface="Calibri"/>
              </a:rPr>
              <a:t>n</a:t>
            </a:r>
            <a:r>
              <a:rPr dirty="0" smtClean="0" sz="1500" spc="-20">
                <a:latin typeface="Calibri"/>
                <a:cs typeface="Calibri"/>
              </a:rPr>
              <a:t>t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5">
                <a:latin typeface="Calibri"/>
                <a:cs typeface="Calibri"/>
              </a:rPr>
              <a:t>s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30">
                <a:latin typeface="Calibri"/>
                <a:cs typeface="Calibri"/>
              </a:rPr>
              <a:t>/</a:t>
            </a:r>
            <a:r>
              <a:rPr dirty="0" smtClean="0" sz="1500" spc="0">
                <a:latin typeface="Calibri"/>
                <a:cs typeface="Calibri"/>
              </a:rPr>
              <a:t>a</a:t>
            </a:r>
            <a:r>
              <a:rPr dirty="0" smtClean="0" sz="1500" spc="-10">
                <a:latin typeface="Calibri"/>
                <a:cs typeface="Calibri"/>
              </a:rPr>
              <a:t>r</a:t>
            </a:r>
            <a:r>
              <a:rPr dirty="0" smtClean="0" sz="1500" spc="-4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an</a:t>
            </a:r>
            <a:r>
              <a:rPr dirty="0" smtClean="0" sz="1500" spc="-25">
                <a:latin typeface="Calibri"/>
                <a:cs typeface="Calibri"/>
              </a:rPr>
              <a:t>g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n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3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o</a:t>
            </a:r>
            <a:r>
              <a:rPr dirty="0" smtClean="0" sz="1500" spc="-10">
                <a:latin typeface="Calibri"/>
                <a:cs typeface="Calibri"/>
              </a:rPr>
              <a:t>r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a</a:t>
            </a:r>
            <a:r>
              <a:rPr dirty="0" smtClean="0" sz="1500" spc="-15">
                <a:latin typeface="Calibri"/>
                <a:cs typeface="Calibri"/>
              </a:rPr>
              <a:t>f</a:t>
            </a:r>
            <a:r>
              <a:rPr dirty="0" smtClean="0" sz="1500" spc="-5">
                <a:latin typeface="Calibri"/>
                <a:cs typeface="Calibri"/>
              </a:rPr>
              <a:t>f</a:t>
            </a:r>
            <a:r>
              <a:rPr dirty="0" smtClean="0" sz="1500" spc="0">
                <a:latin typeface="Calibri"/>
                <a:cs typeface="Calibri"/>
              </a:rPr>
              <a:t>ili</a:t>
            </a:r>
            <a:r>
              <a:rPr dirty="0" smtClean="0" sz="1500" spc="-15">
                <a:latin typeface="Calibri"/>
                <a:cs typeface="Calibri"/>
              </a:rPr>
              <a:t>a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5">
                <a:latin typeface="Calibri"/>
                <a:cs typeface="Calibri"/>
              </a:rPr>
              <a:t>ion </a:t>
            </a:r>
            <a:r>
              <a:rPr dirty="0" smtClean="0" sz="1500" spc="-20">
                <a:latin typeface="Calibri"/>
                <a:cs typeface="Calibri"/>
              </a:rPr>
              <a:t>w</a:t>
            </a:r>
            <a:r>
              <a:rPr dirty="0" smtClean="0" sz="1500" spc="0">
                <a:latin typeface="Calibri"/>
                <a:cs typeface="Calibri"/>
              </a:rPr>
              <a:t>ith </a:t>
            </a:r>
            <a:r>
              <a:rPr dirty="0" smtClean="0" sz="1500" spc="-10">
                <a:latin typeface="Calibri"/>
                <a:cs typeface="Calibri"/>
              </a:rPr>
              <a:t>the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o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-35">
                <a:latin typeface="Calibri"/>
                <a:cs typeface="Calibri"/>
              </a:rPr>
              <a:t>g</a:t>
            </a:r>
            <a:r>
              <a:rPr dirty="0" smtClean="0" sz="1500" spc="0">
                <a:latin typeface="Calibri"/>
                <a:cs typeface="Calibri"/>
              </a:rPr>
              <a:t>ani</a:t>
            </a:r>
            <a:r>
              <a:rPr dirty="0" smtClean="0" sz="1500" spc="-30">
                <a:latin typeface="Calibri"/>
                <a:cs typeface="Calibri"/>
              </a:rPr>
              <a:t>z</a:t>
            </a:r>
            <a:r>
              <a:rPr dirty="0" smtClean="0" sz="1500" spc="-15">
                <a:latin typeface="Calibri"/>
                <a:cs typeface="Calibri"/>
              </a:rPr>
              <a:t>a</a:t>
            </a:r>
            <a:r>
              <a:rPr dirty="0" smtClean="0" sz="1500" spc="-20">
                <a:latin typeface="Calibri"/>
                <a:cs typeface="Calibri"/>
              </a:rPr>
              <a:t>t</a:t>
            </a:r>
            <a:r>
              <a:rPr dirty="0" smtClean="0" sz="1500" spc="0">
                <a:latin typeface="Calibri"/>
                <a:cs typeface="Calibri"/>
              </a:rPr>
              <a:t>ion</a:t>
            </a:r>
            <a:r>
              <a:rPr dirty="0" smtClean="0" sz="1500" spc="-15">
                <a:latin typeface="Calibri"/>
                <a:cs typeface="Calibri"/>
              </a:rPr>
              <a:t>(</a:t>
            </a:r>
            <a:r>
              <a:rPr dirty="0" smtClean="0" sz="1500" spc="0">
                <a:latin typeface="Calibri"/>
                <a:cs typeface="Calibri"/>
              </a:rPr>
              <a:t>s)</a:t>
            </a:r>
            <a:r>
              <a:rPr dirty="0" smtClean="0" sz="1500" spc="-4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li</a:t>
            </a:r>
            <a:r>
              <a:rPr dirty="0" smtClean="0" sz="1500" spc="-15">
                <a:latin typeface="Calibri"/>
                <a:cs typeface="Calibri"/>
              </a:rPr>
              <a:t>s</a:t>
            </a:r>
            <a:r>
              <a:rPr dirty="0" smtClean="0" sz="1500" spc="-20">
                <a:latin typeface="Calibri"/>
                <a:cs typeface="Calibri"/>
              </a:rPr>
              <a:t>t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</a:t>
            </a:r>
            <a:r>
              <a:rPr dirty="0" smtClean="0" sz="1500" spc="-15">
                <a:latin typeface="Calibri"/>
                <a:cs typeface="Calibri"/>
              </a:rPr>
              <a:t> </a:t>
            </a:r>
            <a:r>
              <a:rPr dirty="0" smtClean="0" sz="1500" spc="-10">
                <a:latin typeface="Calibri"/>
                <a:cs typeface="Calibri"/>
              </a:rPr>
              <a:t>b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lo</a:t>
            </a:r>
            <a:r>
              <a:rPr dirty="0" smtClean="0" sz="1500" spc="-120">
                <a:latin typeface="Calibri"/>
                <a:cs typeface="Calibri"/>
              </a:rPr>
              <a:t>w</a:t>
            </a:r>
            <a:r>
              <a:rPr dirty="0" smtClean="0" sz="1500" spc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2802" y="1678099"/>
            <a:ext cx="2129790" cy="250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5" b="1" u="heavy">
                <a:latin typeface="Calibri"/>
                <a:cs typeface="Calibri"/>
              </a:rPr>
              <a:t>Co</a:t>
            </a:r>
            <a:r>
              <a:rPr dirty="0" smtClean="0" sz="1500" spc="-15" b="1" u="heavy">
                <a:latin typeface="Calibri"/>
                <a:cs typeface="Calibri"/>
              </a:rPr>
              <a:t>n</a:t>
            </a:r>
            <a:r>
              <a:rPr dirty="0" smtClean="0" sz="1500" spc="-10" b="1" u="heavy">
                <a:latin typeface="Calibri"/>
                <a:cs typeface="Calibri"/>
              </a:rPr>
              <a:t>s</a:t>
            </a:r>
            <a:r>
              <a:rPr dirty="0" smtClean="0" sz="1500" spc="-15" b="1" u="heavy">
                <a:latin typeface="Calibri"/>
                <a:cs typeface="Calibri"/>
              </a:rPr>
              <a:t>u</a:t>
            </a:r>
            <a:r>
              <a:rPr dirty="0" smtClean="0" sz="1500" spc="-5" b="1" u="heavy">
                <a:latin typeface="Calibri"/>
                <a:cs typeface="Calibri"/>
              </a:rPr>
              <a:t>l</a:t>
            </a:r>
            <a:r>
              <a:rPr dirty="0" smtClean="0" sz="1500" spc="-15" b="1" u="heavy">
                <a:latin typeface="Calibri"/>
                <a:cs typeface="Calibri"/>
              </a:rPr>
              <a:t>t</a:t>
            </a:r>
            <a:r>
              <a:rPr dirty="0" smtClean="0" sz="1500" spc="-5" b="1" u="heavy">
                <a:latin typeface="Calibri"/>
                <a:cs typeface="Calibri"/>
              </a:rPr>
              <a:t>i</a:t>
            </a:r>
            <a:r>
              <a:rPr dirty="0" smtClean="0" sz="1500" spc="-15" b="1" u="heavy">
                <a:latin typeface="Calibri"/>
                <a:cs typeface="Calibri"/>
              </a:rPr>
              <a:t>ng</a:t>
            </a:r>
            <a:r>
              <a:rPr dirty="0" smtClean="0" sz="1500" spc="-15" b="1" u="heavy">
                <a:latin typeface="Calibri"/>
                <a:cs typeface="Calibri"/>
              </a:rPr>
              <a:t> </a:t>
            </a:r>
            <a:r>
              <a:rPr dirty="0" smtClean="0" sz="1500" spc="-40" b="1" u="heavy">
                <a:latin typeface="Calibri"/>
                <a:cs typeface="Calibri"/>
              </a:rPr>
              <a:t>F</a:t>
            </a:r>
            <a:r>
              <a:rPr dirty="0" smtClean="0" sz="1500" spc="0" b="1" u="heavy">
                <a:latin typeface="Calibri"/>
                <a:cs typeface="Calibri"/>
              </a:rPr>
              <a:t>e</a:t>
            </a:r>
            <a:r>
              <a:rPr dirty="0" smtClean="0" sz="1500" spc="0" b="1" u="heavy">
                <a:latin typeface="Calibri"/>
                <a:cs typeface="Calibri"/>
              </a:rPr>
              <a:t>e</a:t>
            </a:r>
            <a:r>
              <a:rPr dirty="0" smtClean="0" sz="1500" spc="-10" b="1" u="heavy">
                <a:latin typeface="Calibri"/>
                <a:cs typeface="Calibri"/>
              </a:rPr>
              <a:t>s</a:t>
            </a:r>
            <a:r>
              <a:rPr dirty="0" smtClean="0" sz="1500" spc="-10" b="1" u="heavy">
                <a:latin typeface="Calibri"/>
                <a:cs typeface="Calibri"/>
              </a:rPr>
              <a:t>/</a:t>
            </a:r>
            <a:r>
              <a:rPr dirty="0" smtClean="0" sz="1500" spc="-10" b="1" u="heavy">
                <a:latin typeface="Calibri"/>
                <a:cs typeface="Calibri"/>
              </a:rPr>
              <a:t>H</a:t>
            </a:r>
            <a:r>
              <a:rPr dirty="0" smtClean="0" sz="1500" spc="-15" b="1" u="heavy">
                <a:latin typeface="Calibri"/>
                <a:cs typeface="Calibri"/>
              </a:rPr>
              <a:t>o</a:t>
            </a:r>
            <a:r>
              <a:rPr dirty="0" smtClean="0" sz="1500" spc="-15" b="1" u="heavy">
                <a:latin typeface="Calibri"/>
                <a:cs typeface="Calibri"/>
              </a:rPr>
              <a:t>no</a:t>
            </a:r>
            <a:r>
              <a:rPr dirty="0" smtClean="0" sz="1500" spc="-45" b="1" u="heavy">
                <a:latin typeface="Calibri"/>
                <a:cs typeface="Calibri"/>
              </a:rPr>
              <a:t>r</a:t>
            </a:r>
            <a:r>
              <a:rPr dirty="0" smtClean="0" sz="1500" spc="-10" b="1" u="heavy">
                <a:latin typeface="Calibri"/>
                <a:cs typeface="Calibri"/>
              </a:rPr>
              <a:t>a</a:t>
            </a:r>
            <a:r>
              <a:rPr dirty="0" smtClean="0" sz="1500" spc="-10" b="1" u="heavy">
                <a:latin typeface="Calibri"/>
                <a:cs typeface="Calibri"/>
              </a:rPr>
              <a:t>r</a:t>
            </a:r>
            <a:r>
              <a:rPr dirty="0" smtClean="0" sz="1500" spc="-5" b="1" u="heavy">
                <a:latin typeface="Calibri"/>
                <a:cs typeface="Calibri"/>
              </a:rPr>
              <a:t>i</a:t>
            </a:r>
            <a:r>
              <a:rPr dirty="0" smtClean="0" sz="1500" spc="-10" b="1" u="heavy">
                <a:latin typeface="Calibri"/>
                <a:cs typeface="Calibri"/>
              </a:rPr>
              <a:t>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2802" y="2136823"/>
            <a:ext cx="1703705" cy="859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74930">
              <a:lnSpc>
                <a:spcPct val="122000"/>
              </a:lnSpc>
            </a:pPr>
            <a:r>
              <a:rPr dirty="0" smtClean="0" sz="1500" spc="-2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</a:t>
            </a:r>
            <a:r>
              <a:rPr dirty="0" smtClean="0" sz="1500" spc="-35">
                <a:latin typeface="Calibri"/>
                <a:cs typeface="Calibri"/>
              </a:rPr>
              <a:t>w</a:t>
            </a:r>
            <a:r>
              <a:rPr dirty="0" smtClean="0" sz="1500" spc="-10">
                <a:latin typeface="Calibri"/>
                <a:cs typeface="Calibri"/>
              </a:rPr>
              <a:t>a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ds</a:t>
            </a:r>
            <a:r>
              <a:rPr dirty="0" smtClean="0" sz="1500" spc="-5">
                <a:latin typeface="Calibri"/>
                <a:cs typeface="Calibri"/>
              </a:rPr>
              <a:t> </a:t>
            </a:r>
            <a:r>
              <a:rPr dirty="0" smtClean="0" sz="1500" spc="5">
                <a:latin typeface="Calibri"/>
                <a:cs typeface="Calibri"/>
              </a:rPr>
              <a:t>L</a:t>
            </a:r>
            <a:r>
              <a:rPr dirty="0" smtClean="0" sz="1500" spc="0">
                <a:latin typeface="Calibri"/>
                <a:cs typeface="Calibri"/>
              </a:rPr>
              <a:t>i</a:t>
            </a:r>
            <a:r>
              <a:rPr dirty="0" smtClean="0" sz="1500" spc="-40">
                <a:latin typeface="Calibri"/>
                <a:cs typeface="Calibri"/>
              </a:rPr>
              <a:t>f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sci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n</a:t>
            </a:r>
            <a:r>
              <a:rPr dirty="0" smtClean="0" sz="1500" spc="-10">
                <a:latin typeface="Calibri"/>
                <a:cs typeface="Calibri"/>
              </a:rPr>
              <a:t>c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s</a:t>
            </a:r>
            <a:r>
              <a:rPr dirty="0" smtClean="0" sz="1500" spc="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oni</a:t>
            </a:r>
            <a:r>
              <a:rPr dirty="0" smtClean="0" sz="1500" spc="-10">
                <a:latin typeface="Calibri"/>
                <a:cs typeface="Calibri"/>
              </a:rPr>
              <a:t>c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500" spc="-10">
                <a:latin typeface="Calibri"/>
                <a:cs typeface="Calibri"/>
              </a:rPr>
              <a:t>S</a:t>
            </a:r>
            <a:r>
              <a:rPr dirty="0" smtClean="0" sz="1500" spc="0">
                <a:latin typeface="Calibri"/>
                <a:cs typeface="Calibri"/>
              </a:rPr>
              <a:t>i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n</a:t>
            </a:r>
            <a:r>
              <a:rPr dirty="0" smtClean="0" sz="1500" spc="-10">
                <a:latin typeface="Calibri"/>
                <a:cs typeface="Calibri"/>
              </a:rPr>
              <a:t>s</a:t>
            </a:r>
            <a:r>
              <a:rPr dirty="0" smtClean="0" sz="1500" spc="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H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althin</a:t>
            </a:r>
            <a:r>
              <a:rPr dirty="0" smtClean="0" sz="1500" spc="-5">
                <a:latin typeface="Calibri"/>
                <a:cs typeface="Calibri"/>
              </a:rPr>
              <a:t>e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7501" y="1679444"/>
            <a:ext cx="2947670" cy="250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0" b="1" u="heavy">
                <a:latin typeface="Calibri"/>
                <a:cs typeface="Calibri"/>
              </a:rPr>
              <a:t>I</a:t>
            </a:r>
            <a:r>
              <a:rPr dirty="0" smtClean="0" sz="1500" spc="-15" b="1" u="heavy">
                <a:latin typeface="Calibri"/>
                <a:cs typeface="Calibri"/>
              </a:rPr>
              <a:t>n</a:t>
            </a:r>
            <a:r>
              <a:rPr dirty="0" smtClean="0" sz="1500" spc="-20" b="1" u="heavy">
                <a:latin typeface="Calibri"/>
                <a:cs typeface="Calibri"/>
              </a:rPr>
              <a:t>s</a:t>
            </a:r>
            <a:r>
              <a:rPr dirty="0" smtClean="0" sz="1500" spc="-15" b="1" u="heavy">
                <a:latin typeface="Calibri"/>
                <a:cs typeface="Calibri"/>
              </a:rPr>
              <a:t>t</a:t>
            </a:r>
            <a:r>
              <a:rPr dirty="0" smtClean="0" sz="1500" spc="-5" b="1" u="heavy">
                <a:latin typeface="Calibri"/>
                <a:cs typeface="Calibri"/>
              </a:rPr>
              <a:t>i</a:t>
            </a:r>
            <a:r>
              <a:rPr dirty="0" smtClean="0" sz="1500" spc="-15" b="1" u="heavy">
                <a:latin typeface="Calibri"/>
                <a:cs typeface="Calibri"/>
              </a:rPr>
              <a:t>t</a:t>
            </a:r>
            <a:r>
              <a:rPr dirty="0" smtClean="0" sz="1500" spc="-15" b="1" u="heavy">
                <a:latin typeface="Calibri"/>
                <a:cs typeface="Calibri"/>
              </a:rPr>
              <a:t>ut</a:t>
            </a:r>
            <a:r>
              <a:rPr dirty="0" smtClean="0" sz="1500" spc="-5" b="1" u="heavy">
                <a:latin typeface="Calibri"/>
                <a:cs typeface="Calibri"/>
              </a:rPr>
              <a:t>i</a:t>
            </a:r>
            <a:r>
              <a:rPr dirty="0" smtClean="0" sz="1500" spc="-15" b="1" u="heavy">
                <a:latin typeface="Calibri"/>
                <a:cs typeface="Calibri"/>
              </a:rPr>
              <a:t>o</a:t>
            </a:r>
            <a:r>
              <a:rPr dirty="0" smtClean="0" sz="1500" spc="-15" b="1" u="heavy">
                <a:latin typeface="Calibri"/>
                <a:cs typeface="Calibri"/>
              </a:rPr>
              <a:t>n</a:t>
            </a:r>
            <a:r>
              <a:rPr dirty="0" smtClean="0" sz="1500" spc="-10" b="1" u="heavy">
                <a:latin typeface="Calibri"/>
                <a:cs typeface="Calibri"/>
              </a:rPr>
              <a:t>a</a:t>
            </a:r>
            <a:r>
              <a:rPr dirty="0" smtClean="0" sz="1500" spc="-5" b="1" u="heavy">
                <a:latin typeface="Calibri"/>
                <a:cs typeface="Calibri"/>
              </a:rPr>
              <a:t>l</a:t>
            </a:r>
            <a:r>
              <a:rPr dirty="0" smtClean="0" sz="1500" spc="-15" b="1" u="heavy">
                <a:latin typeface="Calibri"/>
                <a:cs typeface="Calibri"/>
              </a:rPr>
              <a:t> </a:t>
            </a:r>
            <a:r>
              <a:rPr dirty="0" smtClean="0" sz="1500" spc="0" b="1" u="heavy">
                <a:latin typeface="Calibri"/>
                <a:cs typeface="Calibri"/>
              </a:rPr>
              <a:t>G</a:t>
            </a:r>
            <a:r>
              <a:rPr dirty="0" smtClean="0" sz="1500" spc="-45" b="1" u="heavy">
                <a:latin typeface="Calibri"/>
                <a:cs typeface="Calibri"/>
              </a:rPr>
              <a:t>r</a:t>
            </a:r>
            <a:r>
              <a:rPr dirty="0" smtClean="0" sz="1500" spc="-10" b="1" u="heavy">
                <a:latin typeface="Calibri"/>
                <a:cs typeface="Calibri"/>
              </a:rPr>
              <a:t>a</a:t>
            </a:r>
            <a:r>
              <a:rPr dirty="0" smtClean="0" sz="1500" spc="-25" b="1" u="heavy">
                <a:latin typeface="Calibri"/>
                <a:cs typeface="Calibri"/>
              </a:rPr>
              <a:t>n</a:t>
            </a:r>
            <a:r>
              <a:rPr dirty="0" smtClean="0" sz="1500" spc="-15" b="1" u="heavy">
                <a:latin typeface="Calibri"/>
                <a:cs typeface="Calibri"/>
              </a:rPr>
              <a:t>t</a:t>
            </a:r>
            <a:r>
              <a:rPr dirty="0" smtClean="0" sz="1500" spc="-10" b="1" u="heavy">
                <a:latin typeface="Calibri"/>
                <a:cs typeface="Calibri"/>
              </a:rPr>
              <a:t>/</a:t>
            </a:r>
            <a:r>
              <a:rPr dirty="0" smtClean="0" sz="1500" spc="-40" b="1" u="heavy">
                <a:latin typeface="Calibri"/>
                <a:cs typeface="Calibri"/>
              </a:rPr>
              <a:t>R</a:t>
            </a:r>
            <a:r>
              <a:rPr dirty="0" smtClean="0" sz="1500" spc="0" b="1" u="heavy">
                <a:latin typeface="Calibri"/>
                <a:cs typeface="Calibri"/>
              </a:rPr>
              <a:t>e</a:t>
            </a:r>
            <a:r>
              <a:rPr dirty="0" smtClean="0" sz="1500" spc="-10" b="1" u="heavy">
                <a:latin typeface="Calibri"/>
                <a:cs typeface="Calibri"/>
              </a:rPr>
              <a:t>s</a:t>
            </a:r>
            <a:r>
              <a:rPr dirty="0" smtClean="0" sz="1500" spc="-10" b="1" u="heavy">
                <a:latin typeface="Calibri"/>
                <a:cs typeface="Calibri"/>
              </a:rPr>
              <a:t>e</a:t>
            </a:r>
            <a:r>
              <a:rPr dirty="0" smtClean="0" sz="1500" spc="-10" b="1" u="heavy">
                <a:latin typeface="Calibri"/>
                <a:cs typeface="Calibri"/>
              </a:rPr>
              <a:t>a</a:t>
            </a:r>
            <a:r>
              <a:rPr dirty="0" smtClean="0" sz="1500" spc="-30" b="1" u="heavy">
                <a:latin typeface="Calibri"/>
                <a:cs typeface="Calibri"/>
              </a:rPr>
              <a:t>r</a:t>
            </a:r>
            <a:r>
              <a:rPr dirty="0" smtClean="0" sz="1500" spc="-5" b="1" u="heavy">
                <a:latin typeface="Calibri"/>
                <a:cs typeface="Calibri"/>
              </a:rPr>
              <a:t>c</a:t>
            </a:r>
            <a:r>
              <a:rPr dirty="0" smtClean="0" sz="1500" spc="-10" b="1" u="heavy">
                <a:latin typeface="Calibri"/>
                <a:cs typeface="Calibri"/>
              </a:rPr>
              <a:t>h</a:t>
            </a:r>
            <a:r>
              <a:rPr dirty="0" smtClean="0" sz="1500" spc="5" b="1" u="heavy">
                <a:latin typeface="Calibri"/>
                <a:cs typeface="Calibri"/>
              </a:rPr>
              <a:t> </a:t>
            </a:r>
            <a:r>
              <a:rPr dirty="0" smtClean="0" sz="1500" spc="-15" b="1" u="heavy">
                <a:latin typeface="Calibri"/>
                <a:cs typeface="Calibri"/>
              </a:rPr>
              <a:t>Supp</a:t>
            </a:r>
            <a:r>
              <a:rPr dirty="0" smtClean="0" sz="1500" spc="-10" b="1" u="heavy">
                <a:latin typeface="Calibri"/>
                <a:cs typeface="Calibri"/>
              </a:rPr>
              <a:t>o</a:t>
            </a:r>
            <a:r>
              <a:rPr dirty="0" smtClean="0" sz="1500" spc="-10" b="1" u="heavy">
                <a:latin typeface="Calibri"/>
                <a:cs typeface="Calibri"/>
              </a:rPr>
              <a:t>r</a:t>
            </a:r>
            <a:r>
              <a:rPr dirty="0" smtClean="0" sz="1500" spc="-10" b="1" u="heavy">
                <a:latin typeface="Calibri"/>
                <a:cs typeface="Calibri"/>
              </a:rPr>
              <a:t>t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7501" y="2136644"/>
            <a:ext cx="1302385" cy="1119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66040">
              <a:lnSpc>
                <a:spcPct val="120000"/>
              </a:lnSpc>
            </a:pPr>
            <a:r>
              <a:rPr dirty="0" smtClean="0" sz="1500" spc="-15">
                <a:latin typeface="Calibri"/>
                <a:cs typeface="Calibri"/>
              </a:rPr>
              <a:t>A</a:t>
            </a:r>
            <a:r>
              <a:rPr dirty="0" smtClean="0" sz="1500" spc="0">
                <a:latin typeface="Calibri"/>
                <a:cs typeface="Calibri"/>
              </a:rPr>
              <a:t>bbo</a:t>
            </a:r>
            <a:r>
              <a:rPr dirty="0" smtClean="0" sz="1500" spc="-25">
                <a:latin typeface="Calibri"/>
                <a:cs typeface="Calibri"/>
              </a:rPr>
              <a:t>t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30">
                <a:latin typeface="Calibri"/>
                <a:cs typeface="Calibri"/>
              </a:rPr>
              <a:t> </a:t>
            </a:r>
            <a:r>
              <a:rPr dirty="0" smtClean="0" sz="1500" spc="-85">
                <a:latin typeface="Calibri"/>
                <a:cs typeface="Calibri"/>
              </a:rPr>
              <a:t>V</a:t>
            </a:r>
            <a:r>
              <a:rPr dirty="0" smtClean="0" sz="1500" spc="0">
                <a:latin typeface="Calibri"/>
                <a:cs typeface="Calibri"/>
              </a:rPr>
              <a:t>ascul</a:t>
            </a:r>
            <a:r>
              <a:rPr dirty="0" smtClean="0" sz="1500" spc="-10">
                <a:latin typeface="Calibri"/>
                <a:cs typeface="Calibri"/>
              </a:rPr>
              <a:t>ar</a:t>
            </a:r>
            <a:r>
              <a:rPr dirty="0" smtClean="0" sz="1500" spc="-10">
                <a:latin typeface="Calibri"/>
                <a:cs typeface="Calibri"/>
              </a:rPr>
              <a:t> B</a:t>
            </a:r>
            <a:r>
              <a:rPr dirty="0" smtClean="0" sz="1500" spc="-35">
                <a:latin typeface="Calibri"/>
                <a:cs typeface="Calibri"/>
              </a:rPr>
              <a:t>a</a:t>
            </a:r>
            <a:r>
              <a:rPr dirty="0" smtClean="0" sz="1500" spc="-30">
                <a:latin typeface="Calibri"/>
                <a:cs typeface="Calibri"/>
              </a:rPr>
              <a:t>y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r</a:t>
            </a:r>
            <a:endParaRPr sz="1500">
              <a:latin typeface="Calibri"/>
              <a:cs typeface="Calibri"/>
            </a:endParaRPr>
          </a:p>
          <a:p>
            <a:pPr marL="12700" marR="12700">
              <a:lnSpc>
                <a:spcPct val="120000"/>
              </a:lnSpc>
            </a:pPr>
            <a:r>
              <a:rPr dirty="0" smtClean="0" sz="1500" spc="-10">
                <a:latin typeface="Calibri"/>
                <a:cs typeface="Calibri"/>
              </a:rPr>
              <a:t>B</a:t>
            </a:r>
            <a:r>
              <a:rPr dirty="0" smtClean="0" sz="1500" spc="-10">
                <a:latin typeface="Calibri"/>
                <a:cs typeface="Calibri"/>
              </a:rPr>
              <a:t>o</a:t>
            </a:r>
            <a:r>
              <a:rPr dirty="0" smtClean="0" sz="1500" spc="-15">
                <a:latin typeface="Calibri"/>
                <a:cs typeface="Calibri"/>
              </a:rPr>
              <a:t>s</a:t>
            </a:r>
            <a:r>
              <a:rPr dirty="0" smtClean="0" sz="1500" spc="-20">
                <a:latin typeface="Calibri"/>
                <a:cs typeface="Calibri"/>
              </a:rPr>
              <a:t>t</a:t>
            </a:r>
            <a:r>
              <a:rPr dirty="0" smtClean="0" sz="1500" spc="0">
                <a:latin typeface="Calibri"/>
                <a:cs typeface="Calibri"/>
              </a:rPr>
              <a:t>on</a:t>
            </a:r>
            <a:r>
              <a:rPr dirty="0" smtClean="0" sz="1500" spc="-25">
                <a:latin typeface="Calibri"/>
                <a:cs typeface="Calibri"/>
              </a:rPr>
              <a:t> </a:t>
            </a:r>
            <a:r>
              <a:rPr dirty="0" smtClean="0" sz="1500" spc="-10">
                <a:latin typeface="Calibri"/>
                <a:cs typeface="Calibri"/>
              </a:rPr>
              <a:t>S</a:t>
            </a:r>
            <a:r>
              <a:rPr dirty="0" smtClean="0" sz="1500" spc="0">
                <a:latin typeface="Calibri"/>
                <a:cs typeface="Calibri"/>
              </a:rPr>
              <a:t>ci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n</a:t>
            </a:r>
            <a:r>
              <a:rPr dirty="0" smtClean="0" sz="1500" spc="0">
                <a:latin typeface="Calibri"/>
                <a:cs typeface="Calibri"/>
              </a:rPr>
              <a:t>ti</a:t>
            </a:r>
            <a:r>
              <a:rPr dirty="0" smtClean="0" sz="1500" spc="-5">
                <a:latin typeface="Calibri"/>
                <a:cs typeface="Calibri"/>
              </a:rPr>
              <a:t>f</a:t>
            </a:r>
            <a:r>
              <a:rPr dirty="0" smtClean="0" sz="1500" spc="0">
                <a:latin typeface="Calibri"/>
                <a:cs typeface="Calibri"/>
              </a:rPr>
              <a:t>i</a:t>
            </a:r>
            <a:r>
              <a:rPr dirty="0" smtClean="0" sz="1500" spc="-10">
                <a:latin typeface="Calibri"/>
                <a:cs typeface="Calibri"/>
              </a:rPr>
              <a:t>c</a:t>
            </a:r>
            <a:r>
              <a:rPr dirty="0" smtClean="0" sz="1500" spc="-5">
                <a:latin typeface="Calibri"/>
                <a:cs typeface="Calibri"/>
              </a:rPr>
              <a:t> </a:t>
            </a:r>
            <a:r>
              <a:rPr dirty="0" smtClean="0" sz="1500" spc="-5">
                <a:latin typeface="Calibri"/>
                <a:cs typeface="Calibri"/>
              </a:rPr>
              <a:t>Co</a:t>
            </a:r>
            <a:r>
              <a:rPr dirty="0" smtClean="0" sz="1500" spc="5">
                <a:latin typeface="Calibri"/>
                <a:cs typeface="Calibri"/>
              </a:rPr>
              <a:t>r</a:t>
            </a:r>
            <a:r>
              <a:rPr dirty="0" smtClean="0" sz="1500" spc="-20">
                <a:latin typeface="Calibri"/>
                <a:cs typeface="Calibri"/>
              </a:rPr>
              <a:t>v</a:t>
            </a:r>
            <a:r>
              <a:rPr dirty="0" smtClean="0" sz="1500" spc="0">
                <a:latin typeface="Calibri"/>
                <a:cs typeface="Calibri"/>
              </a:rPr>
              <a:t>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2872" y="2162818"/>
            <a:ext cx="1640839" cy="8616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22300"/>
              </a:lnSpc>
            </a:pPr>
            <a:r>
              <a:rPr dirty="0" smtClean="0" sz="1500" spc="-2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</a:t>
            </a:r>
            <a:r>
              <a:rPr dirty="0" smtClean="0" sz="1500" spc="-35">
                <a:latin typeface="Calibri"/>
                <a:cs typeface="Calibri"/>
              </a:rPr>
              <a:t>w</a:t>
            </a:r>
            <a:r>
              <a:rPr dirty="0" smtClean="0" sz="1500" spc="-10">
                <a:latin typeface="Calibri"/>
                <a:cs typeface="Calibri"/>
              </a:rPr>
              <a:t>a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ds</a:t>
            </a:r>
            <a:r>
              <a:rPr dirty="0" smtClean="0" sz="1500" spc="-5">
                <a:latin typeface="Calibri"/>
                <a:cs typeface="Calibri"/>
              </a:rPr>
              <a:t> </a:t>
            </a:r>
            <a:r>
              <a:rPr dirty="0" smtClean="0" sz="1500" spc="5">
                <a:latin typeface="Calibri"/>
                <a:cs typeface="Calibri"/>
              </a:rPr>
              <a:t>L</a:t>
            </a:r>
            <a:r>
              <a:rPr dirty="0" smtClean="0" sz="1500" spc="0">
                <a:latin typeface="Calibri"/>
                <a:cs typeface="Calibri"/>
              </a:rPr>
              <a:t>i</a:t>
            </a:r>
            <a:r>
              <a:rPr dirty="0" smtClean="0" sz="1500" spc="-40">
                <a:latin typeface="Calibri"/>
                <a:cs typeface="Calibri"/>
              </a:rPr>
              <a:t>f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sci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n</a:t>
            </a:r>
            <a:r>
              <a:rPr dirty="0" smtClean="0" sz="1500" spc="-10">
                <a:latin typeface="Calibri"/>
                <a:cs typeface="Calibri"/>
              </a:rPr>
              <a:t>c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s</a:t>
            </a:r>
            <a:r>
              <a:rPr dirty="0" smtClean="0" sz="1500" spc="0">
                <a:latin typeface="Calibri"/>
                <a:cs typeface="Calibri"/>
              </a:rPr>
              <a:t> </a:t>
            </a:r>
            <a:r>
              <a:rPr dirty="0" smtClean="0" sz="1500" spc="-10">
                <a:latin typeface="Calibri"/>
                <a:cs typeface="Calibri"/>
              </a:rPr>
              <a:t>S</a:t>
            </a:r>
            <a:r>
              <a:rPr dirty="0" smtClean="0" sz="1500" spc="0">
                <a:latin typeface="Calibri"/>
                <a:cs typeface="Calibri"/>
              </a:rPr>
              <a:t>t.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0">
                <a:latin typeface="Calibri"/>
                <a:cs typeface="Calibri"/>
              </a:rPr>
              <a:t>Jud</a:t>
            </a:r>
            <a:r>
              <a:rPr dirty="0" smtClean="0" sz="1500" spc="-10">
                <a:latin typeface="Calibri"/>
                <a:cs typeface="Calibri"/>
              </a:rPr>
              <a:t>e</a:t>
            </a:r>
            <a:r>
              <a:rPr dirty="0" smtClean="0" sz="1500" spc="-1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di</a:t>
            </a:r>
            <a:r>
              <a:rPr dirty="0" smtClean="0" sz="1500" spc="-25">
                <a:latin typeface="Calibri"/>
                <a:cs typeface="Calibri"/>
              </a:rPr>
              <a:t>c</a:t>
            </a:r>
            <a:r>
              <a:rPr dirty="0" smtClean="0" sz="1500" spc="0">
                <a:latin typeface="Calibri"/>
                <a:cs typeface="Calibri"/>
              </a:rPr>
              <a:t>al</a:t>
            </a:r>
            <a:r>
              <a:rPr dirty="0" smtClean="0" sz="1500" spc="0">
                <a:latin typeface="Calibri"/>
                <a:cs typeface="Calibri"/>
              </a:rPr>
              <a:t> </a:t>
            </a:r>
            <a:r>
              <a:rPr dirty="0" smtClean="0" sz="1500" spc="-15">
                <a:latin typeface="Calibri"/>
                <a:cs typeface="Calibri"/>
              </a:rPr>
              <a:t>M</a:t>
            </a:r>
            <a:r>
              <a:rPr dirty="0" smtClean="0" sz="1500" spc="-15">
                <a:latin typeface="Calibri"/>
                <a:cs typeface="Calibri"/>
              </a:rPr>
              <a:t>e</a:t>
            </a:r>
            <a:r>
              <a:rPr dirty="0" smtClean="0" sz="1500" spc="0">
                <a:latin typeface="Calibri"/>
                <a:cs typeface="Calibri"/>
              </a:rPr>
              <a:t>d</a:t>
            </a:r>
            <a:r>
              <a:rPr dirty="0" smtClean="0" sz="1500" spc="-5">
                <a:latin typeface="Calibri"/>
                <a:cs typeface="Calibri"/>
              </a:rPr>
              <a:t>t</a:t>
            </a:r>
            <a:r>
              <a:rPr dirty="0" smtClean="0" sz="1500" spc="-25">
                <a:latin typeface="Calibri"/>
                <a:cs typeface="Calibri"/>
              </a:rPr>
              <a:t>r</a:t>
            </a:r>
            <a:r>
              <a:rPr dirty="0" smtClean="0" sz="1500" spc="0">
                <a:latin typeface="Calibri"/>
                <a:cs typeface="Calibri"/>
              </a:rPr>
              <a:t>oni</a:t>
            </a:r>
            <a:r>
              <a:rPr dirty="0" smtClean="0" sz="1500" spc="-10">
                <a:latin typeface="Calibri"/>
                <a:cs typeface="Calibri"/>
              </a:rPr>
              <a:t>c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169" rIns="0" bIns="0" rtlCol="0" vert="horz">
            <a:noAutofit/>
          </a:bodyPr>
          <a:lstStyle/>
          <a:p>
            <a:pPr marL="3469640">
              <a:lnSpc>
                <a:spcPct val="100000"/>
              </a:lnSpc>
            </a:pP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L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i</a:t>
            </a:r>
            <a:r>
              <a:rPr dirty="0" smtClean="0" sz="2800" spc="-30" u="heavy">
                <a:solidFill>
                  <a:srgbClr val="1F497D"/>
                </a:solidFill>
                <a:latin typeface="Calibri"/>
                <a:cs typeface="Calibri"/>
              </a:rPr>
              <a:t>m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i</a:t>
            </a:r>
            <a:r>
              <a:rPr dirty="0" smtClean="0" sz="2800" spc="-50" u="heavy">
                <a:solidFill>
                  <a:srgbClr val="1F497D"/>
                </a:solidFill>
                <a:latin typeface="Calibri"/>
                <a:cs typeface="Calibri"/>
              </a:rPr>
              <a:t>t</a:t>
            </a:r>
            <a:r>
              <a:rPr dirty="0" smtClean="0" sz="2800" spc="-35" u="heavy">
                <a:solidFill>
                  <a:srgbClr val="1F497D"/>
                </a:solidFill>
                <a:latin typeface="Calibri"/>
                <a:cs typeface="Calibri"/>
              </a:rPr>
              <a:t>a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t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i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o</a:t>
            </a:r>
            <a:r>
              <a:rPr dirty="0" smtClean="0" sz="2800" spc="-20" u="heavy">
                <a:solidFill>
                  <a:srgbClr val="1F497D"/>
                </a:solidFill>
                <a:latin typeface="Calibri"/>
                <a:cs typeface="Calibri"/>
              </a:rPr>
              <a:t>n</a:t>
            </a:r>
            <a:r>
              <a:rPr dirty="0" smtClean="0" sz="2800" spc="-15" u="heavy">
                <a:solidFill>
                  <a:srgbClr val="1F497D"/>
                </a:solidFill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623570"/>
            <a:ext cx="8462645" cy="3558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102806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latin typeface="Calibri"/>
                <a:cs typeface="Calibri"/>
              </a:rPr>
              <a:t>Th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r</a:t>
            </a:r>
            <a:r>
              <a:rPr dirty="0" smtClean="0" sz="1600" spc="-35">
                <a:latin typeface="Calibri"/>
                <a:cs typeface="Calibri"/>
              </a:rPr>
              <a:t>v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nal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g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udy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has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ns</a:t>
            </a:r>
            <a:r>
              <a:rPr dirty="0" smtClean="0" sz="1600" spc="-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w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v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4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5">
                <a:latin typeface="Calibri"/>
                <a:cs typeface="Calibri"/>
              </a:rPr>
              <a:t>y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uding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dual</a:t>
            </a:r>
            <a:r>
              <a:rPr dirty="0" smtClean="0" sz="1600" spc="-3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un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unding.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5600" marR="127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-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d,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but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CC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NCDR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30">
                <a:latin typeface="Calibri"/>
                <a:cs typeface="Calibri"/>
              </a:rPr>
              <a:t>w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DC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I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5">
                <a:latin typeface="Calibri"/>
                <a:cs typeface="Calibri"/>
              </a:rPr>
              <a:t>y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3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b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qua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-3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30">
                <a:latin typeface="Calibri"/>
                <a:cs typeface="Calibri"/>
              </a:rPr>
              <a:t>k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uding</a:t>
            </a:r>
            <a:r>
              <a:rPr dirty="0" smtClean="0" sz="1600" spc="-50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dba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k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4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e</a:t>
            </a:r>
            <a:r>
              <a:rPr dirty="0" smtClean="0" sz="1600" spc="-30">
                <a:latin typeface="Calibri"/>
                <a:cs typeface="Calibri"/>
              </a:rPr>
              <a:t>x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ne</a:t>
            </a:r>
            <a:r>
              <a:rPr dirty="0" smtClean="0" sz="1600" spc="-2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an</a:t>
            </a:r>
            <a:r>
              <a:rPr dirty="0" smtClean="0" sz="1600" spc="-20">
                <a:latin typeface="Calibri"/>
                <a:cs typeface="Calibri"/>
              </a:rPr>
              <a:t>g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5">
                <a:latin typeface="Calibri"/>
                <a:cs typeface="Calibri"/>
              </a:rPr>
              <a:t>p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45">
                <a:latin typeface="Calibri"/>
                <a:cs typeface="Calibri"/>
              </a:rPr>
              <a:t>z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25">
                <a:latin typeface="Calibri"/>
                <a:cs typeface="Calibri"/>
              </a:rPr>
              <a:t>y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v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na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anda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0">
                <a:latin typeface="Calibri"/>
                <a:cs typeface="Calibri"/>
              </a:rPr>
              <a:t>f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 Th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pa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audi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ndu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1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%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annua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25">
                <a:latin typeface="Calibri"/>
                <a:cs typeface="Calibri"/>
              </a:rPr>
              <a:t>y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600" spc="-35">
                <a:latin typeface="Calibri"/>
                <a:cs typeface="Calibri"/>
              </a:rPr>
              <a:t>E</a:t>
            </a:r>
            <a:r>
              <a:rPr dirty="0" smtClean="0" sz="1600" spc="-30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AI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30">
                <a:latin typeface="Calibri"/>
                <a:cs typeface="Calibri"/>
              </a:rPr>
              <a:t>w</a:t>
            </a:r>
            <a:r>
              <a:rPr dirty="0" smtClean="0" sz="1600" spc="-10">
                <a:latin typeface="Calibri"/>
                <a:cs typeface="Calibri"/>
              </a:rPr>
              <a:t>as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f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m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ndi</a:t>
            </a:r>
            <a:r>
              <a:rPr dirty="0" smtClean="0" sz="1600" spc="-15">
                <a:latin typeface="Calibri"/>
                <a:cs typeface="Calibri"/>
              </a:rPr>
              <a:t>v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dual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-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y</a:t>
            </a:r>
            <a:r>
              <a:rPr dirty="0" smtClean="0" sz="1600" spc="-10">
                <a:latin typeface="Calibri"/>
                <a:cs typeface="Calibri"/>
              </a:rPr>
              <a:t>na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al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ha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g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9"/>
              </a:spcBef>
              <a:buFont typeface="Arial"/>
              <a:buChar char="•"/>
            </a:pPr>
            <a:endParaRPr sz="1100"/>
          </a:p>
          <a:p>
            <a:pPr lvl="1" marL="755650" marR="85090" indent="-286385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os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b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be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0">
                <a:latin typeface="Calibri"/>
                <a:cs typeface="Calibri"/>
              </a:rPr>
              <a:t>f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-p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du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al</a:t>
            </a:r>
            <a:r>
              <a:rPr dirty="0" smtClean="0" sz="1600" spc="2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g</a:t>
            </a:r>
            <a:r>
              <a:rPr dirty="0" smtClean="0" sz="1600" spc="-25">
                <a:latin typeface="Calibri"/>
                <a:cs typeface="Calibri"/>
              </a:rPr>
              <a:t>h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2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be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mo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f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25">
                <a:latin typeface="Calibri"/>
                <a:cs typeface="Calibri"/>
              </a:rPr>
              <a:t>o</a:t>
            </a:r>
            <a:r>
              <a:rPr dirty="0" smtClean="0" sz="1600" spc="-30">
                <a:latin typeface="Calibri"/>
                <a:cs typeface="Calibri"/>
              </a:rPr>
              <a:t>w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v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0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5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pa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25">
                <a:latin typeface="Calibri"/>
                <a:cs typeface="Calibri"/>
              </a:rPr>
              <a:t>y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3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f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3</a:t>
            </a:r>
            <a:r>
              <a:rPr dirty="0" smtClean="0" sz="1600" spc="-20">
                <a:latin typeface="Calibri"/>
                <a:cs typeface="Calibri"/>
              </a:rPr>
              <a:t>0</a:t>
            </a:r>
            <a:r>
              <a:rPr dirty="0" smtClean="0" sz="1600" spc="-5">
                <a:latin typeface="Calibri"/>
                <a:cs typeface="Calibri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 d</a:t>
            </a:r>
            <a:r>
              <a:rPr dirty="0" smtClean="0" sz="1600" spc="-35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-2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5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v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v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5">
                <a:latin typeface="Calibri"/>
                <a:cs typeface="Calibri"/>
              </a:rPr>
              <a:t>g</a:t>
            </a:r>
            <a:r>
              <a:rPr dirty="0" smtClean="0" sz="1600" spc="-20">
                <a:latin typeface="Calibri"/>
                <a:cs typeface="Calibri"/>
              </a:rPr>
              <a:t>g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f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ur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 typeface="Arial"/>
              <a:buChar char="–"/>
            </a:pPr>
            <a:endParaRPr sz="1200"/>
          </a:p>
          <a:p>
            <a:pPr lvl="1" marL="756285" marR="57213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600" spc="-15">
                <a:latin typeface="Calibri"/>
                <a:cs typeface="Calibri"/>
              </a:rPr>
              <a:t>F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mo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6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ur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35">
                <a:latin typeface="Calibri"/>
                <a:cs typeface="Calibri"/>
              </a:rPr>
              <a:t> </a:t>
            </a:r>
            <a:r>
              <a:rPr dirty="0" smtClean="0" sz="1600" spc="-35">
                <a:latin typeface="Calibri"/>
                <a:cs typeface="Calibri"/>
              </a:rPr>
              <a:t>v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35">
                <a:latin typeface="Calibri"/>
                <a:cs typeface="Calibri"/>
              </a:rPr>
              <a:t>E</a:t>
            </a:r>
            <a:r>
              <a:rPr dirty="0" smtClean="0" sz="1600" spc="-30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AI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w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ud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mo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 a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55">
                <a:latin typeface="Calibri"/>
                <a:cs typeface="Calibri"/>
              </a:rPr>
              <a:t>r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han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os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j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3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g</a:t>
            </a:r>
            <a:r>
              <a:rPr dirty="0" smtClean="0" sz="1600" spc="-15">
                <a:latin typeface="Calibri"/>
                <a:cs typeface="Calibri"/>
              </a:rPr>
              <a:t>eom</a:t>
            </a:r>
            <a:r>
              <a:rPr dirty="0" smtClean="0" sz="1600" spc="-2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c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98" y="114427"/>
            <a:ext cx="7837170" cy="699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>
                <a:latin typeface="Calibri"/>
                <a:cs typeface="Calibri"/>
              </a:rPr>
              <a:t>D</a:t>
            </a:r>
            <a:r>
              <a:rPr dirty="0" smtClean="0" sz="4400" spc="-5">
                <a:latin typeface="Calibri"/>
                <a:cs typeface="Calibri"/>
              </a:rPr>
              <a:t>i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r>
              <a:rPr dirty="0" smtClean="0" sz="4400" spc="-5">
                <a:latin typeface="Calibri"/>
                <a:cs typeface="Calibri"/>
              </a:rPr>
              <a:t>c</a:t>
            </a:r>
            <a:r>
              <a:rPr dirty="0" smtClean="0" sz="4400" spc="0">
                <a:latin typeface="Calibri"/>
                <a:cs typeface="Calibri"/>
              </a:rPr>
              <a:t>uss</a:t>
            </a:r>
            <a:r>
              <a:rPr dirty="0" smtClean="0" sz="4400" spc="-10">
                <a:latin typeface="Calibri"/>
                <a:cs typeface="Calibri"/>
              </a:rPr>
              <a:t>i</a:t>
            </a:r>
            <a:r>
              <a:rPr dirty="0" smtClean="0" sz="4400" spc="5">
                <a:latin typeface="Calibri"/>
                <a:cs typeface="Calibri"/>
              </a:rPr>
              <a:t>o</a:t>
            </a:r>
            <a:r>
              <a:rPr dirty="0" smtClean="0" sz="4400" spc="0">
                <a:latin typeface="Calibri"/>
                <a:cs typeface="Calibri"/>
              </a:rPr>
              <a:t>n Que</a:t>
            </a:r>
            <a:r>
              <a:rPr dirty="0" smtClean="0" sz="4400" spc="-45">
                <a:latin typeface="Calibri"/>
                <a:cs typeface="Calibri"/>
              </a:rPr>
              <a:t>s</a:t>
            </a:r>
            <a:r>
              <a:rPr dirty="0" smtClean="0" sz="4400" spc="0">
                <a:latin typeface="Calibri"/>
                <a:cs typeface="Calibri"/>
              </a:rPr>
              <a:t>t</a:t>
            </a:r>
            <a:r>
              <a:rPr dirty="0" smtClean="0" sz="4400" spc="-5">
                <a:latin typeface="Calibri"/>
                <a:cs typeface="Calibri"/>
              </a:rPr>
              <a:t>i</a:t>
            </a:r>
            <a:r>
              <a:rPr dirty="0" smtClean="0" sz="4400" spc="5">
                <a:latin typeface="Calibri"/>
                <a:cs typeface="Calibri"/>
              </a:rPr>
              <a:t>o</a:t>
            </a:r>
            <a:r>
              <a:rPr dirty="0" smtClean="0" sz="4400" spc="0">
                <a:latin typeface="Calibri"/>
                <a:cs typeface="Calibri"/>
              </a:rPr>
              <a:t>ns</a:t>
            </a:r>
            <a:r>
              <a:rPr dirty="0" smtClean="0" sz="4400" spc="-25">
                <a:latin typeface="Calibri"/>
                <a:cs typeface="Calibri"/>
              </a:rPr>
              <a:t> </a:t>
            </a:r>
            <a:r>
              <a:rPr dirty="0" smtClean="0" sz="4400" spc="0">
                <a:latin typeface="Calibri"/>
                <a:cs typeface="Calibri"/>
              </a:rPr>
              <a:t>and </a:t>
            </a:r>
            <a:r>
              <a:rPr dirty="0" smtClean="0" sz="4400" spc="-5">
                <a:latin typeface="Calibri"/>
                <a:cs typeface="Calibri"/>
              </a:rPr>
              <a:t>A</a:t>
            </a:r>
            <a:r>
              <a:rPr dirty="0" smtClean="0" sz="4400" spc="0">
                <a:latin typeface="Calibri"/>
                <a:cs typeface="Calibri"/>
              </a:rPr>
              <a:t>n</a:t>
            </a:r>
            <a:r>
              <a:rPr dirty="0" smtClean="0" sz="4400" spc="-25">
                <a:latin typeface="Calibri"/>
                <a:cs typeface="Calibri"/>
              </a:rPr>
              <a:t>s</a:t>
            </a:r>
            <a:r>
              <a:rPr dirty="0" smtClean="0" sz="4400" spc="-45">
                <a:latin typeface="Calibri"/>
                <a:cs typeface="Calibri"/>
              </a:rPr>
              <a:t>w</a:t>
            </a:r>
            <a:r>
              <a:rPr dirty="0" smtClean="0" sz="4400" spc="-25">
                <a:latin typeface="Calibri"/>
                <a:cs typeface="Calibri"/>
              </a:rPr>
              <a:t>e</a:t>
            </a:r>
            <a:r>
              <a:rPr dirty="0" smtClean="0" sz="4400" spc="-90">
                <a:latin typeface="Calibri"/>
                <a:cs typeface="Calibri"/>
              </a:rPr>
              <a:t>r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81785"/>
            <a:ext cx="7574915" cy="2539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n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oid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M?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2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oot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eme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ep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eme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nn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a-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nnu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al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 spc="-85">
                <a:latin typeface="Calibri"/>
                <a:cs typeface="Calibri"/>
              </a:rPr>
              <a:t>T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et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Hi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h SE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5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sis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 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nnu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s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pe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Di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nu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ll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si</a:t>
            </a:r>
            <a:r>
              <a:rPr dirty="0" smtClean="0" sz="1400" spc="-40">
                <a:latin typeface="Calibri"/>
                <a:cs typeface="Calibri"/>
              </a:rPr>
              <a:t>z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a-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nnu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F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sis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IV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si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398" y="114427"/>
            <a:ext cx="7837170" cy="699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>
                <a:latin typeface="Calibri"/>
                <a:cs typeface="Calibri"/>
              </a:rPr>
              <a:t>D</a:t>
            </a:r>
            <a:r>
              <a:rPr dirty="0" smtClean="0" sz="4400" spc="-5">
                <a:latin typeface="Calibri"/>
                <a:cs typeface="Calibri"/>
              </a:rPr>
              <a:t>i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r>
              <a:rPr dirty="0" smtClean="0" sz="4400" spc="-5">
                <a:latin typeface="Calibri"/>
                <a:cs typeface="Calibri"/>
              </a:rPr>
              <a:t>c</a:t>
            </a:r>
            <a:r>
              <a:rPr dirty="0" smtClean="0" sz="4400" spc="0">
                <a:latin typeface="Calibri"/>
                <a:cs typeface="Calibri"/>
              </a:rPr>
              <a:t>uss</a:t>
            </a:r>
            <a:r>
              <a:rPr dirty="0" smtClean="0" sz="4400" spc="-10">
                <a:latin typeface="Calibri"/>
                <a:cs typeface="Calibri"/>
              </a:rPr>
              <a:t>i</a:t>
            </a:r>
            <a:r>
              <a:rPr dirty="0" smtClean="0" sz="4400" spc="5">
                <a:latin typeface="Calibri"/>
                <a:cs typeface="Calibri"/>
              </a:rPr>
              <a:t>o</a:t>
            </a:r>
            <a:r>
              <a:rPr dirty="0" smtClean="0" sz="4400" spc="0">
                <a:latin typeface="Calibri"/>
                <a:cs typeface="Calibri"/>
              </a:rPr>
              <a:t>n Que</a:t>
            </a:r>
            <a:r>
              <a:rPr dirty="0" smtClean="0" sz="4400" spc="-45">
                <a:latin typeface="Calibri"/>
                <a:cs typeface="Calibri"/>
              </a:rPr>
              <a:t>s</a:t>
            </a:r>
            <a:r>
              <a:rPr dirty="0" smtClean="0" sz="4400" spc="0">
                <a:latin typeface="Calibri"/>
                <a:cs typeface="Calibri"/>
              </a:rPr>
              <a:t>t</a:t>
            </a:r>
            <a:r>
              <a:rPr dirty="0" smtClean="0" sz="4400" spc="-5">
                <a:latin typeface="Calibri"/>
                <a:cs typeface="Calibri"/>
              </a:rPr>
              <a:t>i</a:t>
            </a:r>
            <a:r>
              <a:rPr dirty="0" smtClean="0" sz="4400" spc="5">
                <a:latin typeface="Calibri"/>
                <a:cs typeface="Calibri"/>
              </a:rPr>
              <a:t>o</a:t>
            </a:r>
            <a:r>
              <a:rPr dirty="0" smtClean="0" sz="4400" spc="0">
                <a:latin typeface="Calibri"/>
                <a:cs typeface="Calibri"/>
              </a:rPr>
              <a:t>ns</a:t>
            </a:r>
            <a:r>
              <a:rPr dirty="0" smtClean="0" sz="4400" spc="-25">
                <a:latin typeface="Calibri"/>
                <a:cs typeface="Calibri"/>
              </a:rPr>
              <a:t> </a:t>
            </a:r>
            <a:r>
              <a:rPr dirty="0" smtClean="0" sz="4400" spc="0">
                <a:latin typeface="Calibri"/>
                <a:cs typeface="Calibri"/>
              </a:rPr>
              <a:t>and </a:t>
            </a:r>
            <a:r>
              <a:rPr dirty="0" smtClean="0" sz="4400" spc="-5">
                <a:latin typeface="Calibri"/>
                <a:cs typeface="Calibri"/>
              </a:rPr>
              <a:t>A</a:t>
            </a:r>
            <a:r>
              <a:rPr dirty="0" smtClean="0" sz="4400" spc="0">
                <a:latin typeface="Calibri"/>
                <a:cs typeface="Calibri"/>
              </a:rPr>
              <a:t>n</a:t>
            </a:r>
            <a:r>
              <a:rPr dirty="0" smtClean="0" sz="4400" spc="-25">
                <a:latin typeface="Calibri"/>
                <a:cs typeface="Calibri"/>
              </a:rPr>
              <a:t>s</a:t>
            </a:r>
            <a:r>
              <a:rPr dirty="0" smtClean="0" sz="4400" spc="-45">
                <a:latin typeface="Calibri"/>
                <a:cs typeface="Calibri"/>
              </a:rPr>
              <a:t>w</a:t>
            </a:r>
            <a:r>
              <a:rPr dirty="0" smtClean="0" sz="4400" spc="-25">
                <a:latin typeface="Calibri"/>
                <a:cs typeface="Calibri"/>
              </a:rPr>
              <a:t>e</a:t>
            </a:r>
            <a:r>
              <a:rPr dirty="0" smtClean="0" sz="4400" spc="-90">
                <a:latin typeface="Calibri"/>
                <a:cs typeface="Calibri"/>
              </a:rPr>
              <a:t>r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81785"/>
            <a:ext cx="7803515" cy="3051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3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HF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os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bu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mp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Q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Fi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qu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Q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R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r)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 spc="-2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is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0">
                <a:latin typeface="Calibri"/>
                <a:cs typeface="Calibri"/>
              </a:rPr>
              <a:t>y: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issi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Q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ar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5">
                <a:latin typeface="Calibri"/>
                <a:cs typeface="Calibri"/>
              </a:rPr>
              <a:t>~1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0">
                <a:latin typeface="Calibri"/>
                <a:cs typeface="Calibri"/>
              </a:rPr>
              <a:t>4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50">
                <a:latin typeface="Calibri"/>
                <a:cs typeface="Calibri"/>
              </a:rPr>
              <a:t>K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75">
                <a:latin typeface="Calibri"/>
                <a:cs typeface="Calibri"/>
              </a:rPr>
              <a:t>Q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2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0">
                <a:latin typeface="Calibri"/>
                <a:cs typeface="Calibri"/>
              </a:rPr>
              <a:t>3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0" u="heavy">
                <a:latin typeface="Calibri"/>
                <a:cs typeface="Calibri"/>
              </a:rPr>
              <a:t>&gt;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5</a:t>
            </a:r>
            <a:r>
              <a:rPr dirty="0" smtClean="0" sz="1400" spc="-5">
                <a:latin typeface="Calibri"/>
                <a:cs typeface="Calibri"/>
              </a:rPr>
              <a:t>0</a:t>
            </a:r>
            <a:r>
              <a:rPr dirty="0" smtClean="0" sz="1400" spc="0">
                <a:latin typeface="Calibri"/>
                <a:cs typeface="Calibri"/>
              </a:rPr>
              <a:t>%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ene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1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ar)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s: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mpu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 i</a:t>
            </a:r>
            <a:r>
              <a:rPr dirty="0" smtClean="0" sz="1400" spc="-3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ili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2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ng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lf-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ion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Q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mp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s)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HF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os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30">
                <a:latin typeface="Calibri"/>
                <a:cs typeface="Calibri"/>
              </a:rPr>
              <a:t>z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vi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lvl="2"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 lvl="2">
              <a:lnSpc>
                <a:spcPts val="1300"/>
              </a:lnSpc>
              <a:spcBef>
                <a:spcPts val="51"/>
              </a:spcBef>
              <a:buFont typeface="Arial"/>
              <a:buChar char="•"/>
            </a:pPr>
            <a:endParaRPr sz="13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3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35">
                <a:latin typeface="Calibri"/>
                <a:cs typeface="Calibri"/>
              </a:rPr>
              <a:t>x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1</a:t>
            </a:r>
            <a:r>
              <a:rPr dirty="0" smtClean="0" baseline="24691" sz="1350" spc="0">
                <a:latin typeface="Calibri"/>
                <a:cs typeface="Calibri"/>
              </a:rPr>
              <a:t>s</a:t>
            </a:r>
            <a:r>
              <a:rPr dirty="0" smtClean="0" baseline="24691" sz="1350" spc="15">
                <a:latin typeface="Calibri"/>
                <a:cs typeface="Calibri"/>
              </a:rPr>
              <a:t>t</a:t>
            </a:r>
            <a:r>
              <a:rPr dirty="0" smtClean="0" baseline="24691" sz="1350" spc="15">
                <a:latin typeface="Calibri"/>
                <a:cs typeface="Calibri"/>
              </a:rPr>
              <a:t> </a:t>
            </a:r>
            <a:r>
              <a:rPr dirty="0" smtClean="0" baseline="24691" sz="1350" spc="-15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5">
                <a:latin typeface="Calibri"/>
                <a:cs typeface="Calibri"/>
              </a:rPr>
              <a:t>9</a:t>
            </a:r>
            <a:r>
              <a:rPr dirty="0" smtClean="0" sz="1400" spc="-5">
                <a:latin typeface="Calibri"/>
                <a:cs typeface="Calibri"/>
              </a:rPr>
              <a:t>9</a:t>
            </a:r>
            <a:r>
              <a:rPr dirty="0" smtClean="0" baseline="24691" sz="1350" spc="7">
                <a:latin typeface="Calibri"/>
                <a:cs typeface="Calibri"/>
              </a:rPr>
              <a:t>t</a:t>
            </a:r>
            <a:r>
              <a:rPr dirty="0" smtClean="0" baseline="24691" sz="1350" spc="22">
                <a:latin typeface="Calibri"/>
                <a:cs typeface="Calibri"/>
              </a:rPr>
              <a:t>h</a:t>
            </a:r>
            <a:r>
              <a:rPr dirty="0" smtClean="0" baseline="24691" sz="1350" spc="22">
                <a:latin typeface="Calibri"/>
                <a:cs typeface="Calibri"/>
              </a:rPr>
              <a:t> </a:t>
            </a:r>
            <a:r>
              <a:rPr dirty="0" smtClean="0" baseline="24691" sz="1350" spc="-142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ile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285" algn="l"/>
              </a:tabLst>
            </a:pPr>
            <a:r>
              <a:rPr dirty="0" smtClean="0" sz="1400" spc="-10">
                <a:latin typeface="Calibri"/>
                <a:cs typeface="Calibri"/>
              </a:rPr>
              <a:t>Inc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3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ossi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le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137410">
              <a:lnSpc>
                <a:spcPct val="100000"/>
              </a:lnSpc>
            </a:pPr>
            <a:r>
              <a:rPr dirty="0" smtClean="0" sz="2400">
                <a:latin typeface="Calibri"/>
                <a:cs typeface="Calibri"/>
              </a:rPr>
              <a:t>Di</a:t>
            </a:r>
            <a:r>
              <a:rPr dirty="0" smtClean="0" sz="2400" spc="-5">
                <a:latin typeface="Calibri"/>
                <a:cs typeface="Calibri"/>
              </a:rPr>
              <a:t>s</a:t>
            </a:r>
            <a:r>
              <a:rPr dirty="0" smtClean="0" sz="2400" spc="-5">
                <a:latin typeface="Calibri"/>
                <a:cs typeface="Calibri"/>
              </a:rPr>
              <a:t>c</a:t>
            </a:r>
            <a:r>
              <a:rPr dirty="0" smtClean="0" sz="2400" spc="0">
                <a:latin typeface="Calibri"/>
                <a:cs typeface="Calibri"/>
              </a:rPr>
              <a:t>u</a:t>
            </a:r>
            <a:r>
              <a:rPr dirty="0" smtClean="0" sz="2400" spc="-5">
                <a:latin typeface="Calibri"/>
                <a:cs typeface="Calibri"/>
              </a:rPr>
              <a:t>s</a:t>
            </a:r>
            <a:r>
              <a:rPr dirty="0" smtClean="0" sz="2400" spc="-5">
                <a:latin typeface="Calibri"/>
                <a:cs typeface="Calibri"/>
              </a:rPr>
              <a:t>s</a:t>
            </a:r>
            <a:r>
              <a:rPr dirty="0" smtClean="0" sz="2400" spc="0">
                <a:latin typeface="Calibri"/>
                <a:cs typeface="Calibri"/>
              </a:rPr>
              <a:t>i</a:t>
            </a:r>
            <a:r>
              <a:rPr dirty="0" smtClean="0" sz="2400" spc="-10">
                <a:latin typeface="Calibri"/>
                <a:cs typeface="Calibri"/>
              </a:rPr>
              <a:t>o</a:t>
            </a:r>
            <a:r>
              <a:rPr dirty="0" smtClean="0" sz="2400" spc="0">
                <a:latin typeface="Calibri"/>
                <a:cs typeface="Calibri"/>
              </a:rPr>
              <a:t>n</a:t>
            </a:r>
            <a:r>
              <a:rPr dirty="0" smtClean="0" sz="2400" spc="-5">
                <a:latin typeface="Calibri"/>
                <a:cs typeface="Calibri"/>
              </a:rPr>
              <a:t> </a:t>
            </a:r>
            <a:r>
              <a:rPr dirty="0" smtClean="0" sz="2400" spc="-15">
                <a:latin typeface="Calibri"/>
                <a:cs typeface="Calibri"/>
              </a:rPr>
              <a:t>Q</a:t>
            </a:r>
            <a:r>
              <a:rPr dirty="0" smtClean="0" sz="2400" spc="-15">
                <a:latin typeface="Calibri"/>
                <a:cs typeface="Calibri"/>
              </a:rPr>
              <a:t>u</a:t>
            </a:r>
            <a:r>
              <a:rPr dirty="0" smtClean="0" sz="2400" spc="-10">
                <a:latin typeface="Calibri"/>
                <a:cs typeface="Calibri"/>
              </a:rPr>
              <a:t>e</a:t>
            </a:r>
            <a:r>
              <a:rPr dirty="0" smtClean="0" sz="2400" spc="-30">
                <a:latin typeface="Calibri"/>
                <a:cs typeface="Calibri"/>
              </a:rPr>
              <a:t>s</a:t>
            </a:r>
            <a:r>
              <a:rPr dirty="0" smtClean="0" sz="2400" spc="0">
                <a:latin typeface="Calibri"/>
                <a:cs typeface="Calibri"/>
              </a:rPr>
              <a:t>ti</a:t>
            </a:r>
            <a:r>
              <a:rPr dirty="0" smtClean="0" sz="2400" spc="-10">
                <a:latin typeface="Calibri"/>
                <a:cs typeface="Calibri"/>
              </a:rPr>
              <a:t>o</a:t>
            </a:r>
            <a:r>
              <a:rPr dirty="0" smtClean="0" sz="2400" spc="0">
                <a:latin typeface="Calibri"/>
                <a:cs typeface="Calibri"/>
              </a:rPr>
              <a:t>ns</a:t>
            </a:r>
            <a:r>
              <a:rPr dirty="0" smtClean="0" sz="2400" spc="-20">
                <a:latin typeface="Calibri"/>
                <a:cs typeface="Calibri"/>
              </a:rPr>
              <a:t> </a:t>
            </a:r>
            <a:r>
              <a:rPr dirty="0" smtClean="0" sz="2400" spc="0">
                <a:latin typeface="Calibri"/>
                <a:cs typeface="Calibri"/>
              </a:rPr>
              <a:t>and</a:t>
            </a:r>
            <a:r>
              <a:rPr dirty="0" smtClean="0" sz="2400" spc="-5">
                <a:latin typeface="Calibri"/>
                <a:cs typeface="Calibri"/>
              </a:rPr>
              <a:t> </a:t>
            </a:r>
            <a:r>
              <a:rPr dirty="0" smtClean="0" sz="2400" spc="-15">
                <a:latin typeface="Calibri"/>
                <a:cs typeface="Calibri"/>
              </a:rPr>
              <a:t>A</a:t>
            </a:r>
            <a:r>
              <a:rPr dirty="0" smtClean="0" sz="2400" spc="-15">
                <a:latin typeface="Calibri"/>
                <a:cs typeface="Calibri"/>
              </a:rPr>
              <a:t>n</a:t>
            </a:r>
            <a:r>
              <a:rPr dirty="0" smtClean="0" sz="2400" spc="-20">
                <a:latin typeface="Calibri"/>
                <a:cs typeface="Calibri"/>
              </a:rPr>
              <a:t>s</a:t>
            </a:r>
            <a:r>
              <a:rPr dirty="0" smtClean="0" sz="2400" spc="-45">
                <a:latin typeface="Calibri"/>
                <a:cs typeface="Calibri"/>
              </a:rPr>
              <a:t>w</a:t>
            </a:r>
            <a:r>
              <a:rPr dirty="0" smtClean="0" sz="2400" spc="-10">
                <a:latin typeface="Calibri"/>
                <a:cs typeface="Calibri"/>
              </a:rPr>
              <a:t>e</a:t>
            </a:r>
            <a:r>
              <a:rPr dirty="0" smtClean="0" sz="2400" spc="-45">
                <a:latin typeface="Calibri"/>
                <a:cs typeface="Calibri"/>
              </a:rPr>
              <a:t>r</a:t>
            </a:r>
            <a:r>
              <a:rPr dirty="0" smtClean="0" sz="2400" spc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395985"/>
            <a:ext cx="7947025" cy="38627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3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ect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6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si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t?</a:t>
            </a:r>
            <a:endParaRPr sz="1400">
              <a:latin typeface="Calibri"/>
              <a:cs typeface="Calibri"/>
            </a:endParaRPr>
          </a:p>
          <a:p>
            <a:pPr lvl="1" marL="756285" marR="595630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3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AI</a:t>
            </a:r>
            <a:r>
              <a:rPr dirty="0" smtClean="0" sz="1400" spc="-10">
                <a:latin typeface="Calibri"/>
                <a:cs typeface="Calibri"/>
              </a:rPr>
              <a:t> (m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nu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60">
                <a:latin typeface="Calibri"/>
                <a:cs typeface="Calibri"/>
              </a:rPr>
              <a:t>r</a:t>
            </a:r>
            <a:r>
              <a:rPr dirty="0" smtClean="0" sz="1400" spc="-90">
                <a:latin typeface="Calibri"/>
                <a:cs typeface="Calibri"/>
              </a:rPr>
              <a:t>’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e-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-vi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So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ly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So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j</a:t>
            </a:r>
            <a:r>
              <a:rPr dirty="0" smtClean="0" sz="1400" spc="-10">
                <a:latin typeface="Calibri"/>
                <a:cs typeface="Calibri"/>
              </a:rPr>
              <a:t>us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5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-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ari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lvl="1" marL="756285" marR="29209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-5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llon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l)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nu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?</a:t>
            </a:r>
            <a:r>
              <a:rPr dirty="0" smtClean="0" sz="1400" spc="-10">
                <a:latin typeface="Calibri"/>
                <a:cs typeface="Calibri"/>
              </a:rPr>
              <a:t> O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rly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ic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A)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h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 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(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5</a:t>
            </a:r>
            <a:r>
              <a:rPr dirty="0" smtClean="0" sz="1400" spc="-5">
                <a:latin typeface="Calibri"/>
                <a:cs typeface="Calibri"/>
              </a:rPr>
              <a:t>4</a:t>
            </a:r>
            <a:r>
              <a:rPr dirty="0" smtClean="0" sz="1400" spc="0">
                <a:latin typeface="Calibri"/>
                <a:cs typeface="Calibri"/>
              </a:rPr>
              <a:t>%)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5">
                <a:latin typeface="Calibri"/>
                <a:cs typeface="Calibri"/>
              </a:rPr>
              <a:t>?</a:t>
            </a:r>
            <a:r>
              <a:rPr dirty="0" smtClean="0" sz="1400" spc="0">
                <a:latin typeface="Calibri"/>
                <a:cs typeface="Calibri"/>
              </a:rPr>
              <a:t>low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PPM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3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j</a:t>
            </a:r>
            <a:r>
              <a:rPr dirty="0" smtClean="0" sz="1400" spc="-10">
                <a:latin typeface="Calibri"/>
                <a:cs typeface="Calibri"/>
              </a:rPr>
              <a:t>us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-o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eq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eme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2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h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2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35">
                <a:latin typeface="Calibri"/>
                <a:cs typeface="Calibri"/>
              </a:rPr>
              <a:t>x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ss.</a:t>
            </a:r>
            <a:endParaRPr sz="1400">
              <a:latin typeface="Calibri"/>
              <a:cs typeface="Calibri"/>
            </a:endParaRPr>
          </a:p>
          <a:p>
            <a:pPr lvl="1" marL="756285" marR="49530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e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s: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 lo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2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y</a:t>
            </a:r>
            <a:r>
              <a:rPr dirty="0" smtClean="0" sz="1400" spc="0">
                <a:latin typeface="Calibri"/>
                <a:cs typeface="Calibri"/>
              </a:rPr>
              <a:t>)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llo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)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AI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2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e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ri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6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2</a:t>
            </a:r>
            <a:r>
              <a:rPr dirty="0" smtClean="0" sz="1400" spc="0">
                <a:latin typeface="Calibri"/>
                <a:cs typeface="Calibri"/>
              </a:rPr>
              <a:t>: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&lt;</a:t>
            </a:r>
            <a:r>
              <a:rPr dirty="0" smtClean="0" sz="1400" spc="-5">
                <a:latin typeface="Calibri"/>
                <a:cs typeface="Calibri"/>
              </a:rPr>
              <a:t>0</a:t>
            </a:r>
            <a:r>
              <a:rPr dirty="0" smtClean="0" sz="1400" spc="5">
                <a:latin typeface="Calibri"/>
                <a:cs typeface="Calibri"/>
              </a:rPr>
              <a:t>.</a:t>
            </a:r>
            <a:r>
              <a:rPr dirty="0" smtClean="0" sz="1400" spc="0">
                <a:latin typeface="Calibri"/>
                <a:cs typeface="Calibri"/>
              </a:rPr>
              <a:t>6</a:t>
            </a:r>
            <a:r>
              <a:rPr dirty="0" smtClean="0" sz="1400" spc="-10">
                <a:latin typeface="Calibri"/>
                <a:cs typeface="Calibri"/>
              </a:rPr>
              <a:t> (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ns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0</a:t>
            </a:r>
            <a:r>
              <a:rPr dirty="0" smtClean="0" sz="1400" spc="5">
                <a:latin typeface="Calibri"/>
                <a:cs typeface="Calibri"/>
              </a:rPr>
              <a:t>.</a:t>
            </a:r>
            <a:r>
              <a:rPr dirty="0" smtClean="0" sz="1400" spc="-5">
                <a:latin typeface="Calibri"/>
                <a:cs typeface="Calibri"/>
              </a:rPr>
              <a:t>6</a:t>
            </a:r>
            <a:r>
              <a:rPr dirty="0" smtClean="0" sz="1400" spc="-5">
                <a:latin typeface="Calibri"/>
                <a:cs typeface="Calibri"/>
              </a:rPr>
              <a:t>5</a:t>
            </a:r>
            <a:r>
              <a:rPr dirty="0" smtClean="0" sz="1400" spc="0">
                <a:latin typeface="Calibri"/>
                <a:cs typeface="Calibri"/>
              </a:rPr>
              <a:t>) </a:t>
            </a:r>
            <a:r>
              <a:rPr dirty="0" smtClean="0" sz="1400" spc="-10">
                <a:latin typeface="Calibri"/>
                <a:cs typeface="Calibri"/>
              </a:rPr>
              <a:t>cm</a:t>
            </a:r>
            <a:r>
              <a:rPr dirty="0" smtClean="0" sz="1400" spc="-5">
                <a:latin typeface="Calibri"/>
                <a:cs typeface="Calibri"/>
              </a:rPr>
              <a:t>2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2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&gt;</a:t>
            </a:r>
            <a:r>
              <a:rPr dirty="0" smtClean="0" sz="1400" spc="-5">
                <a:latin typeface="Calibri"/>
                <a:cs typeface="Calibri"/>
              </a:rPr>
              <a:t>3</a:t>
            </a:r>
            <a:r>
              <a:rPr dirty="0" smtClean="0" sz="1400" spc="0">
                <a:latin typeface="Calibri"/>
                <a:cs typeface="Calibri"/>
              </a:rPr>
              <a:t>0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k</a:t>
            </a:r>
            <a:r>
              <a:rPr dirty="0" smtClean="0" sz="1400" spc="4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/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2</a:t>
            </a:r>
            <a:r>
              <a:rPr dirty="0" smtClean="0" sz="1400" spc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lvl="1" marL="756285" marR="12700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Ho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2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qu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rly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 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2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t-</a:t>
            </a:r>
            <a:r>
              <a:rPr dirty="0" smtClean="0" sz="1400" spc="0">
                <a:latin typeface="Calibri"/>
                <a:cs typeface="Calibri"/>
              </a:rPr>
              <a:t> f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mu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le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30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2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30">
                <a:latin typeface="Calibri"/>
                <a:cs typeface="Calibri"/>
              </a:rPr>
              <a:t>J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: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 i="1">
                <a:latin typeface="Calibri"/>
                <a:cs typeface="Calibri"/>
              </a:rPr>
              <a:t>l</a:t>
            </a:r>
            <a:r>
              <a:rPr dirty="0" smtClean="0" sz="1400" spc="-15" i="1">
                <a:latin typeface="Calibri"/>
                <a:cs typeface="Calibri"/>
              </a:rPr>
              <a:t>o</a:t>
            </a:r>
            <a:r>
              <a:rPr dirty="0" smtClean="0" sz="1400" spc="0" i="1">
                <a:latin typeface="Calibri"/>
                <a:cs typeface="Calibri"/>
              </a:rPr>
              <a:t>wer</a:t>
            </a:r>
            <a:r>
              <a:rPr dirty="0" smtClean="0" sz="1400" spc="-30" i="1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BMI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Font typeface="Arial"/>
              <a:buChar char="•"/>
              <a:tabLst>
                <a:tab pos="1155065" algn="l"/>
              </a:tabLst>
            </a:pP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llon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5">
                <a:latin typeface="Calibri"/>
                <a:cs typeface="Calibri"/>
              </a:rPr>
              <a:t>J</a:t>
            </a:r>
            <a:r>
              <a:rPr dirty="0" smtClean="0" sz="1400" spc="-2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20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: 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nh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PP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 i="1">
                <a:latin typeface="Calibri"/>
                <a:cs typeface="Calibri"/>
              </a:rPr>
              <a:t>h</a:t>
            </a:r>
            <a:r>
              <a:rPr dirty="0" smtClean="0" sz="1400" spc="0" i="1">
                <a:latin typeface="Calibri"/>
                <a:cs typeface="Calibri"/>
              </a:rPr>
              <a:t>i</a:t>
            </a:r>
            <a:r>
              <a:rPr dirty="0" smtClean="0" sz="1400" spc="-5" i="1">
                <a:latin typeface="Calibri"/>
                <a:cs typeface="Calibri"/>
              </a:rPr>
              <a:t>gh</a:t>
            </a:r>
            <a:r>
              <a:rPr dirty="0" smtClean="0" sz="1400" spc="0" i="1">
                <a:latin typeface="Calibri"/>
                <a:cs typeface="Calibri"/>
              </a:rPr>
              <a:t>er</a:t>
            </a:r>
            <a:r>
              <a:rPr dirty="0" smtClean="0" sz="1400" spc="-10" i="1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BMI</a:t>
            </a:r>
            <a:endParaRPr sz="14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Font typeface="Arial"/>
              <a:buChar char="•"/>
              <a:tabLst>
                <a:tab pos="1155065" algn="l"/>
              </a:tabLst>
            </a:pPr>
            <a:r>
              <a:rPr dirty="0" smtClean="0" sz="1400">
                <a:latin typeface="Calibri"/>
                <a:cs typeface="Calibri"/>
              </a:rPr>
              <a:t>Bri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-5">
                <a:latin typeface="Calibri"/>
                <a:cs typeface="Calibri"/>
              </a:rPr>
              <a:t>J</a:t>
            </a:r>
            <a:r>
              <a:rPr dirty="0" smtClean="0" sz="1400" spc="-2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20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)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ort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si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B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n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O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ns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-50">
                <a:latin typeface="Calibri"/>
                <a:cs typeface="Calibri"/>
              </a:rPr>
              <a:t>W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d</a:t>
            </a:r>
            <a:r>
              <a:rPr dirty="0" smtClean="0" sz="1400" spc="0">
                <a:latin typeface="Calibri"/>
                <a:cs typeface="Calibri"/>
              </a:rPr>
              <a:t>id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ot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n 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ion 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 B</a:t>
            </a:r>
            <a:r>
              <a:rPr dirty="0" smtClean="0" sz="1400" spc="-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5800" y="4113276"/>
            <a:ext cx="4572000" cy="923544"/>
          </a:xfrm>
          <a:custGeom>
            <a:avLst/>
            <a:gdLst/>
            <a:ahLst/>
            <a:cxnLst/>
            <a:rect l="l" t="t" r="r" b="b"/>
            <a:pathLst>
              <a:path w="4572000" h="923544">
                <a:moveTo>
                  <a:pt x="0" y="0"/>
                </a:moveTo>
                <a:lnTo>
                  <a:pt x="4572000" y="0"/>
                </a:lnTo>
                <a:lnTo>
                  <a:pt x="4572000" y="923544"/>
                </a:lnTo>
                <a:lnTo>
                  <a:pt x="0" y="923544"/>
                </a:lnTo>
                <a:lnTo>
                  <a:pt x="0" y="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495800" y="4113276"/>
          <a:ext cx="4572000" cy="790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2446"/>
                <a:gridCol w="1136593"/>
                <a:gridCol w="822959"/>
              </a:tblGrid>
              <a:tr h="258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MI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611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204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MI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9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031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9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281)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78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mtClean="0" sz="9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mtClean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15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MI </a:t>
                      </a:r>
                      <a:r>
                        <a:rPr dirty="0" smtClean="0" sz="900" spc="-5">
                          <a:latin typeface="Times New Roman"/>
                          <a:cs typeface="Times New Roman"/>
                        </a:rPr>
                        <a:t>&gt;=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9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9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115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9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9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464)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558" y="16509"/>
            <a:ext cx="1981200" cy="5086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B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k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g</a:t>
            </a:r>
            <a:r>
              <a:rPr dirty="0" smtClean="0" sz="3200" spc="-5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und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621029"/>
            <a:ext cx="8636635" cy="3257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1272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s-</a:t>
            </a:r>
            <a:r>
              <a:rPr dirty="0" smtClean="0" sz="1800" spc="-55">
                <a:latin typeface="Calibri"/>
                <a:cs typeface="Calibri"/>
              </a:rPr>
              <a:t>P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h </a:t>
            </a:r>
            <a:r>
              <a:rPr dirty="0" smtClean="0" sz="1800" spc="-20">
                <a:latin typeface="Calibri"/>
                <a:cs typeface="Calibri"/>
              </a:rPr>
              <a:t>(P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45">
                <a:latin typeface="Calibri"/>
                <a:cs typeface="Calibri"/>
              </a:rPr>
              <a:t>w</a:t>
            </a:r>
            <a:r>
              <a:rPr dirty="0" smtClean="0" sz="1800" spc="0">
                <a:latin typeface="Calibri"/>
                <a:cs typeface="Calibri"/>
              </a:rPr>
              <a:t>as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h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25">
                <a:latin typeface="Calibri"/>
                <a:cs typeface="Calibri"/>
              </a:rPr>
              <a:t>m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1978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 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b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h b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ee</a:t>
            </a:r>
            <a:r>
              <a:rPr dirty="0" smtClean="0" sz="1800" spc="-10">
                <a:latin typeface="Calibri"/>
                <a:cs typeface="Calibri"/>
              </a:rPr>
              <a:t>n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nam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a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45">
                <a:latin typeface="Calibri"/>
                <a:cs typeface="Calibri"/>
              </a:rPr>
              <a:t>t</a:t>
            </a:r>
            <a:r>
              <a:rPr dirty="0" smtClean="0" sz="1800" spc="-120">
                <a:latin typeface="Calibri"/>
                <a:cs typeface="Calibri"/>
              </a:rPr>
              <a:t>’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qu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eme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ac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pu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  <a:buFont typeface="Arial"/>
              <a:buChar char="•"/>
            </a:pPr>
            <a:endParaRPr sz="60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10">
                <a:latin typeface="Calibri"/>
                <a:cs typeface="Calibri"/>
              </a:rPr>
              <a:t>It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bas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a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nd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x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 b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-10">
                <a:latin typeface="Calibri"/>
                <a:cs typeface="Calibri"/>
              </a:rPr>
              <a:t> su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a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-30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AI</a:t>
            </a:r>
            <a:r>
              <a:rPr dirty="0" smtClean="0" sz="1800" spc="-15">
                <a:latin typeface="Calibri"/>
                <a:cs typeface="Calibri"/>
              </a:rPr>
              <a:t>)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  <a:buFont typeface="Arial"/>
              <a:buChar char="•"/>
            </a:pPr>
            <a:endParaRPr sz="550"/>
          </a:p>
          <a:p>
            <a:pPr marL="355600" marR="37655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ud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su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p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eme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2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25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 ass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ns</a:t>
            </a:r>
            <a:r>
              <a:rPr dirty="0" smtClean="0" sz="1800" spc="0">
                <a:latin typeface="Calibri"/>
                <a:cs typeface="Calibri"/>
              </a:rPr>
              <a:t> b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m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sp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adm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ad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0">
                <a:latin typeface="Calibri"/>
                <a:cs typeface="Calibri"/>
              </a:rPr>
              <a:t> fun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nal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5">
                <a:latin typeface="Calibri"/>
                <a:cs typeface="Calibri"/>
              </a:rPr>
              <a:t>eme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x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an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e,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ass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eg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ss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 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9"/>
              </a:spcBef>
              <a:buFont typeface="Arial"/>
              <a:buChar char="•"/>
            </a:pPr>
            <a:endParaRPr sz="550"/>
          </a:p>
          <a:p>
            <a:pPr marL="355600" marR="22923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800" spc="-110">
                <a:latin typeface="Calibri"/>
                <a:cs typeface="Calibri"/>
              </a:rPr>
              <a:t>T</a:t>
            </a:r>
            <a:r>
              <a:rPr dirty="0" smtClean="0" sz="1800" spc="-5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ans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20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150">
                <a:latin typeface="Calibri"/>
                <a:cs typeface="Calibri"/>
              </a:rPr>
              <a:t>T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2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has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b</a:t>
            </a:r>
            <a:r>
              <a:rPr dirty="0" smtClean="0" sz="1800" spc="-10">
                <a:latin typeface="Calibri"/>
                <a:cs typeface="Calibri"/>
              </a:rPr>
              <a:t>ee</a:t>
            </a:r>
            <a:r>
              <a:rPr dirty="0" smtClean="0" sz="1800" spc="-10">
                <a:latin typeface="Calibri"/>
                <a:cs typeface="Calibri"/>
              </a:rPr>
              <a:t>n sh</a:t>
            </a:r>
            <a:r>
              <a:rPr dirty="0" smtClean="0" sz="1800" spc="-1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 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su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-30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mp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2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bu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ass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 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P</a:t>
            </a:r>
            <a:r>
              <a:rPr dirty="0" smtClean="0" sz="1800" spc="-20">
                <a:latin typeface="Calibri"/>
                <a:cs typeface="Calibri"/>
              </a:rPr>
              <a:t>M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me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g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-145">
                <a:latin typeface="Calibri"/>
                <a:cs typeface="Calibri"/>
              </a:rPr>
              <a:t>T</a:t>
            </a:r>
            <a:r>
              <a:rPr dirty="0" smtClean="0" sz="1800" spc="-8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-25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10">
                <a:latin typeface="Calibri"/>
                <a:cs typeface="Calibri"/>
              </a:rPr>
              <a:t>y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b</a:t>
            </a:r>
            <a:r>
              <a:rPr dirty="0" smtClean="0" sz="1800" spc="-10">
                <a:latin typeface="Calibri"/>
                <a:cs typeface="Calibri"/>
              </a:rPr>
              <a:t>ee</a:t>
            </a:r>
            <a:r>
              <a:rPr dirty="0" smtClean="0" sz="1800" spc="-10">
                <a:latin typeface="Calibri"/>
                <a:cs typeface="Calibri"/>
              </a:rPr>
              <a:t>n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ud</a:t>
            </a:r>
            <a:r>
              <a:rPr dirty="0" smtClean="0" sz="1800" spc="-10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0">
                <a:latin typeface="Calibri"/>
                <a:cs typeface="Calibri"/>
              </a:rPr>
              <a:t> s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w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1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w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up.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3461" y="216534"/>
            <a:ext cx="6985634" cy="3140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30504">
              <a:lnSpc>
                <a:spcPct val="100000"/>
              </a:lnSpc>
            </a:pPr>
            <a:r>
              <a:rPr dirty="0" smtClean="0" sz="320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b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j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3200" spc="-1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-35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65"/>
              </a:spcBef>
            </a:pPr>
            <a:endParaRPr sz="1200"/>
          </a:p>
          <a:p>
            <a:pPr algn="ctr" marL="12700" marR="12700" indent="-1905">
              <a:lnSpc>
                <a:spcPct val="100000"/>
              </a:lnSpc>
            </a:pPr>
            <a:r>
              <a:rPr dirty="0" smtClean="0" sz="3200" spc="-5" i="1">
                <a:latin typeface="Calibri"/>
                <a:cs typeface="Calibri"/>
              </a:rPr>
              <a:t>E</a:t>
            </a:r>
            <a:r>
              <a:rPr dirty="0" smtClean="0" sz="3200" spc="-70" i="1">
                <a:latin typeface="Calibri"/>
                <a:cs typeface="Calibri"/>
              </a:rPr>
              <a:t>x</a:t>
            </a:r>
            <a:r>
              <a:rPr dirty="0" smtClean="0" sz="3200" spc="-5" i="1">
                <a:latin typeface="Calibri"/>
                <a:cs typeface="Calibri"/>
              </a:rPr>
              <a:t>amin</a:t>
            </a:r>
            <a:r>
              <a:rPr dirty="0" smtClean="0" sz="3200" spc="0" i="1">
                <a:latin typeface="Calibri"/>
                <a:cs typeface="Calibri"/>
              </a:rPr>
              <a:t>e</a:t>
            </a:r>
            <a:r>
              <a:rPr dirty="0" smtClean="0" sz="3200" spc="1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th</a:t>
            </a:r>
            <a:r>
              <a:rPr dirty="0" smtClean="0" sz="3200" spc="0" i="1">
                <a:latin typeface="Calibri"/>
                <a:cs typeface="Calibri"/>
              </a:rPr>
              <a:t>e</a:t>
            </a:r>
            <a:r>
              <a:rPr dirty="0" smtClean="0" sz="3200" spc="1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incid</a:t>
            </a:r>
            <a:r>
              <a:rPr dirty="0" smtClean="0" sz="3200" spc="0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n</a:t>
            </a:r>
            <a:r>
              <a:rPr dirty="0" smtClean="0" sz="3200" spc="-30" i="1">
                <a:latin typeface="Calibri"/>
                <a:cs typeface="Calibri"/>
              </a:rPr>
              <a:t>c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10" i="1">
                <a:latin typeface="Calibri"/>
                <a:cs typeface="Calibri"/>
              </a:rPr>
              <a:t>,</a:t>
            </a:r>
            <a:r>
              <a:rPr dirty="0" smtClean="0" sz="3200" spc="25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p</a:t>
            </a:r>
            <a:r>
              <a:rPr dirty="0" smtClean="0" sz="3200" spc="5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dic</a:t>
            </a:r>
            <a:r>
              <a:rPr dirty="0" smtClean="0" sz="3200" spc="-45" i="1">
                <a:latin typeface="Calibri"/>
                <a:cs typeface="Calibri"/>
              </a:rPr>
              <a:t>t</a:t>
            </a:r>
            <a:r>
              <a:rPr dirty="0" smtClean="0" sz="3200" spc="0" i="1">
                <a:latin typeface="Calibri"/>
                <a:cs typeface="Calibri"/>
              </a:rPr>
              <a:t>o</a:t>
            </a:r>
            <a:r>
              <a:rPr dirty="0" smtClean="0" sz="3200" spc="5" i="1">
                <a:latin typeface="Calibri"/>
                <a:cs typeface="Calibri"/>
              </a:rPr>
              <a:t>r</a:t>
            </a:r>
            <a:r>
              <a:rPr dirty="0" smtClean="0" sz="3200" spc="0" i="1">
                <a:latin typeface="Calibri"/>
                <a:cs typeface="Calibri"/>
              </a:rPr>
              <a:t>s</a:t>
            </a:r>
            <a:r>
              <a:rPr dirty="0" smtClean="0" sz="3200" spc="-10" i="1">
                <a:latin typeface="Calibri"/>
                <a:cs typeface="Calibri"/>
              </a:rPr>
              <a:t>,</a:t>
            </a:r>
            <a:r>
              <a:rPr dirty="0" smtClean="0" sz="3200" spc="-1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and</a:t>
            </a:r>
            <a:r>
              <a:rPr dirty="0" smtClean="0" sz="3200" spc="-5" i="1">
                <a:latin typeface="Calibri"/>
                <a:cs typeface="Calibri"/>
              </a:rPr>
              <a:t> a</a:t>
            </a:r>
            <a:r>
              <a:rPr dirty="0" smtClean="0" sz="3200" spc="0" i="1">
                <a:latin typeface="Calibri"/>
                <a:cs typeface="Calibri"/>
              </a:rPr>
              <a:t>ss</a:t>
            </a:r>
            <a:r>
              <a:rPr dirty="0" smtClean="0" sz="3200" spc="-5" i="1">
                <a:latin typeface="Calibri"/>
                <a:cs typeface="Calibri"/>
              </a:rPr>
              <a:t>o</a:t>
            </a:r>
            <a:r>
              <a:rPr dirty="0" smtClean="0" sz="3200" spc="-5" i="1">
                <a:latin typeface="Calibri"/>
                <a:cs typeface="Calibri"/>
              </a:rPr>
              <a:t>cia</a:t>
            </a:r>
            <a:r>
              <a:rPr dirty="0" smtClean="0" sz="3200" spc="-10" i="1">
                <a:latin typeface="Calibri"/>
                <a:cs typeface="Calibri"/>
              </a:rPr>
              <a:t>t</a:t>
            </a:r>
            <a:r>
              <a:rPr dirty="0" smtClean="0" sz="3200" spc="-5" i="1">
                <a:latin typeface="Calibri"/>
                <a:cs typeface="Calibri"/>
              </a:rPr>
              <a:t>ion</a:t>
            </a:r>
            <a:r>
              <a:rPr dirty="0" smtClean="0" sz="3200" spc="0" i="1">
                <a:latin typeface="Calibri"/>
                <a:cs typeface="Calibri"/>
              </a:rPr>
              <a:t>s</a:t>
            </a:r>
            <a:r>
              <a:rPr dirty="0" smtClean="0" sz="3200" spc="30" i="1">
                <a:latin typeface="Calibri"/>
                <a:cs typeface="Calibri"/>
              </a:rPr>
              <a:t> </a:t>
            </a:r>
            <a:r>
              <a:rPr dirty="0" smtClean="0" sz="3200" spc="0" i="1">
                <a:latin typeface="Calibri"/>
                <a:cs typeface="Calibri"/>
              </a:rPr>
              <a:t>w</a:t>
            </a:r>
            <a:r>
              <a:rPr dirty="0" smtClean="0" sz="3200" spc="-5" i="1">
                <a:latin typeface="Calibri"/>
                <a:cs typeface="Calibri"/>
              </a:rPr>
              <a:t>i</a:t>
            </a:r>
            <a:r>
              <a:rPr dirty="0" smtClean="0" sz="3200" spc="-10" i="1">
                <a:latin typeface="Calibri"/>
                <a:cs typeface="Calibri"/>
              </a:rPr>
              <a:t>t</a:t>
            </a:r>
            <a:r>
              <a:rPr dirty="0" smtClean="0" sz="3200" spc="0" i="1">
                <a:latin typeface="Calibri"/>
                <a:cs typeface="Calibri"/>
              </a:rPr>
              <a:t>h</a:t>
            </a:r>
            <a:r>
              <a:rPr dirty="0" smtClean="0" sz="3200" spc="15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1</a:t>
            </a:r>
            <a:r>
              <a:rPr dirty="0" smtClean="0" sz="3200" spc="5" i="1">
                <a:latin typeface="Calibri"/>
                <a:cs typeface="Calibri"/>
              </a:rPr>
              <a:t>-</a:t>
            </a:r>
            <a:r>
              <a:rPr dirty="0" smtClean="0" sz="3200" spc="-5" i="1">
                <a:latin typeface="Calibri"/>
                <a:cs typeface="Calibri"/>
              </a:rPr>
              <a:t>y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a</a:t>
            </a:r>
            <a:r>
              <a:rPr dirty="0" smtClean="0" sz="3200" spc="0" i="1">
                <a:latin typeface="Calibri"/>
                <a:cs typeface="Calibri"/>
              </a:rPr>
              <a:t>r o</a:t>
            </a:r>
            <a:r>
              <a:rPr dirty="0" smtClean="0" sz="3200" spc="-5" i="1">
                <a:latin typeface="Calibri"/>
                <a:cs typeface="Calibri"/>
              </a:rPr>
              <a:t>u</a:t>
            </a:r>
            <a:r>
              <a:rPr dirty="0" smtClean="0" sz="3200" spc="-45" i="1">
                <a:latin typeface="Calibri"/>
                <a:cs typeface="Calibri"/>
              </a:rPr>
              <a:t>t</a:t>
            </a:r>
            <a:r>
              <a:rPr dirty="0" smtClean="0" sz="3200" spc="-25" i="1">
                <a:latin typeface="Calibri"/>
                <a:cs typeface="Calibri"/>
              </a:rPr>
              <a:t>c</a:t>
            </a:r>
            <a:r>
              <a:rPr dirty="0" smtClean="0" sz="3200" spc="0" i="1">
                <a:latin typeface="Calibri"/>
                <a:cs typeface="Calibri"/>
              </a:rPr>
              <a:t>o</a:t>
            </a:r>
            <a:r>
              <a:rPr dirty="0" smtClean="0" sz="3200" spc="-5" i="1">
                <a:latin typeface="Calibri"/>
                <a:cs typeface="Calibri"/>
              </a:rPr>
              <a:t>m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0" i="1">
                <a:latin typeface="Calibri"/>
                <a:cs typeface="Calibri"/>
              </a:rPr>
              <a:t>s</a:t>
            </a:r>
            <a:r>
              <a:rPr dirty="0" smtClean="0" sz="3200" spc="-5" i="1">
                <a:latin typeface="Calibri"/>
                <a:cs typeface="Calibri"/>
              </a:rPr>
              <a:t> </a:t>
            </a:r>
            <a:r>
              <a:rPr dirty="0" smtClean="0" sz="3200" spc="0" i="1">
                <a:latin typeface="Calibri"/>
                <a:cs typeface="Calibri"/>
              </a:rPr>
              <a:t>of PPM</a:t>
            </a:r>
            <a:r>
              <a:rPr dirty="0" smtClean="0" sz="3200" spc="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a</a:t>
            </a:r>
            <a:r>
              <a:rPr dirty="0" smtClean="0" sz="3200" spc="-10" i="1">
                <a:latin typeface="Calibri"/>
                <a:cs typeface="Calibri"/>
              </a:rPr>
              <a:t>f</a:t>
            </a:r>
            <a:r>
              <a:rPr dirty="0" smtClean="0" sz="3200" spc="-45" i="1">
                <a:latin typeface="Calibri"/>
                <a:cs typeface="Calibri"/>
              </a:rPr>
              <a:t>t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0" i="1">
                <a:latin typeface="Calibri"/>
                <a:cs typeface="Calibri"/>
              </a:rPr>
              <a:t>r</a:t>
            </a:r>
            <a:r>
              <a:rPr dirty="0" smtClean="0" sz="3200" spc="10" i="1">
                <a:latin typeface="Calibri"/>
                <a:cs typeface="Calibri"/>
              </a:rPr>
              <a:t> </a:t>
            </a:r>
            <a:r>
              <a:rPr dirty="0" smtClean="0" sz="3200" spc="-245" i="1">
                <a:latin typeface="Calibri"/>
                <a:cs typeface="Calibri"/>
              </a:rPr>
              <a:t>T</a:t>
            </a:r>
            <a:r>
              <a:rPr dirty="0" smtClean="0" sz="3200" spc="-235" i="1">
                <a:latin typeface="Calibri"/>
                <a:cs typeface="Calibri"/>
              </a:rPr>
              <a:t>A</a:t>
            </a:r>
            <a:r>
              <a:rPr dirty="0" smtClean="0" sz="3200" spc="-10" i="1">
                <a:latin typeface="Calibri"/>
                <a:cs typeface="Calibri"/>
              </a:rPr>
              <a:t>V</a:t>
            </a:r>
            <a:r>
              <a:rPr dirty="0" smtClean="0" sz="3200" spc="0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i</a:t>
            </a:r>
            <a:r>
              <a:rPr dirty="0" smtClean="0" sz="3200" spc="0" i="1">
                <a:latin typeface="Calibri"/>
                <a:cs typeface="Calibri"/>
              </a:rPr>
              <a:t>n </a:t>
            </a:r>
            <a:r>
              <a:rPr dirty="0" smtClean="0" sz="3200" spc="-5" i="1">
                <a:latin typeface="Calibri"/>
                <a:cs typeface="Calibri"/>
              </a:rPr>
              <a:t>th</a:t>
            </a:r>
            <a:r>
              <a:rPr dirty="0" smtClean="0" sz="3200" spc="0" i="1">
                <a:latin typeface="Calibri"/>
                <a:cs typeface="Calibri"/>
              </a:rPr>
              <a:t>e</a:t>
            </a:r>
            <a:r>
              <a:rPr dirty="0" smtClean="0" sz="3200" spc="1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la</a:t>
            </a:r>
            <a:r>
              <a:rPr dirty="0" smtClean="0" sz="3200" spc="0" i="1">
                <a:latin typeface="Calibri"/>
                <a:cs typeface="Calibri"/>
              </a:rPr>
              <a:t>r</a:t>
            </a:r>
            <a:r>
              <a:rPr dirty="0" smtClean="0" sz="3200" spc="-5" i="1">
                <a:latin typeface="Calibri"/>
                <a:cs typeface="Calibri"/>
              </a:rPr>
              <a:t>g</a:t>
            </a:r>
            <a:r>
              <a:rPr dirty="0" smtClean="0" sz="3200" spc="0" i="1">
                <a:latin typeface="Calibri"/>
                <a:cs typeface="Calibri"/>
              </a:rPr>
              <a:t>e </a:t>
            </a:r>
            <a:r>
              <a:rPr dirty="0" smtClean="0" sz="3200" spc="-5" i="1">
                <a:latin typeface="Calibri"/>
                <a:cs typeface="Calibri"/>
              </a:rPr>
              <a:t>T</a:t>
            </a:r>
            <a:r>
              <a:rPr dirty="0" smtClean="0" sz="3200" spc="-10" i="1">
                <a:latin typeface="Calibri"/>
                <a:cs typeface="Calibri"/>
              </a:rPr>
              <a:t>V</a:t>
            </a:r>
            <a:r>
              <a:rPr dirty="0" smtClean="0" sz="3200" spc="0" i="1">
                <a:latin typeface="Calibri"/>
                <a:cs typeface="Calibri"/>
              </a:rPr>
              <a:t>T</a:t>
            </a:r>
            <a:r>
              <a:rPr dirty="0" smtClean="0" sz="3200" spc="5" i="1">
                <a:latin typeface="Calibri"/>
                <a:cs typeface="Calibri"/>
              </a:rPr>
              <a:t> </a:t>
            </a:r>
            <a:r>
              <a:rPr dirty="0" smtClean="0" sz="3200" spc="5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gi</a:t>
            </a:r>
            <a:r>
              <a:rPr dirty="0" smtClean="0" sz="3200" spc="-40" i="1">
                <a:latin typeface="Calibri"/>
                <a:cs typeface="Calibri"/>
              </a:rPr>
              <a:t>s</a:t>
            </a:r>
            <a:r>
              <a:rPr dirty="0" smtClean="0" sz="3200" spc="-10" i="1">
                <a:latin typeface="Calibri"/>
                <a:cs typeface="Calibri"/>
              </a:rPr>
              <a:t>t</a:t>
            </a:r>
            <a:r>
              <a:rPr dirty="0" smtClean="0" sz="3200" spc="15" i="1">
                <a:latin typeface="Calibri"/>
                <a:cs typeface="Calibri"/>
              </a:rPr>
              <a:t>r</a:t>
            </a:r>
            <a:r>
              <a:rPr dirty="0" smtClean="0" sz="3200" spc="0" i="1">
                <a:latin typeface="Calibri"/>
                <a:cs typeface="Calibri"/>
              </a:rPr>
              <a:t>y</a:t>
            </a:r>
            <a:r>
              <a:rPr dirty="0" smtClean="0" sz="3200" spc="15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o</a:t>
            </a:r>
            <a:r>
              <a:rPr dirty="0" smtClean="0" sz="3200" spc="0" i="1">
                <a:latin typeface="Calibri"/>
                <a:cs typeface="Calibri"/>
              </a:rPr>
              <a:t>f</a:t>
            </a:r>
            <a:r>
              <a:rPr dirty="0" smtClean="0" sz="3200" spc="0" i="1">
                <a:latin typeface="Calibri"/>
                <a:cs typeface="Calibri"/>
              </a:rPr>
              <a:t> </a:t>
            </a:r>
            <a:r>
              <a:rPr dirty="0" smtClean="0" sz="3200" spc="-25" i="1">
                <a:latin typeface="Calibri"/>
                <a:cs typeface="Calibri"/>
              </a:rPr>
              <a:t>c</a:t>
            </a:r>
            <a:r>
              <a:rPr dirty="0" smtClean="0" sz="3200" spc="0" i="1">
                <a:latin typeface="Calibri"/>
                <a:cs typeface="Calibri"/>
              </a:rPr>
              <a:t>o</a:t>
            </a:r>
            <a:r>
              <a:rPr dirty="0" smtClean="0" sz="3200" spc="-5" i="1">
                <a:latin typeface="Calibri"/>
                <a:cs typeface="Calibri"/>
              </a:rPr>
              <a:t>mm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5" i="1">
                <a:latin typeface="Calibri"/>
                <a:cs typeface="Calibri"/>
              </a:rPr>
              <a:t>r</a:t>
            </a:r>
            <a:r>
              <a:rPr dirty="0" smtClean="0" sz="3200" spc="-5" i="1">
                <a:latin typeface="Calibri"/>
                <a:cs typeface="Calibri"/>
              </a:rPr>
              <a:t>cia</a:t>
            </a:r>
            <a:r>
              <a:rPr dirty="0" smtClean="0" sz="3200" spc="0" i="1">
                <a:latin typeface="Calibri"/>
                <a:cs typeface="Calibri"/>
              </a:rPr>
              <a:t>l</a:t>
            </a:r>
            <a:r>
              <a:rPr dirty="0" smtClean="0" sz="3200" spc="10" i="1">
                <a:latin typeface="Calibri"/>
                <a:cs typeface="Calibri"/>
              </a:rPr>
              <a:t> </a:t>
            </a:r>
            <a:r>
              <a:rPr dirty="0" smtClean="0" sz="3200" spc="-5" i="1">
                <a:latin typeface="Calibri"/>
                <a:cs typeface="Calibri"/>
              </a:rPr>
              <a:t>U</a:t>
            </a:r>
            <a:r>
              <a:rPr dirty="0" smtClean="0" sz="3200" spc="0" i="1">
                <a:latin typeface="Calibri"/>
                <a:cs typeface="Calibri"/>
              </a:rPr>
              <a:t>S </a:t>
            </a:r>
            <a:r>
              <a:rPr dirty="0" smtClean="0" sz="3200" spc="-5" i="1">
                <a:latin typeface="Calibri"/>
                <a:cs typeface="Calibri"/>
              </a:rPr>
              <a:t>p</a:t>
            </a:r>
            <a:r>
              <a:rPr dirty="0" smtClean="0" sz="3200" spc="5" i="1">
                <a:latin typeface="Calibri"/>
                <a:cs typeface="Calibri"/>
              </a:rPr>
              <a:t>r</a:t>
            </a:r>
            <a:r>
              <a:rPr dirty="0" smtClean="0" sz="3200" spc="-5" i="1">
                <a:latin typeface="Calibri"/>
                <a:cs typeface="Calibri"/>
              </a:rPr>
              <a:t>o</a:t>
            </a:r>
            <a:r>
              <a:rPr dirty="0" smtClean="0" sz="3200" spc="-25" i="1">
                <a:latin typeface="Calibri"/>
                <a:cs typeface="Calibri"/>
              </a:rPr>
              <a:t>c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-5" i="1">
                <a:latin typeface="Calibri"/>
                <a:cs typeface="Calibri"/>
              </a:rPr>
              <a:t>du</a:t>
            </a:r>
            <a:r>
              <a:rPr dirty="0" smtClean="0" sz="3200" spc="0" i="1">
                <a:latin typeface="Calibri"/>
                <a:cs typeface="Calibri"/>
              </a:rPr>
              <a:t>r</a:t>
            </a:r>
            <a:r>
              <a:rPr dirty="0" smtClean="0" sz="3200" spc="5" i="1">
                <a:latin typeface="Calibri"/>
                <a:cs typeface="Calibri"/>
              </a:rPr>
              <a:t>e</a:t>
            </a:r>
            <a:r>
              <a:rPr dirty="0" smtClean="0" sz="3200" spc="0" i="1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6254" y="16509"/>
            <a:ext cx="1510030" cy="5086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3200" spc="-1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h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ds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550515"/>
            <a:ext cx="4606290" cy="381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15">
                <a:latin typeface="Calibri"/>
                <a:cs typeface="Calibri"/>
              </a:rPr>
              <a:t>S</a:t>
            </a:r>
            <a:r>
              <a:rPr dirty="0" smtClean="0" sz="2400" spc="-20">
                <a:latin typeface="Calibri"/>
                <a:cs typeface="Calibri"/>
              </a:rPr>
              <a:t>T</a:t>
            </a:r>
            <a:r>
              <a:rPr dirty="0" smtClean="0" sz="2400" spc="0">
                <a:latin typeface="Calibri"/>
                <a:cs typeface="Calibri"/>
              </a:rPr>
              <a:t>S</a:t>
            </a:r>
            <a:r>
              <a:rPr dirty="0" smtClean="0" sz="2400" spc="-90">
                <a:latin typeface="Calibri"/>
                <a:cs typeface="Calibri"/>
              </a:rPr>
              <a:t>/</a:t>
            </a:r>
            <a:r>
              <a:rPr dirty="0" smtClean="0" sz="2400" spc="-25">
                <a:latin typeface="Calibri"/>
                <a:cs typeface="Calibri"/>
              </a:rPr>
              <a:t>A</a:t>
            </a:r>
            <a:r>
              <a:rPr dirty="0" smtClean="0" sz="2400" spc="0">
                <a:latin typeface="Calibri"/>
                <a:cs typeface="Calibri"/>
              </a:rPr>
              <a:t>CC</a:t>
            </a:r>
            <a:r>
              <a:rPr dirty="0" smtClean="0" sz="2400" spc="-25">
                <a:latin typeface="Calibri"/>
                <a:cs typeface="Calibri"/>
              </a:rPr>
              <a:t> </a:t>
            </a:r>
            <a:r>
              <a:rPr dirty="0" smtClean="0" sz="2400" spc="-150">
                <a:latin typeface="Calibri"/>
                <a:cs typeface="Calibri"/>
              </a:rPr>
              <a:t>T</a:t>
            </a:r>
            <a:r>
              <a:rPr dirty="0" smtClean="0" sz="2400" spc="-55">
                <a:latin typeface="Calibri"/>
                <a:cs typeface="Calibri"/>
              </a:rPr>
              <a:t>r</a:t>
            </a:r>
            <a:r>
              <a:rPr dirty="0" smtClean="0" sz="2400" spc="0">
                <a:latin typeface="Calibri"/>
                <a:cs typeface="Calibri"/>
              </a:rPr>
              <a:t>a</a:t>
            </a:r>
            <a:r>
              <a:rPr dirty="0" smtClean="0" sz="2400" spc="-5">
                <a:latin typeface="Calibri"/>
                <a:cs typeface="Calibri"/>
              </a:rPr>
              <a:t>n</a:t>
            </a:r>
            <a:r>
              <a:rPr dirty="0" smtClean="0" sz="2400" spc="-5">
                <a:latin typeface="Calibri"/>
                <a:cs typeface="Calibri"/>
              </a:rPr>
              <a:t>s</a:t>
            </a:r>
            <a:r>
              <a:rPr dirty="0" smtClean="0" sz="2400" spc="-30">
                <a:latin typeface="Calibri"/>
                <a:cs typeface="Calibri"/>
              </a:rPr>
              <a:t>c</a:t>
            </a:r>
            <a:r>
              <a:rPr dirty="0" smtClean="0" sz="2400" spc="-25">
                <a:latin typeface="Calibri"/>
                <a:cs typeface="Calibri"/>
              </a:rPr>
              <a:t>a</a:t>
            </a:r>
            <a:r>
              <a:rPr dirty="0" smtClean="0" sz="2400" spc="-10">
                <a:latin typeface="Calibri"/>
                <a:cs typeface="Calibri"/>
              </a:rPr>
              <a:t>t</a:t>
            </a:r>
            <a:r>
              <a:rPr dirty="0" smtClean="0" sz="2400" spc="-5">
                <a:latin typeface="Calibri"/>
                <a:cs typeface="Calibri"/>
              </a:rPr>
              <a:t>h</a:t>
            </a:r>
            <a:r>
              <a:rPr dirty="0" smtClean="0" sz="2400" spc="-25">
                <a:latin typeface="Calibri"/>
                <a:cs typeface="Calibri"/>
              </a:rPr>
              <a:t>e</a:t>
            </a:r>
            <a:r>
              <a:rPr dirty="0" smtClean="0" sz="2400" spc="-35">
                <a:latin typeface="Calibri"/>
                <a:cs typeface="Calibri"/>
              </a:rPr>
              <a:t>t</a:t>
            </a:r>
            <a:r>
              <a:rPr dirty="0" smtClean="0" sz="2400" spc="-10">
                <a:latin typeface="Calibri"/>
                <a:cs typeface="Calibri"/>
              </a:rPr>
              <a:t>e</a:t>
            </a:r>
            <a:r>
              <a:rPr dirty="0" smtClean="0" sz="2400" spc="-10">
                <a:latin typeface="Calibri"/>
                <a:cs typeface="Calibri"/>
              </a:rPr>
              <a:t>r</a:t>
            </a:r>
            <a:r>
              <a:rPr dirty="0" smtClean="0" sz="2400" spc="-25">
                <a:latin typeface="Calibri"/>
                <a:cs typeface="Calibri"/>
              </a:rPr>
              <a:t> </a:t>
            </a:r>
            <a:r>
              <a:rPr dirty="0" smtClean="0" sz="2400" spc="-140">
                <a:latin typeface="Calibri"/>
                <a:cs typeface="Calibri"/>
              </a:rPr>
              <a:t>V</a:t>
            </a:r>
            <a:r>
              <a:rPr dirty="0" smtClean="0" sz="2400" spc="0">
                <a:latin typeface="Calibri"/>
                <a:cs typeface="Calibri"/>
              </a:rPr>
              <a:t>al</a:t>
            </a:r>
            <a:r>
              <a:rPr dirty="0" smtClean="0" sz="2400" spc="-30">
                <a:latin typeface="Calibri"/>
                <a:cs typeface="Calibri"/>
              </a:rPr>
              <a:t>v</a:t>
            </a:r>
            <a:r>
              <a:rPr dirty="0" smtClean="0" sz="2400" spc="-15">
                <a:latin typeface="Calibri"/>
                <a:cs typeface="Calibri"/>
              </a:rPr>
              <a:t>e</a:t>
            </a:r>
            <a:r>
              <a:rPr dirty="0" smtClean="0" sz="2400" spc="15">
                <a:latin typeface="Calibri"/>
                <a:cs typeface="Calibri"/>
              </a:rPr>
              <a:t> </a:t>
            </a:r>
            <a:r>
              <a:rPr dirty="0" smtClean="0" sz="2400" spc="-50">
                <a:latin typeface="Calibri"/>
                <a:cs typeface="Calibri"/>
              </a:rPr>
              <a:t>R</a:t>
            </a:r>
            <a:r>
              <a:rPr dirty="0" smtClean="0" sz="2400" spc="-10">
                <a:latin typeface="Calibri"/>
                <a:cs typeface="Calibri"/>
              </a:rPr>
              <a:t>e</a:t>
            </a:r>
            <a:r>
              <a:rPr dirty="0" smtClean="0" sz="2400" spc="-20">
                <a:latin typeface="Calibri"/>
                <a:cs typeface="Calibri"/>
              </a:rPr>
              <a:t>g</a:t>
            </a:r>
            <a:r>
              <a:rPr dirty="0" smtClean="0" sz="2400" spc="0">
                <a:latin typeface="Calibri"/>
                <a:cs typeface="Calibri"/>
              </a:rPr>
              <a:t>i</a:t>
            </a:r>
            <a:r>
              <a:rPr dirty="0" smtClean="0" sz="2400" spc="-30">
                <a:latin typeface="Calibri"/>
                <a:cs typeface="Calibri"/>
              </a:rPr>
              <a:t>s</a:t>
            </a:r>
            <a:r>
              <a:rPr dirty="0" smtClean="0" sz="2400" spc="-10">
                <a:latin typeface="Calibri"/>
                <a:cs typeface="Calibri"/>
              </a:rPr>
              <a:t>t</a:t>
            </a:r>
            <a:r>
              <a:rPr dirty="0" smtClean="0" sz="2400" spc="5">
                <a:latin typeface="Calibri"/>
                <a:cs typeface="Calibri"/>
              </a:rPr>
              <a:t>r</a:t>
            </a:r>
            <a:r>
              <a:rPr dirty="0" smtClean="0" sz="2400" spc="-15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076803"/>
            <a:ext cx="8179434" cy="2978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56285" marR="12700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>
                <a:latin typeface="Calibri"/>
                <a:cs typeface="Calibri"/>
              </a:rPr>
              <a:t>Go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ili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 u="heavy">
                <a:latin typeface="Calibri"/>
                <a:cs typeface="Calibri"/>
              </a:rPr>
              <a:t>d</a:t>
            </a:r>
            <a:r>
              <a:rPr dirty="0" smtClean="0" sz="1400" spc="-20" u="heavy">
                <a:latin typeface="Calibri"/>
                <a:cs typeface="Calibri"/>
              </a:rPr>
              <a:t>e</a:t>
            </a:r>
            <a:r>
              <a:rPr dirty="0" smtClean="0" sz="1400" spc="0" u="heavy">
                <a:latin typeface="Calibri"/>
                <a:cs typeface="Calibri"/>
              </a:rPr>
              <a:t>v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10" u="heavy">
                <a:latin typeface="Calibri"/>
                <a:cs typeface="Calibri"/>
              </a:rPr>
              <a:t>ce</a:t>
            </a:r>
            <a:r>
              <a:rPr dirty="0" smtClean="0" sz="1400" spc="20" u="heavy">
                <a:latin typeface="Calibri"/>
                <a:cs typeface="Calibri"/>
              </a:rPr>
              <a:t> 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10" u="heavy">
                <a:latin typeface="Calibri"/>
                <a:cs typeface="Calibri"/>
              </a:rPr>
              <a:t>nd</a:t>
            </a:r>
            <a:r>
              <a:rPr dirty="0" smtClean="0" sz="1400" spc="5" u="heavy">
                <a:latin typeface="Calibri"/>
                <a:cs typeface="Calibri"/>
              </a:rPr>
              <a:t> </a:t>
            </a:r>
            <a:r>
              <a:rPr dirty="0" smtClean="0" sz="1400" spc="-10" u="heavy">
                <a:latin typeface="Calibri"/>
                <a:cs typeface="Calibri"/>
              </a:rPr>
              <a:t>p</a:t>
            </a:r>
            <a:r>
              <a:rPr dirty="0" smtClean="0" sz="1400" spc="-25" u="heavy">
                <a:latin typeface="Calibri"/>
                <a:cs typeface="Calibri"/>
              </a:rPr>
              <a:t>r</a:t>
            </a:r>
            <a:r>
              <a:rPr dirty="0" smtClean="0" sz="1400" spc="0" u="heavy">
                <a:latin typeface="Calibri"/>
                <a:cs typeface="Calibri"/>
              </a:rPr>
              <a:t>o</a:t>
            </a:r>
            <a:r>
              <a:rPr dirty="0" smtClean="0" sz="1400" spc="-10" u="heavy">
                <a:latin typeface="Calibri"/>
                <a:cs typeface="Calibri"/>
              </a:rPr>
              <a:t>c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-10" u="heavy">
                <a:latin typeface="Calibri"/>
                <a:cs typeface="Calibri"/>
              </a:rPr>
              <a:t>du</a:t>
            </a:r>
            <a:r>
              <a:rPr dirty="0" smtClean="0" sz="1400" spc="-25" u="heavy">
                <a:latin typeface="Calibri"/>
                <a:cs typeface="Calibri"/>
              </a:rPr>
              <a:t>r</a:t>
            </a:r>
            <a:r>
              <a:rPr dirty="0" smtClean="0" sz="1400" spc="0" u="heavy">
                <a:latin typeface="Calibri"/>
                <a:cs typeface="Calibri"/>
              </a:rPr>
              <a:t>e</a:t>
            </a:r>
            <a:r>
              <a:rPr dirty="0" smtClean="0" sz="1400" spc="0" u="heavy">
                <a:latin typeface="Calibri"/>
                <a:cs typeface="Calibri"/>
              </a:rPr>
              <a:t> </a:t>
            </a:r>
            <a:r>
              <a:rPr dirty="0" smtClean="0" sz="1400" spc="0" u="heavy">
                <a:latin typeface="Calibri"/>
                <a:cs typeface="Calibri"/>
              </a:rPr>
              <a:t>s</a:t>
            </a:r>
            <a:r>
              <a:rPr dirty="0" smtClean="0" sz="1400" spc="-10" u="heavy">
                <a:latin typeface="Calibri"/>
                <a:cs typeface="Calibri"/>
              </a:rPr>
              <a:t>u</a:t>
            </a:r>
            <a:r>
              <a:rPr dirty="0" smtClean="0" sz="1400" spc="10" u="heavy">
                <a:latin typeface="Calibri"/>
                <a:cs typeface="Calibri"/>
              </a:rPr>
              <a:t>r</a:t>
            </a:r>
            <a:r>
              <a:rPr dirty="0" smtClean="0" sz="1400" spc="-10" u="heavy">
                <a:latin typeface="Calibri"/>
                <a:cs typeface="Calibri"/>
              </a:rPr>
              <a:t>v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0" u="heavy">
                <a:latin typeface="Calibri"/>
                <a:cs typeface="Calibri"/>
              </a:rPr>
              <a:t>l</a:t>
            </a:r>
            <a:r>
              <a:rPr dirty="0" smtClean="0" sz="1400" spc="0" u="heavy">
                <a:latin typeface="Calibri"/>
                <a:cs typeface="Calibri"/>
              </a:rPr>
              <a:t>l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10" u="heavy">
                <a:latin typeface="Calibri"/>
                <a:cs typeface="Calibri"/>
              </a:rPr>
              <a:t>nc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 u="heavy">
                <a:latin typeface="Calibri"/>
                <a:cs typeface="Calibri"/>
              </a:rPr>
              <a:t>qu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0" u="heavy">
                <a:latin typeface="Calibri"/>
                <a:cs typeface="Calibri"/>
              </a:rPr>
              <a:t>l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5" u="heavy">
                <a:latin typeface="Calibri"/>
                <a:cs typeface="Calibri"/>
              </a:rPr>
              <a:t>t</a:t>
            </a:r>
            <a:r>
              <a:rPr dirty="0" smtClean="0" sz="1400" spc="0" u="heavy">
                <a:latin typeface="Calibri"/>
                <a:cs typeface="Calibri"/>
              </a:rPr>
              <a:t>y</a:t>
            </a:r>
            <a:r>
              <a:rPr dirty="0" smtClean="0" sz="1400" spc="15" u="heavy">
                <a:latin typeface="Calibri"/>
                <a:cs typeface="Calibri"/>
              </a:rPr>
              <a:t> 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0" u="heavy">
                <a:latin typeface="Calibri"/>
                <a:cs typeface="Calibri"/>
              </a:rPr>
              <a:t>s</a:t>
            </a:r>
            <a:r>
              <a:rPr dirty="0" smtClean="0" sz="1400" spc="0" u="heavy">
                <a:latin typeface="Calibri"/>
                <a:cs typeface="Calibri"/>
              </a:rPr>
              <a:t>s</a:t>
            </a:r>
            <a:r>
              <a:rPr dirty="0" smtClean="0" sz="1400" spc="-10" u="heavy">
                <a:latin typeface="Calibri"/>
                <a:cs typeface="Calibri"/>
              </a:rPr>
              <a:t>u</a:t>
            </a:r>
            <a:r>
              <a:rPr dirty="0" smtClean="0" sz="1400" spc="-25" u="heavy">
                <a:latin typeface="Calibri"/>
                <a:cs typeface="Calibri"/>
              </a:rPr>
              <a:t>r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10" u="heavy">
                <a:latin typeface="Calibri"/>
                <a:cs typeface="Calibri"/>
              </a:rPr>
              <a:t>nce</a:t>
            </a:r>
            <a:r>
              <a:rPr dirty="0" smtClean="0" sz="1400" spc="5" u="heavy">
                <a:latin typeface="Calibri"/>
                <a:cs typeface="Calibri"/>
              </a:rPr>
              <a:t> 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10" u="heavy">
                <a:latin typeface="Calibri"/>
                <a:cs typeface="Calibri"/>
              </a:rPr>
              <a:t>nd</a:t>
            </a:r>
            <a:r>
              <a:rPr dirty="0" smtClean="0" sz="1400" spc="5" u="heavy">
                <a:latin typeface="Calibri"/>
                <a:cs typeface="Calibri"/>
              </a:rPr>
              <a:t> 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10" u="heavy">
                <a:latin typeface="Calibri"/>
                <a:cs typeface="Calibri"/>
              </a:rPr>
              <a:t>mp</a:t>
            </a:r>
            <a:r>
              <a:rPr dirty="0" smtClean="0" sz="1400" spc="-25" u="heavy">
                <a:latin typeface="Calibri"/>
                <a:cs typeface="Calibri"/>
              </a:rPr>
              <a:t>r</a:t>
            </a:r>
            <a:r>
              <a:rPr dirty="0" smtClean="0" sz="1400" spc="0" u="heavy">
                <a:latin typeface="Calibri"/>
                <a:cs typeface="Calibri"/>
              </a:rPr>
              <a:t>o</a:t>
            </a:r>
            <a:r>
              <a:rPr dirty="0" smtClean="0" sz="1400" spc="-10" u="heavy">
                <a:latin typeface="Calibri"/>
                <a:cs typeface="Calibri"/>
              </a:rPr>
              <a:t>v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-10" u="heavy">
                <a:latin typeface="Calibri"/>
                <a:cs typeface="Calibri"/>
              </a:rPr>
              <a:t>m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-20" u="heavy">
                <a:latin typeface="Calibri"/>
                <a:cs typeface="Calibri"/>
              </a:rPr>
              <a:t>n</a:t>
            </a:r>
            <a:r>
              <a:rPr dirty="0" smtClean="0" sz="1400" spc="0" u="heavy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nduc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lp wi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cc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2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w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30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x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vi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lli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vi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nc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lo</a:t>
            </a:r>
            <a:r>
              <a:rPr dirty="0" smtClean="0" sz="1400" spc="-10">
                <a:latin typeface="Calibri"/>
                <a:cs typeface="Calibri"/>
              </a:rPr>
              <a:t>pm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8"/>
              </a:spcBef>
              <a:buFont typeface="Arial"/>
              <a:buChar char="–"/>
            </a:pPr>
            <a:endParaRPr sz="1100"/>
          </a:p>
          <a:p>
            <a:pPr algn="just" marL="756285" marR="323850" indent="-287020">
              <a:lnSpc>
                <a:spcPct val="100000"/>
              </a:lnSpc>
              <a:buFont typeface="Arial"/>
              <a:buChar char="–"/>
              <a:tabLst>
                <a:tab pos="756285" algn="l"/>
              </a:tabLst>
            </a:pPr>
            <a:r>
              <a:rPr dirty="0" smtClean="0" sz="1400" spc="-3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 u="heavy">
                <a:latin typeface="Calibri"/>
                <a:cs typeface="Calibri"/>
              </a:rPr>
              <a:t>s</a:t>
            </a:r>
            <a:r>
              <a:rPr dirty="0" smtClean="0" sz="1400" spc="-15" u="heavy">
                <a:latin typeface="Calibri"/>
                <a:cs typeface="Calibri"/>
              </a:rPr>
              <a:t>t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10" u="heavy">
                <a:latin typeface="Calibri"/>
                <a:cs typeface="Calibri"/>
              </a:rPr>
              <a:t>nd</a:t>
            </a:r>
            <a:r>
              <a:rPr dirty="0" smtClean="0" sz="1400" spc="-5" u="heavy">
                <a:latin typeface="Calibri"/>
                <a:cs typeface="Calibri"/>
              </a:rPr>
              <a:t>a</a:t>
            </a:r>
            <a:r>
              <a:rPr dirty="0" smtClean="0" sz="1400" spc="-25" u="heavy">
                <a:latin typeface="Calibri"/>
                <a:cs typeface="Calibri"/>
              </a:rPr>
              <a:t>r</a:t>
            </a:r>
            <a:r>
              <a:rPr dirty="0" smtClean="0" sz="1400" spc="-10" u="heavy">
                <a:latin typeface="Calibri"/>
                <a:cs typeface="Calibri"/>
              </a:rPr>
              <a:t>d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40" u="heavy">
                <a:latin typeface="Calibri"/>
                <a:cs typeface="Calibri"/>
              </a:rPr>
              <a:t>z</a:t>
            </a:r>
            <a:r>
              <a:rPr dirty="0" smtClean="0" sz="1400" spc="-5" u="heavy">
                <a:latin typeface="Calibri"/>
                <a:cs typeface="Calibri"/>
              </a:rPr>
              <a:t>e</a:t>
            </a:r>
            <a:r>
              <a:rPr dirty="0" smtClean="0" sz="1400" spc="0" u="heavy">
                <a:latin typeface="Calibri"/>
                <a:cs typeface="Calibri"/>
              </a:rPr>
              <a:t>d</a:t>
            </a:r>
            <a:r>
              <a:rPr dirty="0" smtClean="0" sz="1400" spc="20" u="heavy">
                <a:latin typeface="Calibri"/>
                <a:cs typeface="Calibri"/>
              </a:rPr>
              <a:t> </a:t>
            </a:r>
            <a:r>
              <a:rPr dirty="0" smtClean="0" sz="1400" spc="-10" u="heavy">
                <a:latin typeface="Calibri"/>
                <a:cs typeface="Calibri"/>
              </a:rPr>
              <a:t>d</a:t>
            </a:r>
            <a:r>
              <a:rPr dirty="0" smtClean="0" sz="1400" spc="-20" u="heavy">
                <a:latin typeface="Calibri"/>
                <a:cs typeface="Calibri"/>
              </a:rPr>
              <a:t>e</a:t>
            </a:r>
            <a:r>
              <a:rPr dirty="0" smtClean="0" sz="1400" spc="0" u="heavy">
                <a:latin typeface="Calibri"/>
                <a:cs typeface="Calibri"/>
              </a:rPr>
              <a:t>f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10" u="heavy">
                <a:latin typeface="Calibri"/>
                <a:cs typeface="Calibri"/>
              </a:rPr>
              <a:t>n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-5" u="heavy">
                <a:latin typeface="Calibri"/>
                <a:cs typeface="Calibri"/>
              </a:rPr>
              <a:t>t</a:t>
            </a:r>
            <a:r>
              <a:rPr dirty="0" smtClean="0" sz="1400" spc="0" u="heavy">
                <a:latin typeface="Calibri"/>
                <a:cs typeface="Calibri"/>
              </a:rPr>
              <a:t>i</a:t>
            </a:r>
            <a:r>
              <a:rPr dirty="0" smtClean="0" sz="1400" spc="0" u="heavy">
                <a:latin typeface="Calibri"/>
                <a:cs typeface="Calibri"/>
              </a:rPr>
              <a:t>o</a:t>
            </a:r>
            <a:r>
              <a:rPr dirty="0" smtClean="0" sz="1400" spc="-10" u="heavy">
                <a:latin typeface="Calibri"/>
                <a:cs typeface="Calibri"/>
              </a:rPr>
              <a:t>ns</a:t>
            </a:r>
            <a:r>
              <a:rPr dirty="0" smtClean="0" sz="1400" spc="15" u="heavy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oll</a:t>
            </a:r>
            <a:r>
              <a:rPr dirty="0" smtClean="0" sz="1400" spc="-5">
                <a:latin typeface="Calibri"/>
                <a:cs typeface="Calibri"/>
              </a:rPr>
              <a:t>ec</a:t>
            </a:r>
            <a:r>
              <a:rPr dirty="0" smtClean="0" sz="1400" spc="0">
                <a:latin typeface="Calibri"/>
                <a:cs typeface="Calibri"/>
              </a:rPr>
              <a:t>t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-s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ific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a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on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ph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10">
                <a:latin typeface="Calibri"/>
                <a:cs typeface="Calibri"/>
              </a:rPr>
              <a:t>unc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io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1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qu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of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li</a:t>
            </a:r>
            <a:r>
              <a:rPr dirty="0" smtClean="0" sz="1400" spc="-3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-10">
                <a:latin typeface="Calibri"/>
                <a:cs typeface="Calibri"/>
              </a:rPr>
              <a:t> h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0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s,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du</a:t>
            </a:r>
            <a:r>
              <a:rPr dirty="0" smtClean="0" sz="1400" spc="-2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20">
                <a:latin typeface="Calibri"/>
                <a:cs typeface="Calibri"/>
              </a:rPr>
              <a:t>e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ils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o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2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s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(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-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0">
                <a:latin typeface="Calibri"/>
                <a:cs typeface="Calibri"/>
              </a:rPr>
              <a:t>os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3</a:t>
            </a:r>
            <a:r>
              <a:rPr dirty="0" smtClean="0" sz="1400" spc="-5">
                <a:latin typeface="Calibri"/>
                <a:cs typeface="Calibri"/>
              </a:rPr>
              <a:t>0</a:t>
            </a:r>
            <a:r>
              <a:rPr dirty="0" smtClean="0" sz="1400" spc="0">
                <a:latin typeface="Calibri"/>
                <a:cs typeface="Calibri"/>
              </a:rPr>
              <a:t>-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30">
                <a:latin typeface="Calibri"/>
                <a:cs typeface="Calibri"/>
              </a:rPr>
              <a:t>a</a:t>
            </a:r>
            <a:r>
              <a:rPr dirty="0" smtClean="0" sz="1400" spc="-100">
                <a:latin typeface="Calibri"/>
                <a:cs typeface="Calibri"/>
              </a:rPr>
              <a:t>y</a:t>
            </a:r>
            <a:r>
              <a:rPr dirty="0" smtClean="0" sz="1400" spc="0">
                <a:latin typeface="Calibri"/>
                <a:cs typeface="Calibri"/>
              </a:rPr>
              <a:t>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 </a:t>
            </a:r>
            <a:r>
              <a:rPr dirty="0" smtClean="0" sz="1400" spc="-5">
                <a:latin typeface="Calibri"/>
                <a:cs typeface="Calibri"/>
              </a:rPr>
              <a:t>1</a:t>
            </a:r>
            <a:r>
              <a:rPr dirty="0" smtClean="0" sz="1400" spc="0">
                <a:latin typeface="Calibri"/>
                <a:cs typeface="Calibri"/>
              </a:rPr>
              <a:t>-</a:t>
            </a:r>
            <a:r>
              <a:rPr dirty="0" smtClean="0" sz="1400" spc="-15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r)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355600" marR="60325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5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g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3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20">
                <a:latin typeface="Calibri"/>
                <a:cs typeface="Calibri"/>
              </a:rPr>
              <a:t>om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f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m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J</a:t>
            </a:r>
            <a:r>
              <a:rPr dirty="0" smtClean="0" sz="1600" spc="-10">
                <a:latin typeface="Calibri"/>
                <a:cs typeface="Calibri"/>
              </a:rPr>
              <a:t>an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1</a:t>
            </a:r>
            <a:r>
              <a:rPr dirty="0" smtClean="0" sz="1600" spc="-10">
                <a:latin typeface="Calibri"/>
                <a:cs typeface="Calibri"/>
              </a:rPr>
              <a:t>4</a:t>
            </a:r>
            <a:r>
              <a:rPr dirty="0" smtClean="0" sz="1600" spc="2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ugh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Ma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1</a:t>
            </a:r>
            <a:r>
              <a:rPr dirty="0" smtClean="0" sz="1600" spc="-10">
                <a:latin typeface="Calibri"/>
                <a:cs typeface="Calibri"/>
              </a:rPr>
              <a:t>7</a:t>
            </a:r>
            <a:r>
              <a:rPr dirty="0" smtClean="0" sz="1600" spc="25">
                <a:latin typeface="Calibri"/>
                <a:cs typeface="Calibri"/>
              </a:rPr>
              <a:t> </a:t>
            </a:r>
            <a:r>
              <a:rPr dirty="0" smtClean="0" sz="1600" spc="-30">
                <a:latin typeface="Calibri"/>
                <a:cs typeface="Calibri"/>
              </a:rPr>
              <a:t>w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ud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2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5">
                <a:latin typeface="Calibri"/>
                <a:cs typeface="Calibri"/>
              </a:rPr>
              <a:t>n</a:t>
            </a:r>
            <a:r>
              <a:rPr dirty="0" smtClean="0" sz="1600" spc="-25">
                <a:latin typeface="Calibri"/>
                <a:cs typeface="Calibri"/>
              </a:rPr>
              <a:t>v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0">
                <a:latin typeface="Calibri"/>
                <a:cs typeface="Calibri"/>
              </a:rPr>
              <a:t>g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5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  <a:buFont typeface="Arial"/>
              <a:buChar char="•"/>
            </a:pPr>
            <a:endParaRPr sz="1200"/>
          </a:p>
          <a:p>
            <a:pPr marL="354965" marR="14097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20">
                <a:latin typeface="Calibri"/>
                <a:cs typeface="Calibri"/>
              </a:rPr>
              <a:t>V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&gt;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6</a:t>
            </a:r>
            <a:r>
              <a:rPr dirty="0" smtClean="0" sz="1600" spc="-10">
                <a:latin typeface="Calibri"/>
                <a:cs typeface="Calibri"/>
              </a:rPr>
              <a:t>5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y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2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f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20">
                <a:latin typeface="Calibri"/>
                <a:cs typeface="Calibri"/>
              </a:rPr>
              <a:t>g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2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5">
                <a:latin typeface="Calibri"/>
                <a:cs typeface="Calibri"/>
              </a:rPr>
              <a:t>f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oc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4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w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-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-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v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 M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30">
                <a:latin typeface="Calibri"/>
                <a:cs typeface="Calibri"/>
              </a:rPr>
              <a:t>w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65">
                <a:latin typeface="Calibri"/>
                <a:cs typeface="Calibri"/>
              </a:rPr>
              <a:t>k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o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b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CMS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ng</a:t>
            </a:r>
            <a:r>
              <a:rPr dirty="0" smtClean="0" sz="1600" spc="-1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unique</a:t>
            </a:r>
            <a:r>
              <a:rPr dirty="0" smtClean="0" sz="1600" spc="-2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-25">
                <a:latin typeface="Calibri"/>
                <a:cs typeface="Calibri"/>
              </a:rPr>
              <a:t> 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d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25">
                <a:latin typeface="Calibri"/>
                <a:cs typeface="Calibri"/>
              </a:rPr>
              <a:t>n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0">
                <a:latin typeface="Calibri"/>
                <a:cs typeface="Calibri"/>
              </a:rPr>
              <a:t>f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(</a:t>
            </a:r>
            <a:r>
              <a:rPr dirty="0" smtClean="0" sz="1600" spc="-10">
                <a:latin typeface="Calibri"/>
                <a:cs typeface="Calibri"/>
              </a:rPr>
              <a:t>na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e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0">
                <a:latin typeface="Calibri"/>
                <a:cs typeface="Calibri"/>
              </a:rPr>
              <a:t>al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c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y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nu</a:t>
            </a:r>
            <a:r>
              <a:rPr dirty="0" smtClean="0" sz="1600" spc="-20">
                <a:latin typeface="Calibri"/>
                <a:cs typeface="Calibri"/>
              </a:rPr>
              <a:t>m</a:t>
            </a:r>
            <a:r>
              <a:rPr dirty="0" smtClean="0" sz="1600" spc="-10">
                <a:latin typeface="Calibri"/>
                <a:cs typeface="Calibri"/>
              </a:rPr>
              <a:t>b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5">
                <a:latin typeface="Calibri"/>
                <a:cs typeface="Calibri"/>
              </a:rPr>
              <a:t>)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o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s</a:t>
            </a:r>
            <a:r>
              <a:rPr dirty="0" smtClean="0" sz="1600" spc="10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1</a:t>
            </a:r>
            <a:r>
              <a:rPr dirty="0" smtClean="0" sz="1600" spc="-5">
                <a:latin typeface="Calibri"/>
                <a:cs typeface="Calibri"/>
              </a:rPr>
              <a:t>-</a:t>
            </a:r>
            <a:r>
              <a:rPr dirty="0" smtClean="0" sz="1600" spc="-40">
                <a:latin typeface="Calibri"/>
                <a:cs typeface="Calibri"/>
              </a:rPr>
              <a:t>y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ar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15">
                <a:latin typeface="Calibri"/>
                <a:cs typeface="Calibri"/>
              </a:rPr>
              <a:t>s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5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v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5">
                <a:latin typeface="Calibri"/>
                <a:cs typeface="Calibri"/>
              </a:rPr>
              <a:t>v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25">
                <a:latin typeface="Calibri"/>
                <a:cs typeface="Calibri"/>
              </a:rPr>
              <a:t>s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65">
                <a:latin typeface="Calibri"/>
                <a:cs typeface="Calibri"/>
              </a:rPr>
              <a:t>k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,</a:t>
            </a:r>
            <a:r>
              <a:rPr dirty="0" smtClean="0" sz="1600" spc="30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and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os</a:t>
            </a:r>
            <a:r>
              <a:rPr dirty="0" smtClean="0" sz="1600" spc="-10">
                <a:latin typeface="Calibri"/>
                <a:cs typeface="Calibri"/>
              </a:rPr>
              <a:t>p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0">
                <a:latin typeface="Calibri"/>
                <a:cs typeface="Calibri"/>
              </a:rPr>
              <a:t>t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30">
                <a:latin typeface="Calibri"/>
                <a:cs typeface="Calibri"/>
              </a:rPr>
              <a:t>z</a:t>
            </a:r>
            <a:r>
              <a:rPr dirty="0" smtClean="0" sz="1600" spc="-20">
                <a:latin typeface="Calibri"/>
                <a:cs typeface="Calibri"/>
              </a:rPr>
              <a:t>a</a:t>
            </a:r>
            <a:r>
              <a:rPr dirty="0" smtClean="0" sz="1600" spc="-5">
                <a:latin typeface="Calibri"/>
                <a:cs typeface="Calibri"/>
              </a:rPr>
              <a:t>t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n</a:t>
            </a:r>
            <a:r>
              <a:rPr dirty="0" smtClean="0" sz="1600" spc="-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5">
                <a:latin typeface="Calibri"/>
                <a:cs typeface="Calibri"/>
              </a:rPr>
              <a:t>o</a:t>
            </a:r>
            <a:r>
              <a:rPr dirty="0" smtClean="0" sz="1600" spc="-10">
                <a:latin typeface="Calibri"/>
                <a:cs typeface="Calibri"/>
              </a:rPr>
              <a:t>r</a:t>
            </a:r>
            <a:r>
              <a:rPr dirty="0" smtClean="0" sz="1600" spc="5">
                <a:latin typeface="Calibri"/>
                <a:cs typeface="Calibri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h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-15">
                <a:latin typeface="Calibri"/>
                <a:cs typeface="Calibri"/>
              </a:rPr>
              <a:t>r</a:t>
            </a:r>
            <a:r>
              <a:rPr dirty="0" smtClean="0" sz="1600" spc="-10">
                <a:latin typeface="Calibri"/>
                <a:cs typeface="Calibri"/>
              </a:rPr>
              <a:t>t</a:t>
            </a:r>
            <a:r>
              <a:rPr dirty="0" smtClean="0" sz="1600" spc="15">
                <a:latin typeface="Calibri"/>
                <a:cs typeface="Calibri"/>
              </a:rPr>
              <a:t> </a:t>
            </a:r>
            <a:r>
              <a:rPr dirty="0" smtClean="0" sz="1600" spc="-40">
                <a:latin typeface="Calibri"/>
                <a:cs typeface="Calibri"/>
              </a:rPr>
              <a:t>f</a:t>
            </a:r>
            <a:r>
              <a:rPr dirty="0" smtClean="0" sz="1600" spc="-10">
                <a:latin typeface="Calibri"/>
                <a:cs typeface="Calibri"/>
              </a:rPr>
              <a:t>a</a:t>
            </a:r>
            <a:r>
              <a:rPr dirty="0" smtClean="0" sz="1600" spc="0">
                <a:latin typeface="Calibri"/>
                <a:cs typeface="Calibri"/>
              </a:rPr>
              <a:t>i</a:t>
            </a:r>
            <a:r>
              <a:rPr dirty="0" smtClean="0" sz="1600" spc="0">
                <a:latin typeface="Calibri"/>
                <a:cs typeface="Calibri"/>
              </a:rPr>
              <a:t>l</a:t>
            </a:r>
            <a:r>
              <a:rPr dirty="0" smtClean="0" sz="1600" spc="-10">
                <a:latin typeface="Calibri"/>
                <a:cs typeface="Calibri"/>
              </a:rPr>
              <a:t>u</a:t>
            </a:r>
            <a:r>
              <a:rPr dirty="0" smtClean="0" sz="1600" spc="-40">
                <a:latin typeface="Calibri"/>
                <a:cs typeface="Calibri"/>
              </a:rPr>
              <a:t>r</a:t>
            </a:r>
            <a:r>
              <a:rPr dirty="0" smtClean="0" sz="1600" spc="-15">
                <a:latin typeface="Calibri"/>
                <a:cs typeface="Calibri"/>
              </a:rPr>
              <a:t>e</a:t>
            </a:r>
            <a:r>
              <a:rPr dirty="0" smtClean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3200" spc="-1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udy</a:t>
            </a:r>
            <a:r>
              <a:rPr dirty="0" smtClean="0" sz="3200" spc="2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3200" spc="-6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pul</a:t>
            </a:r>
            <a:r>
              <a:rPr dirty="0" smtClean="0" sz="3200" spc="-30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3200" spc="-5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3200" spc="0" u="heavy">
                <a:solidFill>
                  <a:srgbClr val="17375E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591312"/>
            <a:ext cx="5789674" cy="3621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492636" y="3043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477003" y="0"/>
            <a:ext cx="0" cy="1878867"/>
          </a:xfrm>
          <a:custGeom>
            <a:avLst/>
            <a:gdLst/>
            <a:ahLst/>
            <a:cxnLst/>
            <a:rect l="l" t="t" r="r" b="b"/>
            <a:pathLst>
              <a:path w="0" h="1878867">
                <a:moveTo>
                  <a:pt x="0" y="0"/>
                </a:moveTo>
                <a:lnTo>
                  <a:pt x="0" y="1878867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477003" y="2"/>
            <a:ext cx="2506733" cy="1878863"/>
          </a:xfrm>
          <a:custGeom>
            <a:avLst/>
            <a:gdLst/>
            <a:ahLst/>
            <a:cxnLst/>
            <a:rect l="l" t="t" r="r" b="b"/>
            <a:pathLst>
              <a:path w="2506733" h="1878863">
                <a:moveTo>
                  <a:pt x="0" y="0"/>
                </a:moveTo>
                <a:lnTo>
                  <a:pt x="2506733" y="0"/>
                </a:lnTo>
                <a:lnTo>
                  <a:pt x="2506733" y="1878863"/>
                </a:lnTo>
                <a:lnTo>
                  <a:pt x="0" y="187886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477000" y="0"/>
            <a:ext cx="2506737" cy="1878865"/>
          </a:xfrm>
          <a:custGeom>
            <a:avLst/>
            <a:gdLst/>
            <a:ahLst/>
            <a:cxnLst/>
            <a:rect l="l" t="t" r="r" b="b"/>
            <a:pathLst>
              <a:path w="2506737" h="1878865">
                <a:moveTo>
                  <a:pt x="2506741" y="1"/>
                </a:moveTo>
                <a:lnTo>
                  <a:pt x="2506741" y="1878867"/>
                </a:lnTo>
                <a:lnTo>
                  <a:pt x="4" y="1878867"/>
                </a:lnTo>
              </a:path>
            </a:pathLst>
          </a:custGeom>
          <a:ln w="3924">
            <a:solidFill>
              <a:srgbClr val="D2D2D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704582" y="43140"/>
            <a:ext cx="2235942" cy="1604713"/>
          </a:xfrm>
          <a:custGeom>
            <a:avLst/>
            <a:gdLst/>
            <a:ahLst/>
            <a:cxnLst/>
            <a:rect l="l" t="t" r="r" b="b"/>
            <a:pathLst>
              <a:path w="2235942" h="1604713">
                <a:moveTo>
                  <a:pt x="0" y="0"/>
                </a:moveTo>
                <a:lnTo>
                  <a:pt x="2235942" y="0"/>
                </a:lnTo>
                <a:lnTo>
                  <a:pt x="2235942" y="1604713"/>
                </a:lnTo>
                <a:lnTo>
                  <a:pt x="0" y="160471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731799" y="1515266"/>
            <a:ext cx="0" cy="132587"/>
          </a:xfrm>
          <a:custGeom>
            <a:avLst/>
            <a:gdLst/>
            <a:ahLst/>
            <a:cxnLst/>
            <a:rect l="l" t="t" r="r" b="b"/>
            <a:pathLst>
              <a:path w="0" h="132587">
                <a:moveTo>
                  <a:pt x="0" y="13258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712426" y="1515265"/>
            <a:ext cx="38744" cy="132591"/>
          </a:xfrm>
          <a:custGeom>
            <a:avLst/>
            <a:gdLst/>
            <a:ahLst/>
            <a:cxnLst/>
            <a:rect l="l" t="t" r="r" b="b"/>
            <a:pathLst>
              <a:path w="38744" h="132591">
                <a:moveTo>
                  <a:pt x="0" y="0"/>
                </a:moveTo>
                <a:lnTo>
                  <a:pt x="38744" y="0"/>
                </a:lnTo>
                <a:lnTo>
                  <a:pt x="38744" y="132591"/>
                </a:lnTo>
                <a:lnTo>
                  <a:pt x="0" y="132591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770542" y="1454023"/>
            <a:ext cx="0" cy="193829"/>
          </a:xfrm>
          <a:custGeom>
            <a:avLst/>
            <a:gdLst/>
            <a:ahLst/>
            <a:cxnLst/>
            <a:rect l="l" t="t" r="r" b="b"/>
            <a:pathLst>
              <a:path w="0" h="193829">
                <a:moveTo>
                  <a:pt x="0" y="193829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751169" y="1454023"/>
            <a:ext cx="38744" cy="193833"/>
          </a:xfrm>
          <a:custGeom>
            <a:avLst/>
            <a:gdLst/>
            <a:ahLst/>
            <a:cxnLst/>
            <a:rect l="l" t="t" r="r" b="b"/>
            <a:pathLst>
              <a:path w="38744" h="193833">
                <a:moveTo>
                  <a:pt x="0" y="0"/>
                </a:moveTo>
                <a:lnTo>
                  <a:pt x="38744" y="0"/>
                </a:lnTo>
                <a:lnTo>
                  <a:pt x="38744" y="193833"/>
                </a:lnTo>
                <a:lnTo>
                  <a:pt x="0" y="193833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809289" y="1393377"/>
            <a:ext cx="0" cy="254478"/>
          </a:xfrm>
          <a:custGeom>
            <a:avLst/>
            <a:gdLst/>
            <a:ahLst/>
            <a:cxnLst/>
            <a:rect l="l" t="t" r="r" b="b"/>
            <a:pathLst>
              <a:path w="0" h="254478">
                <a:moveTo>
                  <a:pt x="0" y="254478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6789916" y="1393373"/>
            <a:ext cx="38744" cy="254478"/>
          </a:xfrm>
          <a:custGeom>
            <a:avLst/>
            <a:gdLst/>
            <a:ahLst/>
            <a:cxnLst/>
            <a:rect l="l" t="t" r="r" b="b"/>
            <a:pathLst>
              <a:path w="38744" h="254478">
                <a:moveTo>
                  <a:pt x="0" y="0"/>
                </a:moveTo>
                <a:lnTo>
                  <a:pt x="38744" y="0"/>
                </a:lnTo>
                <a:lnTo>
                  <a:pt x="38744" y="254478"/>
                </a:lnTo>
                <a:lnTo>
                  <a:pt x="0" y="254478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6848032" y="1322027"/>
            <a:ext cx="0" cy="325824"/>
          </a:xfrm>
          <a:custGeom>
            <a:avLst/>
            <a:gdLst/>
            <a:ahLst/>
            <a:cxnLst/>
            <a:rect l="l" t="t" r="r" b="b"/>
            <a:pathLst>
              <a:path w="0" h="325824">
                <a:moveTo>
                  <a:pt x="0" y="325824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6828659" y="1322026"/>
            <a:ext cx="38744" cy="325828"/>
          </a:xfrm>
          <a:custGeom>
            <a:avLst/>
            <a:gdLst/>
            <a:ahLst/>
            <a:cxnLst/>
            <a:rect l="l" t="t" r="r" b="b"/>
            <a:pathLst>
              <a:path w="38744" h="325828">
                <a:moveTo>
                  <a:pt x="0" y="0"/>
                </a:moveTo>
                <a:lnTo>
                  <a:pt x="38744" y="0"/>
                </a:lnTo>
                <a:lnTo>
                  <a:pt x="38744" y="325828"/>
                </a:lnTo>
                <a:lnTo>
                  <a:pt x="0" y="325828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6886775" y="1203108"/>
            <a:ext cx="0" cy="444742"/>
          </a:xfrm>
          <a:custGeom>
            <a:avLst/>
            <a:gdLst/>
            <a:ahLst/>
            <a:cxnLst/>
            <a:rect l="l" t="t" r="r" b="b"/>
            <a:pathLst>
              <a:path w="0" h="444742">
                <a:moveTo>
                  <a:pt x="0" y="44474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867402" y="1203107"/>
            <a:ext cx="38744" cy="444742"/>
          </a:xfrm>
          <a:custGeom>
            <a:avLst/>
            <a:gdLst/>
            <a:ahLst/>
            <a:cxnLst/>
            <a:rect l="l" t="t" r="r" b="b"/>
            <a:pathLst>
              <a:path w="38744" h="444742">
                <a:moveTo>
                  <a:pt x="0" y="0"/>
                </a:moveTo>
                <a:lnTo>
                  <a:pt x="38744" y="0"/>
                </a:lnTo>
                <a:lnTo>
                  <a:pt x="38744" y="444742"/>
                </a:lnTo>
                <a:lnTo>
                  <a:pt x="0" y="44474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925520" y="1099652"/>
            <a:ext cx="0" cy="548197"/>
          </a:xfrm>
          <a:custGeom>
            <a:avLst/>
            <a:gdLst/>
            <a:ahLst/>
            <a:cxnLst/>
            <a:rect l="l" t="t" r="r" b="b"/>
            <a:pathLst>
              <a:path w="0" h="548197">
                <a:moveTo>
                  <a:pt x="0" y="548197"/>
                </a:moveTo>
                <a:lnTo>
                  <a:pt x="0" y="0"/>
                </a:lnTo>
              </a:path>
            </a:pathLst>
          </a:custGeom>
          <a:ln w="40010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906145" y="1099651"/>
            <a:ext cx="38744" cy="548201"/>
          </a:xfrm>
          <a:custGeom>
            <a:avLst/>
            <a:gdLst/>
            <a:ahLst/>
            <a:cxnLst/>
            <a:rect l="l" t="t" r="r" b="b"/>
            <a:pathLst>
              <a:path w="38744" h="548201">
                <a:moveTo>
                  <a:pt x="0" y="0"/>
                </a:moveTo>
                <a:lnTo>
                  <a:pt x="38744" y="0"/>
                </a:lnTo>
                <a:lnTo>
                  <a:pt x="38744" y="548201"/>
                </a:lnTo>
                <a:lnTo>
                  <a:pt x="0" y="548201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964261" y="956359"/>
            <a:ext cx="0" cy="691489"/>
          </a:xfrm>
          <a:custGeom>
            <a:avLst/>
            <a:gdLst/>
            <a:ahLst/>
            <a:cxnLst/>
            <a:rect l="l" t="t" r="r" b="b"/>
            <a:pathLst>
              <a:path w="0" h="691489">
                <a:moveTo>
                  <a:pt x="0" y="691489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944892" y="956358"/>
            <a:ext cx="38744" cy="691493"/>
          </a:xfrm>
          <a:custGeom>
            <a:avLst/>
            <a:gdLst/>
            <a:ahLst/>
            <a:cxnLst/>
            <a:rect l="l" t="t" r="r" b="b"/>
            <a:pathLst>
              <a:path w="38744" h="691493">
                <a:moveTo>
                  <a:pt x="0" y="0"/>
                </a:moveTo>
                <a:lnTo>
                  <a:pt x="38744" y="0"/>
                </a:lnTo>
                <a:lnTo>
                  <a:pt x="38744" y="691493"/>
                </a:lnTo>
                <a:lnTo>
                  <a:pt x="0" y="691493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003004" y="858845"/>
            <a:ext cx="0" cy="789002"/>
          </a:xfrm>
          <a:custGeom>
            <a:avLst/>
            <a:gdLst/>
            <a:ahLst/>
            <a:cxnLst/>
            <a:rect l="l" t="t" r="r" b="b"/>
            <a:pathLst>
              <a:path w="0" h="789002">
                <a:moveTo>
                  <a:pt x="0" y="78900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983634" y="858845"/>
            <a:ext cx="38744" cy="789002"/>
          </a:xfrm>
          <a:custGeom>
            <a:avLst/>
            <a:gdLst/>
            <a:ahLst/>
            <a:cxnLst/>
            <a:rect l="l" t="t" r="r" b="b"/>
            <a:pathLst>
              <a:path w="38744" h="789002">
                <a:moveTo>
                  <a:pt x="0" y="0"/>
                </a:moveTo>
                <a:lnTo>
                  <a:pt x="38744" y="0"/>
                </a:lnTo>
                <a:lnTo>
                  <a:pt x="38744" y="789002"/>
                </a:lnTo>
                <a:lnTo>
                  <a:pt x="0" y="78900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041751" y="715553"/>
            <a:ext cx="0" cy="932294"/>
          </a:xfrm>
          <a:custGeom>
            <a:avLst/>
            <a:gdLst/>
            <a:ahLst/>
            <a:cxnLst/>
            <a:rect l="l" t="t" r="r" b="b"/>
            <a:pathLst>
              <a:path w="0" h="932294">
                <a:moveTo>
                  <a:pt x="0" y="932294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022378" y="715552"/>
            <a:ext cx="38744" cy="932298"/>
          </a:xfrm>
          <a:custGeom>
            <a:avLst/>
            <a:gdLst/>
            <a:ahLst/>
            <a:cxnLst/>
            <a:rect l="l" t="t" r="r" b="b"/>
            <a:pathLst>
              <a:path w="38744" h="932298">
                <a:moveTo>
                  <a:pt x="0" y="0"/>
                </a:moveTo>
                <a:lnTo>
                  <a:pt x="38744" y="0"/>
                </a:lnTo>
                <a:lnTo>
                  <a:pt x="38744" y="932298"/>
                </a:lnTo>
                <a:lnTo>
                  <a:pt x="0" y="932298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080494" y="585341"/>
            <a:ext cx="0" cy="1062509"/>
          </a:xfrm>
          <a:custGeom>
            <a:avLst/>
            <a:gdLst/>
            <a:ahLst/>
            <a:cxnLst/>
            <a:rect l="l" t="t" r="r" b="b"/>
            <a:pathLst>
              <a:path w="0" h="1062509">
                <a:moveTo>
                  <a:pt x="0" y="1062509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061120" y="585341"/>
            <a:ext cx="38744" cy="1062509"/>
          </a:xfrm>
          <a:custGeom>
            <a:avLst/>
            <a:gdLst/>
            <a:ahLst/>
            <a:cxnLst/>
            <a:rect l="l" t="t" r="r" b="b"/>
            <a:pathLst>
              <a:path w="38744" h="1062509">
                <a:moveTo>
                  <a:pt x="0" y="0"/>
                </a:moveTo>
                <a:lnTo>
                  <a:pt x="38744" y="0"/>
                </a:lnTo>
                <a:lnTo>
                  <a:pt x="38744" y="1062509"/>
                </a:lnTo>
                <a:lnTo>
                  <a:pt x="0" y="1062509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119236" y="421828"/>
            <a:ext cx="0" cy="1226017"/>
          </a:xfrm>
          <a:custGeom>
            <a:avLst/>
            <a:gdLst/>
            <a:ahLst/>
            <a:cxnLst/>
            <a:rect l="l" t="t" r="r" b="b"/>
            <a:pathLst>
              <a:path w="0" h="1226017">
                <a:moveTo>
                  <a:pt x="0" y="122601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099863" y="421827"/>
            <a:ext cx="38744" cy="1226017"/>
          </a:xfrm>
          <a:custGeom>
            <a:avLst/>
            <a:gdLst/>
            <a:ahLst/>
            <a:cxnLst/>
            <a:rect l="l" t="t" r="r" b="b"/>
            <a:pathLst>
              <a:path w="38744" h="1226017">
                <a:moveTo>
                  <a:pt x="0" y="0"/>
                </a:moveTo>
                <a:lnTo>
                  <a:pt x="38744" y="0"/>
                </a:lnTo>
                <a:lnTo>
                  <a:pt x="38744" y="1226017"/>
                </a:lnTo>
                <a:lnTo>
                  <a:pt x="0" y="1226017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157984" y="320749"/>
            <a:ext cx="0" cy="1327096"/>
          </a:xfrm>
          <a:custGeom>
            <a:avLst/>
            <a:gdLst/>
            <a:ahLst/>
            <a:cxnLst/>
            <a:rect l="l" t="t" r="r" b="b"/>
            <a:pathLst>
              <a:path w="0" h="1327096">
                <a:moveTo>
                  <a:pt x="0" y="1327096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138610" y="320752"/>
            <a:ext cx="38744" cy="1327096"/>
          </a:xfrm>
          <a:custGeom>
            <a:avLst/>
            <a:gdLst/>
            <a:ahLst/>
            <a:cxnLst/>
            <a:rect l="l" t="t" r="r" b="b"/>
            <a:pathLst>
              <a:path w="38744" h="1327096">
                <a:moveTo>
                  <a:pt x="0" y="0"/>
                </a:moveTo>
                <a:lnTo>
                  <a:pt x="38744" y="0"/>
                </a:lnTo>
                <a:lnTo>
                  <a:pt x="38744" y="1327096"/>
                </a:lnTo>
                <a:lnTo>
                  <a:pt x="0" y="1327096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196726" y="258914"/>
            <a:ext cx="0" cy="1388930"/>
          </a:xfrm>
          <a:custGeom>
            <a:avLst/>
            <a:gdLst/>
            <a:ahLst/>
            <a:cxnLst/>
            <a:rect l="l" t="t" r="r" b="b"/>
            <a:pathLst>
              <a:path w="0" h="1388930">
                <a:moveTo>
                  <a:pt x="0" y="1388930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177353" y="258914"/>
            <a:ext cx="38744" cy="1388934"/>
          </a:xfrm>
          <a:custGeom>
            <a:avLst/>
            <a:gdLst/>
            <a:ahLst/>
            <a:cxnLst/>
            <a:rect l="l" t="t" r="r" b="b"/>
            <a:pathLst>
              <a:path w="38744" h="1388934">
                <a:moveTo>
                  <a:pt x="0" y="0"/>
                </a:moveTo>
                <a:lnTo>
                  <a:pt x="38744" y="0"/>
                </a:lnTo>
                <a:lnTo>
                  <a:pt x="38744" y="1388934"/>
                </a:lnTo>
                <a:lnTo>
                  <a:pt x="0" y="1388934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235469" y="187563"/>
            <a:ext cx="0" cy="1460280"/>
          </a:xfrm>
          <a:custGeom>
            <a:avLst/>
            <a:gdLst/>
            <a:ahLst/>
            <a:cxnLst/>
            <a:rect l="l" t="t" r="r" b="b"/>
            <a:pathLst>
              <a:path w="0" h="1460280">
                <a:moveTo>
                  <a:pt x="0" y="1460279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216096" y="187563"/>
            <a:ext cx="38744" cy="1460280"/>
          </a:xfrm>
          <a:custGeom>
            <a:avLst/>
            <a:gdLst/>
            <a:ahLst/>
            <a:cxnLst/>
            <a:rect l="l" t="t" r="r" b="b"/>
            <a:pathLst>
              <a:path w="38744" h="1460280">
                <a:moveTo>
                  <a:pt x="0" y="0"/>
                </a:moveTo>
                <a:lnTo>
                  <a:pt x="38744" y="0"/>
                </a:lnTo>
                <a:lnTo>
                  <a:pt x="38744" y="1460280"/>
                </a:lnTo>
                <a:lnTo>
                  <a:pt x="0" y="1460280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274214" y="148322"/>
            <a:ext cx="0" cy="1499520"/>
          </a:xfrm>
          <a:custGeom>
            <a:avLst/>
            <a:gdLst/>
            <a:ahLst/>
            <a:cxnLst/>
            <a:rect l="l" t="t" r="r" b="b"/>
            <a:pathLst>
              <a:path w="0" h="1499520">
                <a:moveTo>
                  <a:pt x="0" y="1499520"/>
                </a:moveTo>
                <a:lnTo>
                  <a:pt x="0" y="0"/>
                </a:lnTo>
              </a:path>
            </a:pathLst>
          </a:custGeom>
          <a:ln w="40010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254839" y="148322"/>
            <a:ext cx="38744" cy="1499524"/>
          </a:xfrm>
          <a:custGeom>
            <a:avLst/>
            <a:gdLst/>
            <a:ahLst/>
            <a:cxnLst/>
            <a:rect l="l" t="t" r="r" b="b"/>
            <a:pathLst>
              <a:path w="38744" h="1499524">
                <a:moveTo>
                  <a:pt x="0" y="0"/>
                </a:moveTo>
                <a:lnTo>
                  <a:pt x="38744" y="0"/>
                </a:lnTo>
                <a:lnTo>
                  <a:pt x="38744" y="1499524"/>
                </a:lnTo>
                <a:lnTo>
                  <a:pt x="0" y="1499524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7312955" y="98376"/>
            <a:ext cx="0" cy="1549469"/>
          </a:xfrm>
          <a:custGeom>
            <a:avLst/>
            <a:gdLst/>
            <a:ahLst/>
            <a:cxnLst/>
            <a:rect l="l" t="t" r="r" b="b"/>
            <a:pathLst>
              <a:path w="0" h="1549469">
                <a:moveTo>
                  <a:pt x="0" y="1549469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293582" y="98376"/>
            <a:ext cx="38744" cy="1549469"/>
          </a:xfrm>
          <a:custGeom>
            <a:avLst/>
            <a:gdLst/>
            <a:ahLst/>
            <a:cxnLst/>
            <a:rect l="l" t="t" r="r" b="b"/>
            <a:pathLst>
              <a:path w="38744" h="1549469">
                <a:moveTo>
                  <a:pt x="0" y="0"/>
                </a:moveTo>
                <a:lnTo>
                  <a:pt x="38744" y="0"/>
                </a:lnTo>
                <a:lnTo>
                  <a:pt x="38744" y="1549469"/>
                </a:lnTo>
                <a:lnTo>
                  <a:pt x="0" y="1549469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351698" y="62701"/>
            <a:ext cx="0" cy="1585140"/>
          </a:xfrm>
          <a:custGeom>
            <a:avLst/>
            <a:gdLst/>
            <a:ahLst/>
            <a:cxnLst/>
            <a:rect l="l" t="t" r="r" b="b"/>
            <a:pathLst>
              <a:path w="0" h="1585140">
                <a:moveTo>
                  <a:pt x="0" y="1585140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332329" y="62700"/>
            <a:ext cx="38744" cy="1585144"/>
          </a:xfrm>
          <a:custGeom>
            <a:avLst/>
            <a:gdLst/>
            <a:ahLst/>
            <a:cxnLst/>
            <a:rect l="l" t="t" r="r" b="b"/>
            <a:pathLst>
              <a:path w="38744" h="1585144">
                <a:moveTo>
                  <a:pt x="0" y="0"/>
                </a:moveTo>
                <a:lnTo>
                  <a:pt x="38744" y="0"/>
                </a:lnTo>
                <a:lnTo>
                  <a:pt x="38744" y="1585144"/>
                </a:lnTo>
                <a:lnTo>
                  <a:pt x="0" y="1585144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390445" y="104914"/>
            <a:ext cx="0" cy="1542926"/>
          </a:xfrm>
          <a:custGeom>
            <a:avLst/>
            <a:gdLst/>
            <a:ahLst/>
            <a:cxnLst/>
            <a:rect l="l" t="t" r="r" b="b"/>
            <a:pathLst>
              <a:path w="0" h="1542926">
                <a:moveTo>
                  <a:pt x="0" y="1542926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371072" y="104913"/>
            <a:ext cx="38744" cy="1542926"/>
          </a:xfrm>
          <a:custGeom>
            <a:avLst/>
            <a:gdLst/>
            <a:ahLst/>
            <a:cxnLst/>
            <a:rect l="l" t="t" r="r" b="b"/>
            <a:pathLst>
              <a:path w="38744" h="1542926">
                <a:moveTo>
                  <a:pt x="0" y="0"/>
                </a:moveTo>
                <a:lnTo>
                  <a:pt x="38744" y="0"/>
                </a:lnTo>
                <a:lnTo>
                  <a:pt x="38744" y="1542926"/>
                </a:lnTo>
                <a:lnTo>
                  <a:pt x="0" y="1542926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429188" y="122752"/>
            <a:ext cx="0" cy="1525087"/>
          </a:xfrm>
          <a:custGeom>
            <a:avLst/>
            <a:gdLst/>
            <a:ahLst/>
            <a:cxnLst/>
            <a:rect l="l" t="t" r="r" b="b"/>
            <a:pathLst>
              <a:path w="0" h="1525087">
                <a:moveTo>
                  <a:pt x="0" y="152508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7409815" y="122752"/>
            <a:ext cx="38744" cy="1525091"/>
          </a:xfrm>
          <a:custGeom>
            <a:avLst/>
            <a:gdLst/>
            <a:ahLst/>
            <a:cxnLst/>
            <a:rect l="l" t="t" r="r" b="b"/>
            <a:pathLst>
              <a:path w="38744" h="1525091">
                <a:moveTo>
                  <a:pt x="0" y="0"/>
                </a:moveTo>
                <a:lnTo>
                  <a:pt x="38744" y="0"/>
                </a:lnTo>
                <a:lnTo>
                  <a:pt x="38744" y="1525091"/>
                </a:lnTo>
                <a:lnTo>
                  <a:pt x="0" y="1525091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467931" y="181016"/>
            <a:ext cx="0" cy="1466822"/>
          </a:xfrm>
          <a:custGeom>
            <a:avLst/>
            <a:gdLst/>
            <a:ahLst/>
            <a:cxnLst/>
            <a:rect l="l" t="t" r="r" b="b"/>
            <a:pathLst>
              <a:path w="0" h="1466822">
                <a:moveTo>
                  <a:pt x="0" y="146682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448557" y="181019"/>
            <a:ext cx="38744" cy="1466822"/>
          </a:xfrm>
          <a:custGeom>
            <a:avLst/>
            <a:gdLst/>
            <a:ahLst/>
            <a:cxnLst/>
            <a:rect l="l" t="t" r="r" b="b"/>
            <a:pathLst>
              <a:path w="38744" h="1466822">
                <a:moveTo>
                  <a:pt x="0" y="0"/>
                </a:moveTo>
                <a:lnTo>
                  <a:pt x="38744" y="0"/>
                </a:lnTo>
                <a:lnTo>
                  <a:pt x="38744" y="1466822"/>
                </a:lnTo>
                <a:lnTo>
                  <a:pt x="0" y="146682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486667" y="266043"/>
            <a:ext cx="40014" cy="1381795"/>
          </a:xfrm>
          <a:custGeom>
            <a:avLst/>
            <a:gdLst/>
            <a:ahLst/>
            <a:cxnLst/>
            <a:rect l="l" t="t" r="r" b="b"/>
            <a:pathLst>
              <a:path w="40014" h="1381795">
                <a:moveTo>
                  <a:pt x="0" y="0"/>
                </a:moveTo>
                <a:lnTo>
                  <a:pt x="40014" y="0"/>
                </a:lnTo>
                <a:lnTo>
                  <a:pt x="40014" y="1381795"/>
                </a:lnTo>
                <a:lnTo>
                  <a:pt x="0" y="1381795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87301" y="266042"/>
            <a:ext cx="38744" cy="1381799"/>
          </a:xfrm>
          <a:custGeom>
            <a:avLst/>
            <a:gdLst/>
            <a:ahLst/>
            <a:cxnLst/>
            <a:rect l="l" t="t" r="r" b="b"/>
            <a:pathLst>
              <a:path w="38744" h="1381799">
                <a:moveTo>
                  <a:pt x="0" y="0"/>
                </a:moveTo>
                <a:lnTo>
                  <a:pt x="38744" y="0"/>
                </a:lnTo>
                <a:lnTo>
                  <a:pt x="38744" y="1381799"/>
                </a:lnTo>
                <a:lnTo>
                  <a:pt x="0" y="1381799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525414" y="271985"/>
            <a:ext cx="40014" cy="1375852"/>
          </a:xfrm>
          <a:custGeom>
            <a:avLst/>
            <a:gdLst/>
            <a:ahLst/>
            <a:cxnLst/>
            <a:rect l="l" t="t" r="r" b="b"/>
            <a:pathLst>
              <a:path w="40014" h="1375852">
                <a:moveTo>
                  <a:pt x="0" y="0"/>
                </a:moveTo>
                <a:lnTo>
                  <a:pt x="40014" y="0"/>
                </a:lnTo>
                <a:lnTo>
                  <a:pt x="40014" y="1375852"/>
                </a:lnTo>
                <a:lnTo>
                  <a:pt x="0" y="1375852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526047" y="271988"/>
            <a:ext cx="38744" cy="1375852"/>
          </a:xfrm>
          <a:custGeom>
            <a:avLst/>
            <a:gdLst/>
            <a:ahLst/>
            <a:cxnLst/>
            <a:rect l="l" t="t" r="r" b="b"/>
            <a:pathLst>
              <a:path w="38744" h="1375852">
                <a:moveTo>
                  <a:pt x="0" y="0"/>
                </a:moveTo>
                <a:lnTo>
                  <a:pt x="38744" y="0"/>
                </a:lnTo>
                <a:lnTo>
                  <a:pt x="38744" y="1375852"/>
                </a:lnTo>
                <a:lnTo>
                  <a:pt x="0" y="137585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584164" y="406956"/>
            <a:ext cx="0" cy="1240880"/>
          </a:xfrm>
          <a:custGeom>
            <a:avLst/>
            <a:gdLst/>
            <a:ahLst/>
            <a:cxnLst/>
            <a:rect l="l" t="t" r="r" b="b"/>
            <a:pathLst>
              <a:path w="0" h="1240880">
                <a:moveTo>
                  <a:pt x="0" y="1240880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564790" y="406956"/>
            <a:ext cx="38744" cy="1240884"/>
          </a:xfrm>
          <a:custGeom>
            <a:avLst/>
            <a:gdLst/>
            <a:ahLst/>
            <a:cxnLst/>
            <a:rect l="l" t="t" r="r" b="b"/>
            <a:pathLst>
              <a:path w="38744" h="1240884">
                <a:moveTo>
                  <a:pt x="0" y="0"/>
                </a:moveTo>
                <a:lnTo>
                  <a:pt x="38744" y="0"/>
                </a:lnTo>
                <a:lnTo>
                  <a:pt x="38744" y="1240884"/>
                </a:lnTo>
                <a:lnTo>
                  <a:pt x="0" y="1240884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622906" y="447385"/>
            <a:ext cx="0" cy="1200451"/>
          </a:xfrm>
          <a:custGeom>
            <a:avLst/>
            <a:gdLst/>
            <a:ahLst/>
            <a:cxnLst/>
            <a:rect l="l" t="t" r="r" b="b"/>
            <a:pathLst>
              <a:path w="0" h="1200451">
                <a:moveTo>
                  <a:pt x="0" y="1200451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603533" y="447384"/>
            <a:ext cx="38744" cy="1200451"/>
          </a:xfrm>
          <a:custGeom>
            <a:avLst/>
            <a:gdLst/>
            <a:ahLst/>
            <a:cxnLst/>
            <a:rect l="l" t="t" r="r" b="b"/>
            <a:pathLst>
              <a:path w="38744" h="1200451">
                <a:moveTo>
                  <a:pt x="0" y="0"/>
                </a:moveTo>
                <a:lnTo>
                  <a:pt x="38744" y="0"/>
                </a:lnTo>
                <a:lnTo>
                  <a:pt x="38744" y="1200451"/>
                </a:lnTo>
                <a:lnTo>
                  <a:pt x="0" y="1200451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7661651" y="531219"/>
            <a:ext cx="0" cy="1116615"/>
          </a:xfrm>
          <a:custGeom>
            <a:avLst/>
            <a:gdLst/>
            <a:ahLst/>
            <a:cxnLst/>
            <a:rect l="l" t="t" r="r" b="b"/>
            <a:pathLst>
              <a:path w="0" h="1116615">
                <a:moveTo>
                  <a:pt x="0" y="1116615"/>
                </a:moveTo>
                <a:lnTo>
                  <a:pt x="0" y="0"/>
                </a:lnTo>
              </a:path>
            </a:pathLst>
          </a:custGeom>
          <a:ln w="40010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7642276" y="531218"/>
            <a:ext cx="38744" cy="1116615"/>
          </a:xfrm>
          <a:custGeom>
            <a:avLst/>
            <a:gdLst/>
            <a:ahLst/>
            <a:cxnLst/>
            <a:rect l="l" t="t" r="r" b="b"/>
            <a:pathLst>
              <a:path w="38744" h="1116615">
                <a:moveTo>
                  <a:pt x="0" y="0"/>
                </a:moveTo>
                <a:lnTo>
                  <a:pt x="38744" y="0"/>
                </a:lnTo>
                <a:lnTo>
                  <a:pt x="38744" y="1116615"/>
                </a:lnTo>
                <a:lnTo>
                  <a:pt x="0" y="1116615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7700395" y="586517"/>
            <a:ext cx="0" cy="1061316"/>
          </a:xfrm>
          <a:custGeom>
            <a:avLst/>
            <a:gdLst/>
            <a:ahLst/>
            <a:cxnLst/>
            <a:rect l="l" t="t" r="r" b="b"/>
            <a:pathLst>
              <a:path w="0" h="1061316">
                <a:moveTo>
                  <a:pt x="0" y="1061316"/>
                </a:moveTo>
                <a:lnTo>
                  <a:pt x="0" y="0"/>
                </a:lnTo>
              </a:path>
            </a:pathLst>
          </a:custGeom>
          <a:ln w="40010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681023" y="586517"/>
            <a:ext cx="38744" cy="1061320"/>
          </a:xfrm>
          <a:custGeom>
            <a:avLst/>
            <a:gdLst/>
            <a:ahLst/>
            <a:cxnLst/>
            <a:rect l="l" t="t" r="r" b="b"/>
            <a:pathLst>
              <a:path w="38744" h="1061320">
                <a:moveTo>
                  <a:pt x="0" y="0"/>
                </a:moveTo>
                <a:lnTo>
                  <a:pt x="38744" y="0"/>
                </a:lnTo>
                <a:lnTo>
                  <a:pt x="38744" y="1061320"/>
                </a:lnTo>
                <a:lnTo>
                  <a:pt x="0" y="1061320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7739136" y="701269"/>
            <a:ext cx="0" cy="946564"/>
          </a:xfrm>
          <a:custGeom>
            <a:avLst/>
            <a:gdLst/>
            <a:ahLst/>
            <a:cxnLst/>
            <a:rect l="l" t="t" r="r" b="b"/>
            <a:pathLst>
              <a:path w="0" h="946564">
                <a:moveTo>
                  <a:pt x="0" y="946564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719766" y="701268"/>
            <a:ext cx="38744" cy="946568"/>
          </a:xfrm>
          <a:custGeom>
            <a:avLst/>
            <a:gdLst/>
            <a:ahLst/>
            <a:cxnLst/>
            <a:rect l="l" t="t" r="r" b="b"/>
            <a:pathLst>
              <a:path w="38744" h="946568">
                <a:moveTo>
                  <a:pt x="0" y="0"/>
                </a:moveTo>
                <a:lnTo>
                  <a:pt x="38744" y="0"/>
                </a:lnTo>
                <a:lnTo>
                  <a:pt x="38744" y="946568"/>
                </a:lnTo>
                <a:lnTo>
                  <a:pt x="0" y="946568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777882" y="801750"/>
            <a:ext cx="0" cy="846082"/>
          </a:xfrm>
          <a:custGeom>
            <a:avLst/>
            <a:gdLst/>
            <a:ahLst/>
            <a:cxnLst/>
            <a:rect l="l" t="t" r="r" b="b"/>
            <a:pathLst>
              <a:path w="0" h="846082">
                <a:moveTo>
                  <a:pt x="0" y="84608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758509" y="801749"/>
            <a:ext cx="38744" cy="846082"/>
          </a:xfrm>
          <a:custGeom>
            <a:avLst/>
            <a:gdLst/>
            <a:ahLst/>
            <a:cxnLst/>
            <a:rect l="l" t="t" r="r" b="b"/>
            <a:pathLst>
              <a:path w="38744" h="846082">
                <a:moveTo>
                  <a:pt x="0" y="0"/>
                </a:moveTo>
                <a:lnTo>
                  <a:pt x="38744" y="0"/>
                </a:lnTo>
                <a:lnTo>
                  <a:pt x="38744" y="846082"/>
                </a:lnTo>
                <a:lnTo>
                  <a:pt x="0" y="84608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816625" y="843371"/>
            <a:ext cx="0" cy="804461"/>
          </a:xfrm>
          <a:custGeom>
            <a:avLst/>
            <a:gdLst/>
            <a:ahLst/>
            <a:cxnLst/>
            <a:rect l="l" t="t" r="r" b="b"/>
            <a:pathLst>
              <a:path w="0" h="804461">
                <a:moveTo>
                  <a:pt x="0" y="804461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797252" y="843370"/>
            <a:ext cx="38744" cy="804465"/>
          </a:xfrm>
          <a:custGeom>
            <a:avLst/>
            <a:gdLst/>
            <a:ahLst/>
            <a:cxnLst/>
            <a:rect l="l" t="t" r="r" b="b"/>
            <a:pathLst>
              <a:path w="38744" h="804465">
                <a:moveTo>
                  <a:pt x="0" y="0"/>
                </a:moveTo>
                <a:lnTo>
                  <a:pt x="38744" y="0"/>
                </a:lnTo>
                <a:lnTo>
                  <a:pt x="38744" y="804465"/>
                </a:lnTo>
                <a:lnTo>
                  <a:pt x="0" y="804465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7855368" y="887372"/>
            <a:ext cx="0" cy="760462"/>
          </a:xfrm>
          <a:custGeom>
            <a:avLst/>
            <a:gdLst/>
            <a:ahLst/>
            <a:cxnLst/>
            <a:rect l="l" t="t" r="r" b="b"/>
            <a:pathLst>
              <a:path w="0" h="760462">
                <a:moveTo>
                  <a:pt x="0" y="76046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7835995" y="887368"/>
            <a:ext cx="38744" cy="760462"/>
          </a:xfrm>
          <a:custGeom>
            <a:avLst/>
            <a:gdLst/>
            <a:ahLst/>
            <a:cxnLst/>
            <a:rect l="l" t="t" r="r" b="b"/>
            <a:pathLst>
              <a:path w="38744" h="760462">
                <a:moveTo>
                  <a:pt x="0" y="0"/>
                </a:moveTo>
                <a:lnTo>
                  <a:pt x="38744" y="0"/>
                </a:lnTo>
                <a:lnTo>
                  <a:pt x="38744" y="760462"/>
                </a:lnTo>
                <a:lnTo>
                  <a:pt x="0" y="76046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7894111" y="965852"/>
            <a:ext cx="0" cy="681977"/>
          </a:xfrm>
          <a:custGeom>
            <a:avLst/>
            <a:gdLst/>
            <a:ahLst/>
            <a:cxnLst/>
            <a:rect l="l" t="t" r="r" b="b"/>
            <a:pathLst>
              <a:path w="0" h="681977">
                <a:moveTo>
                  <a:pt x="0" y="68197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874737" y="965852"/>
            <a:ext cx="38744" cy="681981"/>
          </a:xfrm>
          <a:custGeom>
            <a:avLst/>
            <a:gdLst/>
            <a:ahLst/>
            <a:cxnLst/>
            <a:rect l="l" t="t" r="r" b="b"/>
            <a:pathLst>
              <a:path w="38744" h="681981">
                <a:moveTo>
                  <a:pt x="0" y="0"/>
                </a:moveTo>
                <a:lnTo>
                  <a:pt x="38744" y="0"/>
                </a:lnTo>
                <a:lnTo>
                  <a:pt x="38744" y="681981"/>
                </a:lnTo>
                <a:lnTo>
                  <a:pt x="0" y="681981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7932858" y="1040767"/>
            <a:ext cx="0" cy="607062"/>
          </a:xfrm>
          <a:custGeom>
            <a:avLst/>
            <a:gdLst/>
            <a:ahLst/>
            <a:cxnLst/>
            <a:rect l="l" t="t" r="r" b="b"/>
            <a:pathLst>
              <a:path w="0" h="607062">
                <a:moveTo>
                  <a:pt x="0" y="60706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913485" y="1040767"/>
            <a:ext cx="38744" cy="607062"/>
          </a:xfrm>
          <a:custGeom>
            <a:avLst/>
            <a:gdLst/>
            <a:ahLst/>
            <a:cxnLst/>
            <a:rect l="l" t="t" r="r" b="b"/>
            <a:pathLst>
              <a:path w="38744" h="607062">
                <a:moveTo>
                  <a:pt x="0" y="0"/>
                </a:moveTo>
                <a:lnTo>
                  <a:pt x="38744" y="0"/>
                </a:lnTo>
                <a:lnTo>
                  <a:pt x="38744" y="607062"/>
                </a:lnTo>
                <a:lnTo>
                  <a:pt x="0" y="607062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971601" y="1109143"/>
            <a:ext cx="0" cy="538685"/>
          </a:xfrm>
          <a:custGeom>
            <a:avLst/>
            <a:gdLst/>
            <a:ahLst/>
            <a:cxnLst/>
            <a:rect l="l" t="t" r="r" b="b"/>
            <a:pathLst>
              <a:path w="0" h="538685">
                <a:moveTo>
                  <a:pt x="0" y="538685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952227" y="1109142"/>
            <a:ext cx="38744" cy="538685"/>
          </a:xfrm>
          <a:custGeom>
            <a:avLst/>
            <a:gdLst/>
            <a:ahLst/>
            <a:cxnLst/>
            <a:rect l="l" t="t" r="r" b="b"/>
            <a:pathLst>
              <a:path w="38744" h="538685">
                <a:moveTo>
                  <a:pt x="0" y="0"/>
                </a:moveTo>
                <a:lnTo>
                  <a:pt x="38744" y="0"/>
                </a:lnTo>
                <a:lnTo>
                  <a:pt x="38744" y="538685"/>
                </a:lnTo>
                <a:lnTo>
                  <a:pt x="0" y="538685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8010344" y="1142440"/>
            <a:ext cx="0" cy="505387"/>
          </a:xfrm>
          <a:custGeom>
            <a:avLst/>
            <a:gdLst/>
            <a:ahLst/>
            <a:cxnLst/>
            <a:rect l="l" t="t" r="r" b="b"/>
            <a:pathLst>
              <a:path w="0" h="505387">
                <a:moveTo>
                  <a:pt x="0" y="50538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990971" y="1142440"/>
            <a:ext cx="38744" cy="505391"/>
          </a:xfrm>
          <a:custGeom>
            <a:avLst/>
            <a:gdLst/>
            <a:ahLst/>
            <a:cxnLst/>
            <a:rect l="l" t="t" r="r" b="b"/>
            <a:pathLst>
              <a:path w="38744" h="505391">
                <a:moveTo>
                  <a:pt x="0" y="0"/>
                </a:moveTo>
                <a:lnTo>
                  <a:pt x="38744" y="0"/>
                </a:lnTo>
                <a:lnTo>
                  <a:pt x="38744" y="505391"/>
                </a:lnTo>
                <a:lnTo>
                  <a:pt x="0" y="505391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049090" y="1224490"/>
            <a:ext cx="0" cy="423337"/>
          </a:xfrm>
          <a:custGeom>
            <a:avLst/>
            <a:gdLst/>
            <a:ahLst/>
            <a:cxnLst/>
            <a:rect l="l" t="t" r="r" b="b"/>
            <a:pathLst>
              <a:path w="0" h="423337">
                <a:moveTo>
                  <a:pt x="0" y="42333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8029713" y="1224489"/>
            <a:ext cx="38744" cy="423337"/>
          </a:xfrm>
          <a:custGeom>
            <a:avLst/>
            <a:gdLst/>
            <a:ahLst/>
            <a:cxnLst/>
            <a:rect l="l" t="t" r="r" b="b"/>
            <a:pathLst>
              <a:path w="38744" h="423337">
                <a:moveTo>
                  <a:pt x="0" y="0"/>
                </a:moveTo>
                <a:lnTo>
                  <a:pt x="38744" y="0"/>
                </a:lnTo>
                <a:lnTo>
                  <a:pt x="38744" y="423337"/>
                </a:lnTo>
                <a:lnTo>
                  <a:pt x="0" y="423337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8087834" y="1240544"/>
            <a:ext cx="0" cy="407282"/>
          </a:xfrm>
          <a:custGeom>
            <a:avLst/>
            <a:gdLst/>
            <a:ahLst/>
            <a:cxnLst/>
            <a:rect l="l" t="t" r="r" b="b"/>
            <a:pathLst>
              <a:path w="0" h="407282">
                <a:moveTo>
                  <a:pt x="0" y="407282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8068460" y="1240543"/>
            <a:ext cx="38744" cy="407286"/>
          </a:xfrm>
          <a:custGeom>
            <a:avLst/>
            <a:gdLst/>
            <a:ahLst/>
            <a:cxnLst/>
            <a:rect l="l" t="t" r="r" b="b"/>
            <a:pathLst>
              <a:path w="38744" h="407286">
                <a:moveTo>
                  <a:pt x="0" y="0"/>
                </a:moveTo>
                <a:lnTo>
                  <a:pt x="38744" y="0"/>
                </a:lnTo>
                <a:lnTo>
                  <a:pt x="38744" y="407286"/>
                </a:lnTo>
                <a:lnTo>
                  <a:pt x="0" y="407286"/>
                </a:lnTo>
                <a:lnTo>
                  <a:pt x="0" y="0"/>
                </a:lnTo>
                <a:close/>
              </a:path>
            </a:pathLst>
          </a:custGeom>
          <a:ln w="392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8126572" y="1266110"/>
            <a:ext cx="0" cy="381716"/>
          </a:xfrm>
          <a:custGeom>
            <a:avLst/>
            <a:gdLst/>
            <a:ahLst/>
            <a:cxnLst/>
            <a:rect l="l" t="t" r="r" b="b"/>
            <a:pathLst>
              <a:path w="0" h="381716">
                <a:moveTo>
                  <a:pt x="0" y="381715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8107203" y="1266109"/>
            <a:ext cx="38744" cy="381719"/>
          </a:xfrm>
          <a:custGeom>
            <a:avLst/>
            <a:gdLst/>
            <a:ahLst/>
            <a:cxnLst/>
            <a:rect l="l" t="t" r="r" b="b"/>
            <a:pathLst>
              <a:path w="38744" h="381719">
                <a:moveTo>
                  <a:pt x="0" y="0"/>
                </a:moveTo>
                <a:lnTo>
                  <a:pt x="38744" y="0"/>
                </a:lnTo>
                <a:lnTo>
                  <a:pt x="38744" y="381719"/>
                </a:lnTo>
                <a:lnTo>
                  <a:pt x="0" y="381719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8145312" y="1338051"/>
            <a:ext cx="40014" cy="309773"/>
          </a:xfrm>
          <a:custGeom>
            <a:avLst/>
            <a:gdLst/>
            <a:ahLst/>
            <a:cxnLst/>
            <a:rect l="l" t="t" r="r" b="b"/>
            <a:pathLst>
              <a:path w="40014" h="309773">
                <a:moveTo>
                  <a:pt x="0" y="0"/>
                </a:moveTo>
                <a:lnTo>
                  <a:pt x="40014" y="0"/>
                </a:lnTo>
                <a:lnTo>
                  <a:pt x="40014" y="309773"/>
                </a:lnTo>
                <a:lnTo>
                  <a:pt x="0" y="309773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8145946" y="1338050"/>
            <a:ext cx="38744" cy="309773"/>
          </a:xfrm>
          <a:custGeom>
            <a:avLst/>
            <a:gdLst/>
            <a:ahLst/>
            <a:cxnLst/>
            <a:rect l="l" t="t" r="r" b="b"/>
            <a:pathLst>
              <a:path w="38744" h="309773">
                <a:moveTo>
                  <a:pt x="0" y="0"/>
                </a:moveTo>
                <a:lnTo>
                  <a:pt x="38744" y="0"/>
                </a:lnTo>
                <a:lnTo>
                  <a:pt x="38744" y="309773"/>
                </a:lnTo>
                <a:lnTo>
                  <a:pt x="0" y="309773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8184055" y="1342808"/>
            <a:ext cx="40014" cy="305015"/>
          </a:xfrm>
          <a:custGeom>
            <a:avLst/>
            <a:gdLst/>
            <a:ahLst/>
            <a:cxnLst/>
            <a:rect l="l" t="t" r="r" b="b"/>
            <a:pathLst>
              <a:path w="40014" h="305015">
                <a:moveTo>
                  <a:pt x="0" y="0"/>
                </a:moveTo>
                <a:lnTo>
                  <a:pt x="40014" y="0"/>
                </a:lnTo>
                <a:lnTo>
                  <a:pt x="40014" y="305015"/>
                </a:lnTo>
                <a:lnTo>
                  <a:pt x="0" y="305015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8184689" y="1342808"/>
            <a:ext cx="38744" cy="305019"/>
          </a:xfrm>
          <a:custGeom>
            <a:avLst/>
            <a:gdLst/>
            <a:ahLst/>
            <a:cxnLst/>
            <a:rect l="l" t="t" r="r" b="b"/>
            <a:pathLst>
              <a:path w="38744" h="305019">
                <a:moveTo>
                  <a:pt x="0" y="0"/>
                </a:moveTo>
                <a:lnTo>
                  <a:pt x="38744" y="0"/>
                </a:lnTo>
                <a:lnTo>
                  <a:pt x="38744" y="305019"/>
                </a:lnTo>
                <a:lnTo>
                  <a:pt x="0" y="305019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8242806" y="1383833"/>
            <a:ext cx="0" cy="263990"/>
          </a:xfrm>
          <a:custGeom>
            <a:avLst/>
            <a:gdLst/>
            <a:ahLst/>
            <a:cxnLst/>
            <a:rect l="l" t="t" r="r" b="b"/>
            <a:pathLst>
              <a:path w="0" h="263990">
                <a:moveTo>
                  <a:pt x="0" y="263990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8223432" y="1383832"/>
            <a:ext cx="38744" cy="263990"/>
          </a:xfrm>
          <a:custGeom>
            <a:avLst/>
            <a:gdLst/>
            <a:ahLst/>
            <a:cxnLst/>
            <a:rect l="l" t="t" r="r" b="b"/>
            <a:pathLst>
              <a:path w="38744" h="263990">
                <a:moveTo>
                  <a:pt x="0" y="0"/>
                </a:moveTo>
                <a:lnTo>
                  <a:pt x="38744" y="0"/>
                </a:lnTo>
                <a:lnTo>
                  <a:pt x="38744" y="263990"/>
                </a:lnTo>
                <a:lnTo>
                  <a:pt x="0" y="263990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8281552" y="1430207"/>
            <a:ext cx="0" cy="217615"/>
          </a:xfrm>
          <a:custGeom>
            <a:avLst/>
            <a:gdLst/>
            <a:ahLst/>
            <a:cxnLst/>
            <a:rect l="l" t="t" r="r" b="b"/>
            <a:pathLst>
              <a:path w="0" h="217615">
                <a:moveTo>
                  <a:pt x="0" y="217615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8262179" y="1430211"/>
            <a:ext cx="38744" cy="217615"/>
          </a:xfrm>
          <a:custGeom>
            <a:avLst/>
            <a:gdLst/>
            <a:ahLst/>
            <a:cxnLst/>
            <a:rect l="l" t="t" r="r" b="b"/>
            <a:pathLst>
              <a:path w="38744" h="217615">
                <a:moveTo>
                  <a:pt x="0" y="0"/>
                </a:moveTo>
                <a:lnTo>
                  <a:pt x="38744" y="0"/>
                </a:lnTo>
                <a:lnTo>
                  <a:pt x="38744" y="217615"/>
                </a:lnTo>
                <a:lnTo>
                  <a:pt x="0" y="217615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8320296" y="1443884"/>
            <a:ext cx="0" cy="203937"/>
          </a:xfrm>
          <a:custGeom>
            <a:avLst/>
            <a:gdLst/>
            <a:ahLst/>
            <a:cxnLst/>
            <a:rect l="l" t="t" r="r" b="b"/>
            <a:pathLst>
              <a:path w="0" h="203937">
                <a:moveTo>
                  <a:pt x="0" y="203937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8300922" y="1443884"/>
            <a:ext cx="38744" cy="203941"/>
          </a:xfrm>
          <a:custGeom>
            <a:avLst/>
            <a:gdLst/>
            <a:ahLst/>
            <a:cxnLst/>
            <a:rect l="l" t="t" r="r" b="b"/>
            <a:pathLst>
              <a:path w="38744" h="203941">
                <a:moveTo>
                  <a:pt x="0" y="0"/>
                </a:moveTo>
                <a:lnTo>
                  <a:pt x="38744" y="0"/>
                </a:lnTo>
                <a:lnTo>
                  <a:pt x="38744" y="203941"/>
                </a:lnTo>
                <a:lnTo>
                  <a:pt x="0" y="203941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8339031" y="1476585"/>
            <a:ext cx="40014" cy="171235"/>
          </a:xfrm>
          <a:custGeom>
            <a:avLst/>
            <a:gdLst/>
            <a:ahLst/>
            <a:cxnLst/>
            <a:rect l="l" t="t" r="r" b="b"/>
            <a:pathLst>
              <a:path w="40014" h="171235">
                <a:moveTo>
                  <a:pt x="0" y="0"/>
                </a:moveTo>
                <a:lnTo>
                  <a:pt x="40014" y="0"/>
                </a:lnTo>
                <a:lnTo>
                  <a:pt x="40014" y="171235"/>
                </a:lnTo>
                <a:lnTo>
                  <a:pt x="0" y="171235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8339665" y="1476585"/>
            <a:ext cx="38744" cy="171239"/>
          </a:xfrm>
          <a:custGeom>
            <a:avLst/>
            <a:gdLst/>
            <a:ahLst/>
            <a:cxnLst/>
            <a:rect l="l" t="t" r="r" b="b"/>
            <a:pathLst>
              <a:path w="38744" h="171239">
                <a:moveTo>
                  <a:pt x="0" y="0"/>
                </a:moveTo>
                <a:lnTo>
                  <a:pt x="38744" y="0"/>
                </a:lnTo>
                <a:lnTo>
                  <a:pt x="38744" y="171239"/>
                </a:lnTo>
                <a:lnTo>
                  <a:pt x="0" y="171239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8377778" y="1471230"/>
            <a:ext cx="40010" cy="176589"/>
          </a:xfrm>
          <a:custGeom>
            <a:avLst/>
            <a:gdLst/>
            <a:ahLst/>
            <a:cxnLst/>
            <a:rect l="l" t="t" r="r" b="b"/>
            <a:pathLst>
              <a:path w="40010" h="176589">
                <a:moveTo>
                  <a:pt x="0" y="0"/>
                </a:moveTo>
                <a:lnTo>
                  <a:pt x="40010" y="0"/>
                </a:lnTo>
                <a:lnTo>
                  <a:pt x="40010" y="176589"/>
                </a:lnTo>
                <a:lnTo>
                  <a:pt x="0" y="176589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8378407" y="1471234"/>
            <a:ext cx="38744" cy="176590"/>
          </a:xfrm>
          <a:custGeom>
            <a:avLst/>
            <a:gdLst/>
            <a:ahLst/>
            <a:cxnLst/>
            <a:rect l="l" t="t" r="r" b="b"/>
            <a:pathLst>
              <a:path w="38744" h="176590">
                <a:moveTo>
                  <a:pt x="0" y="0"/>
                </a:moveTo>
                <a:lnTo>
                  <a:pt x="38744" y="0"/>
                </a:lnTo>
                <a:lnTo>
                  <a:pt x="38744" y="176590"/>
                </a:lnTo>
                <a:lnTo>
                  <a:pt x="0" y="176590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8416517" y="1481934"/>
            <a:ext cx="40014" cy="165885"/>
          </a:xfrm>
          <a:custGeom>
            <a:avLst/>
            <a:gdLst/>
            <a:ahLst/>
            <a:cxnLst/>
            <a:rect l="l" t="t" r="r" b="b"/>
            <a:pathLst>
              <a:path w="40014" h="165885">
                <a:moveTo>
                  <a:pt x="0" y="0"/>
                </a:moveTo>
                <a:lnTo>
                  <a:pt x="40014" y="0"/>
                </a:lnTo>
                <a:lnTo>
                  <a:pt x="40014" y="165885"/>
                </a:lnTo>
                <a:lnTo>
                  <a:pt x="0" y="165885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8417151" y="1481933"/>
            <a:ext cx="38744" cy="165885"/>
          </a:xfrm>
          <a:custGeom>
            <a:avLst/>
            <a:gdLst/>
            <a:ahLst/>
            <a:cxnLst/>
            <a:rect l="l" t="t" r="r" b="b"/>
            <a:pathLst>
              <a:path w="38744" h="165885">
                <a:moveTo>
                  <a:pt x="0" y="0"/>
                </a:moveTo>
                <a:lnTo>
                  <a:pt x="38744" y="0"/>
                </a:lnTo>
                <a:lnTo>
                  <a:pt x="38744" y="165885"/>
                </a:lnTo>
                <a:lnTo>
                  <a:pt x="0" y="165885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8475267" y="1519985"/>
            <a:ext cx="0" cy="127833"/>
          </a:xfrm>
          <a:custGeom>
            <a:avLst/>
            <a:gdLst/>
            <a:ahLst/>
            <a:cxnLst/>
            <a:rect l="l" t="t" r="r" b="b"/>
            <a:pathLst>
              <a:path w="0" h="127833">
                <a:moveTo>
                  <a:pt x="0" y="127833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8455897" y="1519985"/>
            <a:ext cx="38744" cy="127833"/>
          </a:xfrm>
          <a:custGeom>
            <a:avLst/>
            <a:gdLst/>
            <a:ahLst/>
            <a:cxnLst/>
            <a:rect l="l" t="t" r="r" b="b"/>
            <a:pathLst>
              <a:path w="38744" h="127833">
                <a:moveTo>
                  <a:pt x="0" y="0"/>
                </a:moveTo>
                <a:lnTo>
                  <a:pt x="38744" y="0"/>
                </a:lnTo>
                <a:lnTo>
                  <a:pt x="38744" y="127833"/>
                </a:lnTo>
                <a:lnTo>
                  <a:pt x="0" y="127833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8494007" y="1537227"/>
            <a:ext cx="40014" cy="110590"/>
          </a:xfrm>
          <a:custGeom>
            <a:avLst/>
            <a:gdLst/>
            <a:ahLst/>
            <a:cxnLst/>
            <a:rect l="l" t="t" r="r" b="b"/>
            <a:pathLst>
              <a:path w="40014" h="110590">
                <a:moveTo>
                  <a:pt x="0" y="0"/>
                </a:moveTo>
                <a:lnTo>
                  <a:pt x="40014" y="0"/>
                </a:lnTo>
                <a:lnTo>
                  <a:pt x="40014" y="110590"/>
                </a:lnTo>
                <a:lnTo>
                  <a:pt x="0" y="110590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8494641" y="1537227"/>
            <a:ext cx="38744" cy="110590"/>
          </a:xfrm>
          <a:custGeom>
            <a:avLst/>
            <a:gdLst/>
            <a:ahLst/>
            <a:cxnLst/>
            <a:rect l="l" t="t" r="r" b="b"/>
            <a:pathLst>
              <a:path w="38744" h="110590">
                <a:moveTo>
                  <a:pt x="0" y="0"/>
                </a:moveTo>
                <a:lnTo>
                  <a:pt x="38744" y="0"/>
                </a:lnTo>
                <a:lnTo>
                  <a:pt x="38744" y="110590"/>
                </a:lnTo>
                <a:lnTo>
                  <a:pt x="0" y="110590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8532749" y="1532473"/>
            <a:ext cx="40014" cy="115348"/>
          </a:xfrm>
          <a:custGeom>
            <a:avLst/>
            <a:gdLst/>
            <a:ahLst/>
            <a:cxnLst/>
            <a:rect l="l" t="t" r="r" b="b"/>
            <a:pathLst>
              <a:path w="40014" h="115348">
                <a:moveTo>
                  <a:pt x="0" y="0"/>
                </a:moveTo>
                <a:lnTo>
                  <a:pt x="40014" y="0"/>
                </a:lnTo>
                <a:lnTo>
                  <a:pt x="40014" y="115348"/>
                </a:lnTo>
                <a:lnTo>
                  <a:pt x="0" y="115348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8533383" y="1532472"/>
            <a:ext cx="38744" cy="115348"/>
          </a:xfrm>
          <a:custGeom>
            <a:avLst/>
            <a:gdLst/>
            <a:ahLst/>
            <a:cxnLst/>
            <a:rect l="l" t="t" r="r" b="b"/>
            <a:pathLst>
              <a:path w="38744" h="115348">
                <a:moveTo>
                  <a:pt x="0" y="0"/>
                </a:moveTo>
                <a:lnTo>
                  <a:pt x="38744" y="0"/>
                </a:lnTo>
                <a:lnTo>
                  <a:pt x="38744" y="115348"/>
                </a:lnTo>
                <a:lnTo>
                  <a:pt x="0" y="115348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8571493" y="1555065"/>
            <a:ext cx="40014" cy="92754"/>
          </a:xfrm>
          <a:custGeom>
            <a:avLst/>
            <a:gdLst/>
            <a:ahLst/>
            <a:cxnLst/>
            <a:rect l="l" t="t" r="r" b="b"/>
            <a:pathLst>
              <a:path w="40014" h="92754">
                <a:moveTo>
                  <a:pt x="0" y="0"/>
                </a:moveTo>
                <a:lnTo>
                  <a:pt x="40014" y="0"/>
                </a:lnTo>
                <a:lnTo>
                  <a:pt x="40014" y="92754"/>
                </a:lnTo>
                <a:lnTo>
                  <a:pt x="0" y="92754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8572126" y="1555065"/>
            <a:ext cx="38744" cy="92754"/>
          </a:xfrm>
          <a:custGeom>
            <a:avLst/>
            <a:gdLst/>
            <a:ahLst/>
            <a:cxnLst/>
            <a:rect l="l" t="t" r="r" b="b"/>
            <a:pathLst>
              <a:path w="38744" h="92754">
                <a:moveTo>
                  <a:pt x="0" y="0"/>
                </a:moveTo>
                <a:lnTo>
                  <a:pt x="38744" y="0"/>
                </a:lnTo>
                <a:lnTo>
                  <a:pt x="38744" y="92754"/>
                </a:lnTo>
                <a:lnTo>
                  <a:pt x="0" y="92754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8610235" y="1550307"/>
            <a:ext cx="40014" cy="97508"/>
          </a:xfrm>
          <a:custGeom>
            <a:avLst/>
            <a:gdLst/>
            <a:ahLst/>
            <a:cxnLst/>
            <a:rect l="l" t="t" r="r" b="b"/>
            <a:pathLst>
              <a:path w="40014" h="97508">
                <a:moveTo>
                  <a:pt x="0" y="0"/>
                </a:moveTo>
                <a:lnTo>
                  <a:pt x="40014" y="0"/>
                </a:lnTo>
                <a:lnTo>
                  <a:pt x="40014" y="97508"/>
                </a:lnTo>
                <a:lnTo>
                  <a:pt x="0" y="97508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8610869" y="1550306"/>
            <a:ext cx="38744" cy="97508"/>
          </a:xfrm>
          <a:custGeom>
            <a:avLst/>
            <a:gdLst/>
            <a:ahLst/>
            <a:cxnLst/>
            <a:rect l="l" t="t" r="r" b="b"/>
            <a:pathLst>
              <a:path w="38744" h="97508">
                <a:moveTo>
                  <a:pt x="0" y="0"/>
                </a:moveTo>
                <a:lnTo>
                  <a:pt x="38744" y="0"/>
                </a:lnTo>
                <a:lnTo>
                  <a:pt x="38744" y="97508"/>
                </a:lnTo>
                <a:lnTo>
                  <a:pt x="0" y="97508"/>
                </a:lnTo>
                <a:lnTo>
                  <a:pt x="0" y="0"/>
                </a:lnTo>
                <a:close/>
              </a:path>
            </a:pathLst>
          </a:custGeom>
          <a:ln w="3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8648982" y="1577061"/>
            <a:ext cx="40014" cy="70753"/>
          </a:xfrm>
          <a:custGeom>
            <a:avLst/>
            <a:gdLst/>
            <a:ahLst/>
            <a:cxnLst/>
            <a:rect l="l" t="t" r="r" b="b"/>
            <a:pathLst>
              <a:path w="40014" h="70753">
                <a:moveTo>
                  <a:pt x="0" y="0"/>
                </a:moveTo>
                <a:lnTo>
                  <a:pt x="40014" y="0"/>
                </a:lnTo>
                <a:lnTo>
                  <a:pt x="40014" y="70753"/>
                </a:lnTo>
                <a:lnTo>
                  <a:pt x="0" y="70753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8649616" y="1577061"/>
            <a:ext cx="38744" cy="70753"/>
          </a:xfrm>
          <a:custGeom>
            <a:avLst/>
            <a:gdLst/>
            <a:ahLst/>
            <a:cxnLst/>
            <a:rect l="l" t="t" r="r" b="b"/>
            <a:pathLst>
              <a:path w="38744" h="70753">
                <a:moveTo>
                  <a:pt x="0" y="0"/>
                </a:moveTo>
                <a:lnTo>
                  <a:pt x="38744" y="0"/>
                </a:lnTo>
                <a:lnTo>
                  <a:pt x="38744" y="70753"/>
                </a:lnTo>
                <a:lnTo>
                  <a:pt x="0" y="70753"/>
                </a:lnTo>
                <a:lnTo>
                  <a:pt x="0" y="0"/>
                </a:lnTo>
                <a:close/>
              </a:path>
            </a:pathLst>
          </a:custGeom>
          <a:ln w="3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8687725" y="1571710"/>
            <a:ext cx="40014" cy="76103"/>
          </a:xfrm>
          <a:custGeom>
            <a:avLst/>
            <a:gdLst/>
            <a:ahLst/>
            <a:cxnLst/>
            <a:rect l="l" t="t" r="r" b="b"/>
            <a:pathLst>
              <a:path w="40014" h="76103">
                <a:moveTo>
                  <a:pt x="0" y="0"/>
                </a:moveTo>
                <a:lnTo>
                  <a:pt x="40014" y="0"/>
                </a:lnTo>
                <a:lnTo>
                  <a:pt x="40014" y="76103"/>
                </a:lnTo>
                <a:lnTo>
                  <a:pt x="0" y="76103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8688359" y="1571710"/>
            <a:ext cx="38744" cy="76107"/>
          </a:xfrm>
          <a:custGeom>
            <a:avLst/>
            <a:gdLst/>
            <a:ahLst/>
            <a:cxnLst/>
            <a:rect l="l" t="t" r="r" b="b"/>
            <a:pathLst>
              <a:path w="38744" h="76107">
                <a:moveTo>
                  <a:pt x="0" y="0"/>
                </a:moveTo>
                <a:lnTo>
                  <a:pt x="38744" y="0"/>
                </a:lnTo>
                <a:lnTo>
                  <a:pt x="38744" y="76107"/>
                </a:lnTo>
                <a:lnTo>
                  <a:pt x="0" y="76107"/>
                </a:lnTo>
                <a:lnTo>
                  <a:pt x="0" y="0"/>
                </a:lnTo>
                <a:close/>
              </a:path>
            </a:pathLst>
          </a:custGeom>
          <a:ln w="3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8746475" y="1589549"/>
            <a:ext cx="0" cy="58268"/>
          </a:xfrm>
          <a:custGeom>
            <a:avLst/>
            <a:gdLst/>
            <a:ahLst/>
            <a:cxnLst/>
            <a:rect l="l" t="t" r="r" b="b"/>
            <a:pathLst>
              <a:path w="0" h="58268">
                <a:moveTo>
                  <a:pt x="0" y="58268"/>
                </a:moveTo>
                <a:lnTo>
                  <a:pt x="0" y="0"/>
                </a:lnTo>
              </a:path>
            </a:pathLst>
          </a:custGeom>
          <a:ln w="40014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8727102" y="1589548"/>
            <a:ext cx="38744" cy="58268"/>
          </a:xfrm>
          <a:custGeom>
            <a:avLst/>
            <a:gdLst/>
            <a:ahLst/>
            <a:cxnLst/>
            <a:rect l="l" t="t" r="r" b="b"/>
            <a:pathLst>
              <a:path w="38744" h="58268">
                <a:moveTo>
                  <a:pt x="0" y="0"/>
                </a:moveTo>
                <a:lnTo>
                  <a:pt x="38744" y="0"/>
                </a:lnTo>
                <a:lnTo>
                  <a:pt x="38744" y="58268"/>
                </a:lnTo>
                <a:lnTo>
                  <a:pt x="0" y="58268"/>
                </a:lnTo>
                <a:lnTo>
                  <a:pt x="0" y="0"/>
                </a:lnTo>
                <a:close/>
              </a:path>
            </a:pathLst>
          </a:custGeom>
          <a:ln w="3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8765850" y="1622843"/>
            <a:ext cx="116226" cy="0"/>
          </a:xfrm>
          <a:custGeom>
            <a:avLst/>
            <a:gdLst/>
            <a:ahLst/>
            <a:cxnLst/>
            <a:rect l="l" t="t" r="r" b="b"/>
            <a:pathLst>
              <a:path w="116226" h="0">
                <a:moveTo>
                  <a:pt x="0" y="0"/>
                </a:moveTo>
                <a:lnTo>
                  <a:pt x="116226" y="0"/>
                </a:lnTo>
              </a:path>
            </a:pathLst>
          </a:custGeom>
          <a:ln w="51213">
            <a:solidFill>
              <a:srgbClr val="CAD5E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8765845" y="1597871"/>
            <a:ext cx="38744" cy="49944"/>
          </a:xfrm>
          <a:custGeom>
            <a:avLst/>
            <a:gdLst/>
            <a:ahLst/>
            <a:cxnLst/>
            <a:rect l="l" t="t" r="r" b="b"/>
            <a:pathLst>
              <a:path w="38744" h="49944">
                <a:moveTo>
                  <a:pt x="0" y="0"/>
                </a:moveTo>
                <a:lnTo>
                  <a:pt x="38744" y="0"/>
                </a:lnTo>
                <a:lnTo>
                  <a:pt x="38744" y="49944"/>
                </a:lnTo>
                <a:lnTo>
                  <a:pt x="0" y="49944"/>
                </a:lnTo>
                <a:lnTo>
                  <a:pt x="0" y="0"/>
                </a:lnTo>
                <a:close/>
              </a:path>
            </a:pathLst>
          </a:custGeom>
          <a:ln w="39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8804592" y="1598462"/>
            <a:ext cx="38744" cy="49348"/>
          </a:xfrm>
          <a:custGeom>
            <a:avLst/>
            <a:gdLst/>
            <a:ahLst/>
            <a:cxnLst/>
            <a:rect l="l" t="t" r="r" b="b"/>
            <a:pathLst>
              <a:path w="38744" h="49348">
                <a:moveTo>
                  <a:pt x="0" y="0"/>
                </a:moveTo>
                <a:lnTo>
                  <a:pt x="38744" y="0"/>
                </a:lnTo>
                <a:lnTo>
                  <a:pt x="38744" y="49348"/>
                </a:lnTo>
                <a:lnTo>
                  <a:pt x="0" y="49348"/>
                </a:lnTo>
                <a:lnTo>
                  <a:pt x="0" y="0"/>
                </a:lnTo>
                <a:close/>
              </a:path>
            </a:pathLst>
          </a:custGeom>
          <a:ln w="39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8843335" y="1600843"/>
            <a:ext cx="38744" cy="46971"/>
          </a:xfrm>
          <a:custGeom>
            <a:avLst/>
            <a:gdLst/>
            <a:ahLst/>
            <a:cxnLst/>
            <a:rect l="l" t="t" r="r" b="b"/>
            <a:pathLst>
              <a:path w="38744" h="46971">
                <a:moveTo>
                  <a:pt x="0" y="0"/>
                </a:moveTo>
                <a:lnTo>
                  <a:pt x="38744" y="0"/>
                </a:lnTo>
                <a:lnTo>
                  <a:pt x="38744" y="46971"/>
                </a:lnTo>
                <a:lnTo>
                  <a:pt x="0" y="46971"/>
                </a:lnTo>
                <a:lnTo>
                  <a:pt x="0" y="0"/>
                </a:lnTo>
                <a:close/>
              </a:path>
            </a:pathLst>
          </a:custGeom>
          <a:ln w="39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8882079" y="1623393"/>
            <a:ext cx="38744" cy="25051"/>
          </a:xfrm>
          <a:custGeom>
            <a:avLst/>
            <a:gdLst/>
            <a:ahLst/>
            <a:cxnLst/>
            <a:rect l="l" t="t" r="r" b="b"/>
            <a:pathLst>
              <a:path w="38744" h="25051">
                <a:moveTo>
                  <a:pt x="0" y="0"/>
                </a:moveTo>
                <a:lnTo>
                  <a:pt x="38744" y="0"/>
                </a:lnTo>
                <a:lnTo>
                  <a:pt x="38744" y="25051"/>
                </a:lnTo>
                <a:lnTo>
                  <a:pt x="0" y="25051"/>
                </a:lnTo>
                <a:lnTo>
                  <a:pt x="0" y="0"/>
                </a:lnTo>
                <a:close/>
              </a:path>
            </a:pathLst>
          </a:custGeom>
          <a:solidFill>
            <a:srgbClr val="CAD5E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8880113" y="1621431"/>
            <a:ext cx="42673" cy="28974"/>
          </a:xfrm>
          <a:custGeom>
            <a:avLst/>
            <a:gdLst/>
            <a:ahLst/>
            <a:cxnLst/>
            <a:rect l="l" t="t" r="r" b="b"/>
            <a:pathLst>
              <a:path w="42673" h="28974">
                <a:moveTo>
                  <a:pt x="0" y="0"/>
                </a:moveTo>
                <a:lnTo>
                  <a:pt x="42673" y="0"/>
                </a:lnTo>
                <a:lnTo>
                  <a:pt x="42673" y="28974"/>
                </a:lnTo>
                <a:lnTo>
                  <a:pt x="0" y="289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680896" y="1647809"/>
            <a:ext cx="2259540" cy="0"/>
          </a:xfrm>
          <a:custGeom>
            <a:avLst/>
            <a:gdLst/>
            <a:ahLst/>
            <a:cxnLst/>
            <a:rect l="l" t="t" r="r" b="b"/>
            <a:pathLst>
              <a:path w="2259540" h="0">
                <a:moveTo>
                  <a:pt x="0" y="0"/>
                </a:moveTo>
                <a:lnTo>
                  <a:pt x="2259540" y="0"/>
                </a:lnTo>
              </a:path>
            </a:pathLst>
          </a:custGeom>
          <a:ln w="392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8940435" y="43097"/>
            <a:ext cx="0" cy="1604713"/>
          </a:xfrm>
          <a:custGeom>
            <a:avLst/>
            <a:gdLst/>
            <a:ahLst/>
            <a:cxnLst/>
            <a:rect l="l" t="t" r="r" b="b"/>
            <a:pathLst>
              <a:path w="0" h="1604713">
                <a:moveTo>
                  <a:pt x="0" y="1604713"/>
                </a:moveTo>
                <a:lnTo>
                  <a:pt x="0" y="0"/>
                </a:lnTo>
              </a:path>
            </a:pathLst>
          </a:custGeom>
          <a:ln w="3929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704493" y="43098"/>
            <a:ext cx="2235942" cy="0"/>
          </a:xfrm>
          <a:custGeom>
            <a:avLst/>
            <a:gdLst/>
            <a:ahLst/>
            <a:cxnLst/>
            <a:rect l="l" t="t" r="r" b="b"/>
            <a:pathLst>
              <a:path w="2235942" h="0">
                <a:moveTo>
                  <a:pt x="0" y="0"/>
                </a:moveTo>
                <a:lnTo>
                  <a:pt x="2235942" y="0"/>
                </a:lnTo>
              </a:path>
            </a:pathLst>
          </a:custGeom>
          <a:ln w="392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704487" y="43094"/>
            <a:ext cx="0" cy="1604716"/>
          </a:xfrm>
          <a:custGeom>
            <a:avLst/>
            <a:gdLst/>
            <a:ahLst/>
            <a:cxnLst/>
            <a:rect l="l" t="t" r="r" b="b"/>
            <a:pathLst>
              <a:path w="0" h="1604716">
                <a:moveTo>
                  <a:pt x="0" y="1604716"/>
                </a:moveTo>
                <a:lnTo>
                  <a:pt x="0" y="0"/>
                </a:lnTo>
              </a:path>
            </a:pathLst>
          </a:custGeom>
          <a:ln w="3937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873775" y="1647809"/>
            <a:ext cx="0" cy="23534"/>
          </a:xfrm>
          <a:custGeom>
            <a:avLst/>
            <a:gdLst/>
            <a:ahLst/>
            <a:cxnLst/>
            <a:rect l="l" t="t" r="r" b="b"/>
            <a:pathLst>
              <a:path w="0" h="23534">
                <a:moveTo>
                  <a:pt x="0" y="0"/>
                </a:moveTo>
                <a:lnTo>
                  <a:pt x="0" y="23534"/>
                </a:lnTo>
              </a:path>
            </a:pathLst>
          </a:custGeom>
          <a:ln w="3929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6827678" y="1690635"/>
            <a:ext cx="90170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20">
                <a:latin typeface="Arial"/>
                <a:cs typeface="Arial"/>
              </a:rPr>
              <a:t>0</a:t>
            </a:r>
            <a:r>
              <a:rPr dirty="0" smtClean="0" sz="350" spc="-10">
                <a:latin typeface="Arial"/>
                <a:cs typeface="Arial"/>
              </a:rPr>
              <a:t>.5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7519529" y="1647809"/>
            <a:ext cx="0" cy="23534"/>
          </a:xfrm>
          <a:custGeom>
            <a:avLst/>
            <a:gdLst/>
            <a:ahLst/>
            <a:cxnLst/>
            <a:rect l="l" t="t" r="r" b="b"/>
            <a:pathLst>
              <a:path w="0" h="23534">
                <a:moveTo>
                  <a:pt x="0" y="0"/>
                </a:moveTo>
                <a:lnTo>
                  <a:pt x="0" y="23534"/>
                </a:lnTo>
              </a:path>
            </a:pathLst>
          </a:custGeom>
          <a:ln w="3929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8165284" y="1647808"/>
            <a:ext cx="0" cy="23534"/>
          </a:xfrm>
          <a:custGeom>
            <a:avLst/>
            <a:gdLst/>
            <a:ahLst/>
            <a:cxnLst/>
            <a:rect l="l" t="t" r="r" b="b"/>
            <a:pathLst>
              <a:path w="0" h="23534">
                <a:moveTo>
                  <a:pt x="0" y="0"/>
                </a:moveTo>
                <a:lnTo>
                  <a:pt x="0" y="23534"/>
                </a:lnTo>
              </a:path>
            </a:pathLst>
          </a:custGeom>
          <a:ln w="3929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8811038" y="1647808"/>
            <a:ext cx="0" cy="23534"/>
          </a:xfrm>
          <a:custGeom>
            <a:avLst/>
            <a:gdLst/>
            <a:ahLst/>
            <a:cxnLst/>
            <a:rect l="l" t="t" r="r" b="b"/>
            <a:pathLst>
              <a:path w="0" h="23534">
                <a:moveTo>
                  <a:pt x="0" y="0"/>
                </a:moveTo>
                <a:lnTo>
                  <a:pt x="0" y="23534"/>
                </a:lnTo>
              </a:path>
            </a:pathLst>
          </a:custGeom>
          <a:ln w="3929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6680896" y="1278211"/>
            <a:ext cx="23586" cy="0"/>
          </a:xfrm>
          <a:custGeom>
            <a:avLst/>
            <a:gdLst/>
            <a:ahLst/>
            <a:cxnLst/>
            <a:rect l="l" t="t" r="r" b="b"/>
            <a:pathLst>
              <a:path w="23586" h="0">
                <a:moveTo>
                  <a:pt x="23586" y="0"/>
                </a:moveTo>
                <a:lnTo>
                  <a:pt x="0" y="0"/>
                </a:lnTo>
              </a:path>
            </a:pathLst>
          </a:custGeom>
          <a:ln w="392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6680895" y="908616"/>
            <a:ext cx="23586" cy="0"/>
          </a:xfrm>
          <a:custGeom>
            <a:avLst/>
            <a:gdLst/>
            <a:ahLst/>
            <a:cxnLst/>
            <a:rect l="l" t="t" r="r" b="b"/>
            <a:pathLst>
              <a:path w="23586" h="0">
                <a:moveTo>
                  <a:pt x="23586" y="0"/>
                </a:moveTo>
                <a:lnTo>
                  <a:pt x="0" y="0"/>
                </a:lnTo>
              </a:path>
            </a:pathLst>
          </a:custGeom>
          <a:ln w="392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6680893" y="539020"/>
            <a:ext cx="23586" cy="0"/>
          </a:xfrm>
          <a:custGeom>
            <a:avLst/>
            <a:gdLst/>
            <a:ahLst/>
            <a:cxnLst/>
            <a:rect l="l" t="t" r="r" b="b"/>
            <a:pathLst>
              <a:path w="23586" h="0">
                <a:moveTo>
                  <a:pt x="23586" y="0"/>
                </a:moveTo>
                <a:lnTo>
                  <a:pt x="0" y="0"/>
                </a:lnTo>
              </a:path>
            </a:pathLst>
          </a:custGeom>
          <a:ln w="392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6680892" y="169424"/>
            <a:ext cx="23586" cy="0"/>
          </a:xfrm>
          <a:custGeom>
            <a:avLst/>
            <a:gdLst/>
            <a:ahLst/>
            <a:cxnLst/>
            <a:rect l="l" t="t" r="r" b="b"/>
            <a:pathLst>
              <a:path w="23586" h="0">
                <a:moveTo>
                  <a:pt x="23586" y="0"/>
                </a:moveTo>
                <a:lnTo>
                  <a:pt x="0" y="0"/>
                </a:lnTo>
              </a:path>
            </a:pathLst>
          </a:custGeom>
          <a:ln w="392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797808" y="4212335"/>
            <a:ext cx="2142743" cy="819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25907" y="2735579"/>
            <a:ext cx="5999988" cy="1488948"/>
          </a:xfrm>
          <a:custGeom>
            <a:avLst/>
            <a:gdLst/>
            <a:ahLst/>
            <a:cxnLst/>
            <a:rect l="l" t="t" r="r" b="b"/>
            <a:pathLst>
              <a:path w="5999988" h="1488948">
                <a:moveTo>
                  <a:pt x="0" y="0"/>
                </a:moveTo>
                <a:lnTo>
                  <a:pt x="5999988" y="0"/>
                </a:lnTo>
                <a:lnTo>
                  <a:pt x="5999988" y="1488948"/>
                </a:lnTo>
                <a:lnTo>
                  <a:pt x="0" y="14889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6222491" y="1964448"/>
            <a:ext cx="2921508" cy="1676387"/>
          </a:xfrm>
          <a:custGeom>
            <a:avLst/>
            <a:gdLst/>
            <a:ahLst/>
            <a:cxnLst/>
            <a:rect l="l" t="t" r="r" b="b"/>
            <a:pathLst>
              <a:path w="2921507" h="1676387">
                <a:moveTo>
                  <a:pt x="0" y="1676387"/>
                </a:moveTo>
                <a:lnTo>
                  <a:pt x="2921508" y="1676387"/>
                </a:lnTo>
                <a:lnTo>
                  <a:pt x="2921508" y="0"/>
                </a:lnTo>
                <a:lnTo>
                  <a:pt x="0" y="0"/>
                </a:lnTo>
                <a:lnTo>
                  <a:pt x="0" y="16763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6426708" y="3598164"/>
            <a:ext cx="2717291" cy="1488948"/>
          </a:xfrm>
          <a:custGeom>
            <a:avLst/>
            <a:gdLst/>
            <a:ahLst/>
            <a:cxnLst/>
            <a:rect l="l" t="t" r="r" b="b"/>
            <a:pathLst>
              <a:path w="2717292" h="1488948">
                <a:moveTo>
                  <a:pt x="0" y="1488948"/>
                </a:moveTo>
                <a:lnTo>
                  <a:pt x="2717291" y="1488948"/>
                </a:lnTo>
                <a:lnTo>
                  <a:pt x="2717291" y="0"/>
                </a:lnTo>
                <a:lnTo>
                  <a:pt x="0" y="0"/>
                </a:lnTo>
                <a:lnTo>
                  <a:pt x="0" y="14889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2514600" y="992124"/>
            <a:ext cx="990600" cy="105155"/>
          </a:xfrm>
          <a:custGeom>
            <a:avLst/>
            <a:gdLst/>
            <a:ahLst/>
            <a:cxnLst/>
            <a:rect l="l" t="t" r="r" b="b"/>
            <a:pathLst>
              <a:path w="990600" h="105155">
                <a:moveTo>
                  <a:pt x="0" y="0"/>
                </a:moveTo>
                <a:lnTo>
                  <a:pt x="990600" y="0"/>
                </a:lnTo>
                <a:lnTo>
                  <a:pt x="990600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514600" y="992124"/>
            <a:ext cx="990600" cy="105155"/>
          </a:xfrm>
          <a:custGeom>
            <a:avLst/>
            <a:gdLst/>
            <a:ahLst/>
            <a:cxnLst/>
            <a:rect l="l" t="t" r="r" b="b"/>
            <a:pathLst>
              <a:path w="990600" h="105155">
                <a:moveTo>
                  <a:pt x="0" y="0"/>
                </a:moveTo>
                <a:lnTo>
                  <a:pt x="990600" y="0"/>
                </a:lnTo>
                <a:lnTo>
                  <a:pt x="990600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ln w="6705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7315200" y="1758695"/>
            <a:ext cx="990600" cy="76200"/>
          </a:xfrm>
          <a:custGeom>
            <a:avLst/>
            <a:gdLst/>
            <a:ahLst/>
            <a:cxnLst/>
            <a:rect l="l" t="t" r="r" b="b"/>
            <a:pathLst>
              <a:path w="990600" h="76200">
                <a:moveTo>
                  <a:pt x="0" y="0"/>
                </a:moveTo>
                <a:lnTo>
                  <a:pt x="990600" y="0"/>
                </a:lnTo>
                <a:lnTo>
                  <a:pt x="990600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7077530" y="1690634"/>
            <a:ext cx="1326515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08305">
              <a:lnSpc>
                <a:spcPct val="100000"/>
              </a:lnSpc>
              <a:tabLst>
                <a:tab pos="1054100" algn="l"/>
              </a:tabLst>
            </a:pPr>
            <a:r>
              <a:rPr dirty="0" smtClean="0" sz="350" spc="20">
                <a:latin typeface="Arial"/>
                <a:cs typeface="Arial"/>
              </a:rPr>
              <a:t>1</a:t>
            </a:r>
            <a:r>
              <a:rPr dirty="0" smtClean="0" sz="350" spc="-10">
                <a:latin typeface="Arial"/>
                <a:cs typeface="Arial"/>
              </a:rPr>
              <a:t>.</a:t>
            </a:r>
            <a:r>
              <a:rPr dirty="0" smtClean="0" sz="350" spc="10">
                <a:latin typeface="Arial"/>
                <a:cs typeface="Arial"/>
              </a:rPr>
              <a:t>0</a:t>
            </a:r>
            <a:r>
              <a:rPr dirty="0" smtClean="0" sz="350" spc="10">
                <a:latin typeface="Arial"/>
                <a:cs typeface="Arial"/>
              </a:rPr>
              <a:t>	</a:t>
            </a:r>
            <a:r>
              <a:rPr dirty="0" smtClean="0" sz="350" spc="20">
                <a:latin typeface="Arial"/>
                <a:cs typeface="Arial"/>
              </a:rPr>
              <a:t>1</a:t>
            </a:r>
            <a:r>
              <a:rPr dirty="0" smtClean="0" sz="350" spc="-10">
                <a:latin typeface="Arial"/>
                <a:cs typeface="Arial"/>
              </a:rPr>
              <a:t>.5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ts val="1015"/>
              </a:lnSpc>
            </a:pPr>
            <a:r>
              <a:rPr dirty="0" smtClean="0" sz="900">
                <a:latin typeface="Calibri"/>
                <a:cs typeface="Calibri"/>
              </a:rPr>
              <a:t>H</a:t>
            </a:r>
            <a:r>
              <a:rPr dirty="0" smtClean="0" sz="900" spc="-5">
                <a:latin typeface="Calibri"/>
                <a:cs typeface="Calibri"/>
              </a:rPr>
              <a:t>i</a:t>
            </a:r>
            <a:r>
              <a:rPr dirty="0" smtClean="0" sz="900" spc="-5">
                <a:latin typeface="Calibri"/>
                <a:cs typeface="Calibri"/>
              </a:rPr>
              <a:t>s</a:t>
            </a:r>
            <a:r>
              <a:rPr dirty="0" smtClean="0" sz="900" spc="-10">
                <a:latin typeface="Calibri"/>
                <a:cs typeface="Calibri"/>
              </a:rPr>
              <a:t>t</a:t>
            </a:r>
            <a:r>
              <a:rPr dirty="0" smtClean="0" sz="900" spc="5">
                <a:latin typeface="Calibri"/>
                <a:cs typeface="Calibri"/>
              </a:rPr>
              <a:t>o</a:t>
            </a:r>
            <a:r>
              <a:rPr dirty="0" smtClean="0" sz="900" spc="-10">
                <a:latin typeface="Calibri"/>
                <a:cs typeface="Calibri"/>
              </a:rPr>
              <a:t>g</a:t>
            </a:r>
            <a:r>
              <a:rPr dirty="0" smtClean="0" sz="900" spc="-10">
                <a:latin typeface="Calibri"/>
                <a:cs typeface="Calibri"/>
              </a:rPr>
              <a:t>r</a:t>
            </a:r>
            <a:r>
              <a:rPr dirty="0" smtClean="0" sz="900" spc="-10">
                <a:latin typeface="Calibri"/>
                <a:cs typeface="Calibri"/>
              </a:rPr>
              <a:t>am</a:t>
            </a:r>
            <a:r>
              <a:rPr dirty="0" smtClean="0" sz="900" spc="-10">
                <a:latin typeface="Calibri"/>
                <a:cs typeface="Calibri"/>
              </a:rPr>
              <a:t> </a:t>
            </a:r>
            <a:r>
              <a:rPr dirty="0" smtClean="0" sz="900" spc="5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-1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EO</a:t>
            </a:r>
            <a:r>
              <a:rPr dirty="0" smtClean="0" sz="900" spc="-15">
                <a:latin typeface="Calibri"/>
                <a:cs typeface="Calibri"/>
              </a:rPr>
              <a:t>A</a:t>
            </a:r>
            <a:r>
              <a:rPr dirty="0" smtClean="0" sz="900" spc="-5">
                <a:latin typeface="Calibri"/>
                <a:cs typeface="Calibri"/>
              </a:rPr>
              <a:t>I</a:t>
            </a:r>
            <a:r>
              <a:rPr dirty="0" smtClean="0" sz="900" spc="-5">
                <a:latin typeface="Calibri"/>
                <a:cs typeface="Calibri"/>
              </a:rPr>
              <a:t> (</a:t>
            </a:r>
            <a:r>
              <a:rPr dirty="0" smtClean="0" sz="900" spc="-10">
                <a:latin typeface="Calibri"/>
                <a:cs typeface="Calibri"/>
              </a:rPr>
              <a:t>cm</a:t>
            </a:r>
            <a:r>
              <a:rPr dirty="0" smtClean="0" baseline="27777" sz="900" spc="-15">
                <a:latin typeface="Calibri"/>
                <a:cs typeface="Calibri"/>
              </a:rPr>
              <a:t>2</a:t>
            </a:r>
            <a:r>
              <a:rPr dirty="0" smtClean="0" sz="900" spc="0">
                <a:latin typeface="Calibri"/>
                <a:cs typeface="Calibri"/>
              </a:rPr>
              <a:t>/</a:t>
            </a:r>
            <a:r>
              <a:rPr dirty="0" smtClean="0" sz="900" spc="-10">
                <a:latin typeface="Calibri"/>
                <a:cs typeface="Calibri"/>
              </a:rPr>
              <a:t>m</a:t>
            </a:r>
            <a:r>
              <a:rPr dirty="0" smtClean="0" baseline="27777" sz="900" spc="-15">
                <a:latin typeface="Calibri"/>
                <a:cs typeface="Calibri"/>
              </a:rPr>
              <a:t>2</a:t>
            </a:r>
            <a:r>
              <a:rPr dirty="0" smtClean="0" sz="900" spc="0">
                <a:latin typeface="Calibri"/>
                <a:cs typeface="Calibri"/>
              </a:rPr>
              <a:t>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764940" y="1690634"/>
            <a:ext cx="90170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20">
                <a:latin typeface="Arial"/>
                <a:cs typeface="Arial"/>
              </a:rPr>
              <a:t>2</a:t>
            </a:r>
            <a:r>
              <a:rPr dirty="0" smtClean="0" sz="350" spc="-10">
                <a:latin typeface="Arial"/>
                <a:cs typeface="Arial"/>
              </a:rPr>
              <a:t>.0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315200" y="1772539"/>
            <a:ext cx="990600" cy="62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865">
              <a:lnSpc>
                <a:spcPct val="100000"/>
              </a:lnSpc>
            </a:pPr>
            <a:r>
              <a:rPr dirty="0" smtClean="0" sz="400" spc="10">
                <a:latin typeface="Arial"/>
                <a:cs typeface="Arial"/>
              </a:rPr>
              <a:t>E</a:t>
            </a:r>
            <a:r>
              <a:rPr dirty="0" smtClean="0" sz="400" spc="-5">
                <a:latin typeface="Arial"/>
                <a:cs typeface="Arial"/>
              </a:rPr>
              <a:t>O</a:t>
            </a:r>
            <a:r>
              <a:rPr dirty="0" smtClean="0" sz="400" spc="10">
                <a:latin typeface="Arial"/>
                <a:cs typeface="Arial"/>
              </a:rPr>
              <a:t>A</a:t>
            </a:r>
            <a:r>
              <a:rPr dirty="0" smtClean="0" sz="400" spc="0">
                <a:latin typeface="Arial"/>
                <a:cs typeface="Arial"/>
              </a:rPr>
              <a:t>i</a:t>
            </a:r>
            <a:r>
              <a:rPr dirty="0" smtClean="0" sz="400" spc="15">
                <a:latin typeface="Arial"/>
                <a:cs typeface="Arial"/>
              </a:rPr>
              <a:t> </a:t>
            </a:r>
            <a:r>
              <a:rPr dirty="0" smtClean="0" sz="400" spc="-10">
                <a:latin typeface="Arial"/>
                <a:cs typeface="Arial"/>
              </a:rPr>
              <a:t>e</a:t>
            </a:r>
            <a:r>
              <a:rPr dirty="0" smtClean="0" sz="400" spc="15">
                <a:latin typeface="Arial"/>
                <a:cs typeface="Arial"/>
              </a:rPr>
              <a:t>x</a:t>
            </a:r>
            <a:r>
              <a:rPr dirty="0" smtClean="0" sz="400" spc="15">
                <a:latin typeface="Arial"/>
                <a:cs typeface="Arial"/>
              </a:rPr>
              <a:t>c</a:t>
            </a:r>
            <a:r>
              <a:rPr dirty="0" smtClean="0" sz="400" spc="0">
                <a:latin typeface="Arial"/>
                <a:cs typeface="Arial"/>
              </a:rPr>
              <a:t>l</a:t>
            </a:r>
            <a:r>
              <a:rPr dirty="0" smtClean="0" sz="400" spc="-10">
                <a:latin typeface="Arial"/>
                <a:cs typeface="Arial"/>
              </a:rPr>
              <a:t>ud</a:t>
            </a:r>
            <a:r>
              <a:rPr dirty="0" smtClean="0" sz="400" spc="0">
                <a:latin typeface="Arial"/>
                <a:cs typeface="Arial"/>
              </a:rPr>
              <a:t>i</a:t>
            </a:r>
            <a:r>
              <a:rPr dirty="0" smtClean="0" sz="400" spc="-10">
                <a:latin typeface="Arial"/>
                <a:cs typeface="Arial"/>
              </a:rPr>
              <a:t>n</a:t>
            </a:r>
            <a:r>
              <a:rPr dirty="0" smtClean="0" sz="400" spc="0">
                <a:latin typeface="Arial"/>
                <a:cs typeface="Arial"/>
              </a:rPr>
              <a:t>g</a:t>
            </a:r>
            <a:r>
              <a:rPr dirty="0" smtClean="0" sz="400" spc="5">
                <a:latin typeface="Arial"/>
                <a:cs typeface="Arial"/>
              </a:rPr>
              <a:t> </a:t>
            </a:r>
            <a:r>
              <a:rPr dirty="0" smtClean="0" sz="400" spc="-10">
                <a:latin typeface="Arial"/>
                <a:cs typeface="Arial"/>
              </a:rPr>
              <a:t>1</a:t>
            </a:r>
            <a:r>
              <a:rPr dirty="0" smtClean="0" sz="400" spc="15">
                <a:latin typeface="Arial"/>
                <a:cs typeface="Arial"/>
              </a:rPr>
              <a:t>s</a:t>
            </a:r>
            <a:r>
              <a:rPr dirty="0" smtClean="0" sz="400" spc="0">
                <a:latin typeface="Arial"/>
                <a:cs typeface="Arial"/>
              </a:rPr>
              <a:t>t</a:t>
            </a:r>
            <a:r>
              <a:rPr dirty="0" smtClean="0" sz="400" spc="20">
                <a:latin typeface="Arial"/>
                <a:cs typeface="Arial"/>
              </a:rPr>
              <a:t> </a:t>
            </a:r>
            <a:r>
              <a:rPr dirty="0" smtClean="0" sz="400" spc="-10">
                <a:latin typeface="Arial"/>
                <a:cs typeface="Arial"/>
              </a:rPr>
              <a:t>an</a:t>
            </a:r>
            <a:r>
              <a:rPr dirty="0" smtClean="0" sz="400" spc="0">
                <a:latin typeface="Arial"/>
                <a:cs typeface="Arial"/>
              </a:rPr>
              <a:t>d</a:t>
            </a:r>
            <a:r>
              <a:rPr dirty="0" smtClean="0" sz="400" spc="5">
                <a:latin typeface="Arial"/>
                <a:cs typeface="Arial"/>
              </a:rPr>
              <a:t> </a:t>
            </a:r>
            <a:r>
              <a:rPr dirty="0" smtClean="0" sz="400" spc="-10">
                <a:latin typeface="Arial"/>
                <a:cs typeface="Arial"/>
              </a:rPr>
              <a:t>99</a:t>
            </a:r>
            <a:r>
              <a:rPr dirty="0" smtClean="0" sz="400" spc="10">
                <a:latin typeface="Arial"/>
                <a:cs typeface="Arial"/>
              </a:rPr>
              <a:t>t</a:t>
            </a:r>
            <a:r>
              <a:rPr dirty="0" smtClean="0" sz="400" spc="0">
                <a:latin typeface="Arial"/>
                <a:cs typeface="Arial"/>
              </a:rPr>
              <a:t>h</a:t>
            </a:r>
            <a:r>
              <a:rPr dirty="0" smtClean="0" sz="400" spc="5">
                <a:latin typeface="Arial"/>
                <a:cs typeface="Arial"/>
              </a:rPr>
              <a:t> </a:t>
            </a:r>
            <a:r>
              <a:rPr dirty="0" smtClean="0" sz="400" spc="-10">
                <a:latin typeface="Arial"/>
                <a:cs typeface="Arial"/>
              </a:rPr>
              <a:t>pe</a:t>
            </a:r>
            <a:r>
              <a:rPr dirty="0" smtClean="0" sz="400" spc="-15">
                <a:latin typeface="Arial"/>
                <a:cs typeface="Arial"/>
              </a:rPr>
              <a:t>r</a:t>
            </a:r>
            <a:r>
              <a:rPr dirty="0" smtClean="0" sz="400" spc="15">
                <a:latin typeface="Arial"/>
                <a:cs typeface="Arial"/>
              </a:rPr>
              <a:t>c</a:t>
            </a:r>
            <a:r>
              <a:rPr dirty="0" smtClean="0" sz="400" spc="-10">
                <a:latin typeface="Arial"/>
                <a:cs typeface="Arial"/>
              </a:rPr>
              <a:t>en</a:t>
            </a:r>
            <a:r>
              <a:rPr dirty="0" smtClean="0" sz="400" spc="10">
                <a:latin typeface="Arial"/>
                <a:cs typeface="Arial"/>
              </a:rPr>
              <a:t>t</a:t>
            </a:r>
            <a:r>
              <a:rPr dirty="0" smtClean="0" sz="400" spc="0">
                <a:latin typeface="Arial"/>
                <a:cs typeface="Arial"/>
              </a:rPr>
              <a:t>ile</a:t>
            </a:r>
            <a:endParaRPr sz="4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625950" y="1622969"/>
            <a:ext cx="52069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">
                <a:latin typeface="Arial"/>
                <a:cs typeface="Arial"/>
              </a:rPr>
              <a:t>0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625949" y="1253374"/>
            <a:ext cx="52069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"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625948" y="883779"/>
            <a:ext cx="52069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"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625946" y="514182"/>
            <a:ext cx="52069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"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625945" y="144586"/>
            <a:ext cx="52069" cy="66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50" spc="10"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519052" y="747000"/>
            <a:ext cx="73660" cy="20002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10">
                <a:latin typeface="Arial"/>
                <a:cs typeface="Arial"/>
              </a:rPr>
              <a:t>P</a:t>
            </a:r>
            <a:r>
              <a:rPr dirty="0" smtClean="0" sz="400" spc="-10">
                <a:latin typeface="Arial"/>
                <a:cs typeface="Arial"/>
              </a:rPr>
              <a:t>e</a:t>
            </a:r>
            <a:r>
              <a:rPr dirty="0" smtClean="0" sz="400" spc="-15">
                <a:latin typeface="Arial"/>
                <a:cs typeface="Arial"/>
              </a:rPr>
              <a:t>r</a:t>
            </a:r>
            <a:r>
              <a:rPr dirty="0" smtClean="0" sz="400" spc="15">
                <a:latin typeface="Arial"/>
                <a:cs typeface="Arial"/>
              </a:rPr>
              <a:t>c</a:t>
            </a:r>
            <a:r>
              <a:rPr dirty="0" smtClean="0" sz="400" spc="-10">
                <a:latin typeface="Arial"/>
                <a:cs typeface="Arial"/>
              </a:rPr>
              <a:t>ent</a:t>
            </a:r>
            <a:endParaRPr sz="4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674928" y="98075"/>
            <a:ext cx="118300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400" spc="5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400" spc="105">
                <a:solidFill>
                  <a:srgbClr val="17375E"/>
                </a:solidFill>
                <a:latin typeface="Calibri"/>
                <a:cs typeface="Calibri"/>
              </a:rPr>
              <a:t>0</a:t>
            </a:r>
            <a:r>
              <a:rPr dirty="0" smtClean="0" baseline="1984" sz="2100" spc="75">
                <a:solidFill>
                  <a:srgbClr val="17375E"/>
                </a:solidFill>
                <a:latin typeface="Arial"/>
                <a:cs typeface="Arial"/>
              </a:rPr>
              <a:t>±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0</a:t>
            </a:r>
            <a:r>
              <a:rPr dirty="0" smtClean="0" sz="1400" spc="5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400" spc="0">
                <a:solidFill>
                  <a:srgbClr val="17375E"/>
                </a:solidFill>
                <a:latin typeface="Calibri"/>
                <a:cs typeface="Calibri"/>
              </a:rPr>
              <a:t>3</a:t>
            </a:r>
            <a:r>
              <a:rPr dirty="0" smtClean="0" sz="1400" spc="-1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400" spc="-1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baseline="24691" sz="1350" spc="22">
                <a:solidFill>
                  <a:srgbClr val="17375E"/>
                </a:solidFill>
                <a:latin typeface="Calibri"/>
                <a:cs typeface="Calibri"/>
              </a:rPr>
              <a:t>2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/</a:t>
            </a:r>
            <a:r>
              <a:rPr dirty="0" smtClean="0" sz="1400" spc="-10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baseline="24691" sz="1350" spc="15">
                <a:solidFill>
                  <a:srgbClr val="17375E"/>
                </a:solidFill>
                <a:latin typeface="Calibri"/>
                <a:cs typeface="Calibri"/>
              </a:rPr>
              <a:t>2</a:t>
            </a:r>
            <a:endParaRPr baseline="24691" sz="135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908101" y="311435"/>
            <a:ext cx="71818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solidFill>
                  <a:srgbClr val="17375E"/>
                </a:solidFill>
                <a:latin typeface="Calibri"/>
                <a:cs typeface="Calibri"/>
              </a:rPr>
              <a:t>[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0</a:t>
            </a:r>
            <a:r>
              <a:rPr dirty="0" smtClean="0" sz="1400" spc="5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400" spc="0">
                <a:solidFill>
                  <a:srgbClr val="17375E"/>
                </a:solidFill>
                <a:latin typeface="Calibri"/>
                <a:cs typeface="Calibri"/>
              </a:rPr>
              <a:t>4</a:t>
            </a:r>
            <a:r>
              <a:rPr dirty="0" smtClean="0" sz="1400" spc="-2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400" spc="0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 2</a:t>
            </a:r>
            <a:r>
              <a:rPr dirty="0" smtClean="0" sz="1400" spc="5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400" spc="-5">
                <a:solidFill>
                  <a:srgbClr val="17375E"/>
                </a:solidFill>
                <a:latin typeface="Calibri"/>
                <a:cs typeface="Calibri"/>
              </a:rPr>
              <a:t>1]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569622" y="948024"/>
            <a:ext cx="72707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(201</a:t>
            </a:r>
            <a:r>
              <a:rPr dirty="0" smtClean="0" sz="1100" spc="5">
                <a:latin typeface="Calibri"/>
                <a:cs typeface="Calibri"/>
              </a:rPr>
              <a:t>4</a:t>
            </a:r>
            <a:r>
              <a:rPr dirty="0" smtClean="0" sz="1100" spc="-5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2017)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912364" y="1917192"/>
            <a:ext cx="152400" cy="13715"/>
          </a:xfrm>
          <a:custGeom>
            <a:avLst/>
            <a:gdLst/>
            <a:ahLst/>
            <a:cxnLst/>
            <a:rect l="l" t="t" r="r" b="b"/>
            <a:pathLst>
              <a:path w="152400" h="13715">
                <a:moveTo>
                  <a:pt x="0" y="13715"/>
                </a:moveTo>
                <a:lnTo>
                  <a:pt x="152400" y="13715"/>
                </a:lnTo>
                <a:lnTo>
                  <a:pt x="152400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2982467" y="1906524"/>
            <a:ext cx="0" cy="24383"/>
          </a:xfrm>
          <a:custGeom>
            <a:avLst/>
            <a:gdLst/>
            <a:ahLst/>
            <a:cxnLst/>
            <a:rect l="l" t="t" r="r" b="b"/>
            <a:pathLst>
              <a:path w="0" h="24383">
                <a:moveTo>
                  <a:pt x="0" y="0"/>
                </a:moveTo>
                <a:lnTo>
                  <a:pt x="0" y="243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132587" y="1930907"/>
            <a:ext cx="6001512" cy="850392"/>
          </a:xfrm>
          <a:custGeom>
            <a:avLst/>
            <a:gdLst/>
            <a:ahLst/>
            <a:cxnLst/>
            <a:rect l="l" t="t" r="r" b="b"/>
            <a:pathLst>
              <a:path w="6001512" h="850392">
                <a:moveTo>
                  <a:pt x="0" y="0"/>
                </a:moveTo>
                <a:lnTo>
                  <a:pt x="6001512" y="0"/>
                </a:lnTo>
                <a:lnTo>
                  <a:pt x="6001512" y="850392"/>
                </a:lnTo>
                <a:lnTo>
                  <a:pt x="0" y="8503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9704" y="134112"/>
            <a:ext cx="7696199" cy="4209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75487" y="539495"/>
            <a:ext cx="1997964" cy="3180588"/>
          </a:xfrm>
          <a:custGeom>
            <a:avLst/>
            <a:gdLst/>
            <a:ahLst/>
            <a:cxnLst/>
            <a:rect l="l" t="t" r="r" b="b"/>
            <a:pathLst>
              <a:path w="1997964" h="3180588">
                <a:moveTo>
                  <a:pt x="0" y="0"/>
                </a:moveTo>
                <a:lnTo>
                  <a:pt x="1997964" y="0"/>
                </a:lnTo>
                <a:lnTo>
                  <a:pt x="1997964" y="3180588"/>
                </a:lnTo>
                <a:lnTo>
                  <a:pt x="0" y="31805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3900" y="475424"/>
            <a:ext cx="1783714" cy="3178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319530">
              <a:lnSpc>
                <a:spcPct val="155000"/>
              </a:lnSpc>
            </a:pPr>
            <a:r>
              <a:rPr dirty="0" smtClean="0" sz="1200" spc="-15">
                <a:latin typeface="Calibri"/>
                <a:cs typeface="Calibri"/>
              </a:rPr>
              <a:t>F</a:t>
            </a:r>
            <a:r>
              <a:rPr dirty="0" smtClean="0" sz="1200" spc="-10">
                <a:latin typeface="Calibri"/>
                <a:cs typeface="Calibri"/>
              </a:rPr>
              <a:t>emale</a:t>
            </a:r>
            <a:r>
              <a:rPr dirty="0" smtClean="0" sz="1200" spc="-5">
                <a:latin typeface="Calibri"/>
                <a:cs typeface="Calibri"/>
              </a:rPr>
              <a:t> A</a:t>
            </a:r>
            <a:r>
              <a:rPr dirty="0" smtClean="0" sz="1200" spc="-25">
                <a:latin typeface="Calibri"/>
                <a:cs typeface="Calibri"/>
              </a:rPr>
              <a:t>ge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87960">
              <a:lnSpc>
                <a:spcPct val="100000"/>
              </a:lnSpc>
            </a:pPr>
            <a:r>
              <a:rPr dirty="0" smtClean="0" sz="1200" u="sng">
                <a:latin typeface="Calibri"/>
                <a:cs typeface="Calibri"/>
              </a:rPr>
              <a:t>&lt;</a:t>
            </a:r>
            <a:r>
              <a:rPr dirty="0" smtClean="0" sz="1200" spc="-10">
                <a:latin typeface="Calibri"/>
                <a:cs typeface="Calibri"/>
              </a:rPr>
              <a:t>75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y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(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5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y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e)</a:t>
            </a:r>
            <a:endParaRPr sz="1200">
              <a:latin typeface="Calibri"/>
              <a:cs typeface="Calibri"/>
            </a:endParaRPr>
          </a:p>
          <a:p>
            <a:pPr marL="12700" marR="12700" indent="175260">
              <a:lnSpc>
                <a:spcPct val="141700"/>
              </a:lnSpc>
            </a:pPr>
            <a:r>
              <a:rPr dirty="0" smtClean="0" sz="1200">
                <a:latin typeface="Calibri"/>
                <a:cs typeface="Calibri"/>
              </a:rPr>
              <a:t>&gt;</a:t>
            </a:r>
            <a:r>
              <a:rPr dirty="0" smtClean="0" sz="1200" spc="-10">
                <a:latin typeface="Calibri"/>
                <a:cs typeface="Calibri"/>
              </a:rPr>
              <a:t>75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y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(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5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5">
                <a:latin typeface="Calibri"/>
                <a:cs typeface="Calibri"/>
              </a:rPr>
              <a:t>y</a:t>
            </a:r>
            <a:r>
              <a:rPr dirty="0" smtClean="0" sz="1200" spc="-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e)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-</a:t>
            </a:r>
            <a:r>
              <a:rPr dirty="0" smtClean="0" sz="1200" spc="-15">
                <a:latin typeface="Calibri"/>
                <a:cs typeface="Calibri"/>
              </a:rPr>
              <a:t>W</a:t>
            </a:r>
            <a:r>
              <a:rPr dirty="0" smtClean="0" sz="1200" spc="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20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/</a:t>
            </a:r>
            <a:r>
              <a:rPr dirty="0" smtClean="0" sz="1200" spc="-5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0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ic</a:t>
            </a:r>
            <a:endParaRPr sz="1200">
              <a:latin typeface="Calibri"/>
              <a:cs typeface="Calibri"/>
            </a:endParaRPr>
          </a:p>
          <a:p>
            <a:pPr marL="12700" marR="233045" indent="0">
              <a:lnSpc>
                <a:spcPct val="141700"/>
              </a:lnSpc>
            </a:pPr>
            <a:r>
              <a:rPr dirty="0" smtClean="0" sz="1200" spc="-70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-1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-i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-</a:t>
            </a:r>
            <a:r>
              <a:rPr dirty="0" smtClean="0" sz="1200" spc="-85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-1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3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P</a:t>
            </a:r>
            <a:r>
              <a:rPr dirty="0" smtClean="0" sz="1200" spc="-30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70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-1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20">
                <a:latin typeface="Calibri"/>
                <a:cs typeface="Calibri"/>
              </a:rPr>
              <a:t>z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 u="sng">
                <a:latin typeface="Calibri"/>
                <a:cs typeface="Calibri"/>
              </a:rPr>
              <a:t>&lt;</a:t>
            </a:r>
            <a:r>
              <a:rPr dirty="0" smtClean="0" sz="1200" spc="-10">
                <a:latin typeface="Calibri"/>
                <a:cs typeface="Calibri"/>
              </a:rPr>
              <a:t>23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mm</a:t>
            </a:r>
            <a:endParaRPr sz="1200">
              <a:latin typeface="Calibri"/>
              <a:cs typeface="Calibri"/>
            </a:endParaRPr>
          </a:p>
          <a:p>
            <a:pPr marL="12700" marR="59690">
              <a:lnSpc>
                <a:spcPct val="141700"/>
              </a:lnSpc>
            </a:pPr>
            <a:r>
              <a:rPr dirty="0" smtClean="0" sz="1200" spc="-15">
                <a:latin typeface="Calibri"/>
                <a:cs typeface="Calibri"/>
              </a:rPr>
              <a:t>B</a:t>
            </a:r>
            <a:r>
              <a:rPr dirty="0" smtClean="0" sz="1200" spc="-1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(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0</a:t>
            </a:r>
            <a:r>
              <a:rPr dirty="0" smtClean="0" sz="1200" spc="-5">
                <a:latin typeface="Calibri"/>
                <a:cs typeface="Calibri"/>
              </a:rPr>
              <a:t>.</a:t>
            </a:r>
            <a:r>
              <a:rPr dirty="0" smtClean="0" sz="1200" spc="-10">
                <a:latin typeface="Calibri"/>
                <a:cs typeface="Calibri"/>
              </a:rPr>
              <a:t>2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it</a:t>
            </a:r>
            <a:r>
              <a:rPr dirty="0" smtClean="0" sz="1200" spc="-3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)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30">
                <a:latin typeface="Calibri"/>
                <a:cs typeface="Calibri"/>
              </a:rPr>
              <a:t>w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EF</a:t>
            </a:r>
            <a:r>
              <a:rPr dirty="0" smtClean="0" sz="1200" spc="-10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(</a:t>
            </a:r>
            <a:r>
              <a:rPr dirty="0" smtClean="0" sz="1200" spc="5">
                <a:latin typeface="Calibri"/>
                <a:cs typeface="Calibri"/>
              </a:rPr>
              <a:t>p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5%</a:t>
            </a:r>
            <a:r>
              <a:rPr dirty="0" smtClean="0" sz="1200" spc="10">
                <a:latin typeface="Calibri"/>
                <a:cs typeface="Calibri"/>
              </a:rPr>
              <a:t> </a:t>
            </a:r>
            <a:r>
              <a:rPr dirty="0" smtClean="0" sz="1200" spc="5">
                <a:latin typeface="Calibri"/>
                <a:cs typeface="Calibri"/>
              </a:rPr>
              <a:t>d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20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ea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5">
                <a:latin typeface="Calibri"/>
                <a:cs typeface="Calibri"/>
              </a:rPr>
              <a:t>e)</a:t>
            </a:r>
            <a:r>
              <a:rPr dirty="0" smtClean="0" sz="1200" spc="-5">
                <a:latin typeface="Calibri"/>
                <a:cs typeface="Calibri"/>
              </a:rPr>
              <a:t> A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5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/Fl</a:t>
            </a:r>
            <a:r>
              <a:rPr dirty="0" smtClean="0" sz="1200" spc="5">
                <a:latin typeface="Calibri"/>
                <a:cs typeface="Calibri"/>
              </a:rPr>
              <a:t>u</a:t>
            </a:r>
            <a:r>
              <a:rPr dirty="0" smtClean="0" sz="1200" spc="-25">
                <a:latin typeface="Calibri"/>
                <a:cs typeface="Calibri"/>
              </a:rPr>
              <a:t>tt</a:t>
            </a:r>
            <a:r>
              <a:rPr dirty="0" smtClean="0" sz="1200" spc="-5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 marL="12700" marR="1106805">
              <a:lnSpc>
                <a:spcPct val="141700"/>
              </a:lnSpc>
            </a:pPr>
            <a:r>
              <a:rPr dirty="0" smtClean="0" sz="1200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-10">
                <a:latin typeface="Calibri"/>
                <a:cs typeface="Calibri"/>
              </a:rPr>
              <a:t>M</a:t>
            </a:r>
            <a:r>
              <a:rPr dirty="0" smtClean="0" sz="1200" spc="-10">
                <a:latin typeface="Calibri"/>
                <a:cs typeface="Calibri"/>
              </a:rPr>
              <a:t>R</a:t>
            </a:r>
            <a:r>
              <a:rPr dirty="0" smtClean="0" sz="1200" spc="-5">
                <a:latin typeface="Calibri"/>
                <a:cs typeface="Calibri"/>
              </a:rPr>
              <a:t> </a:t>
            </a:r>
            <a:r>
              <a:rPr dirty="0" smtClean="0" sz="1200" spc="-5">
                <a:latin typeface="Calibri"/>
                <a:cs typeface="Calibri"/>
              </a:rPr>
              <a:t>S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5">
                <a:latin typeface="Calibri"/>
                <a:cs typeface="Calibri"/>
              </a:rPr>
              <a:t>v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15">
                <a:latin typeface="Calibri"/>
                <a:cs typeface="Calibri"/>
              </a:rPr>
              <a:t>r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-2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904" y="490727"/>
            <a:ext cx="8382000" cy="3810000"/>
          </a:xfrm>
          <a:custGeom>
            <a:avLst/>
            <a:gdLst/>
            <a:ahLst/>
            <a:cxnLst/>
            <a:rect l="l" t="t" r="r" b="b"/>
            <a:pathLst>
              <a:path w="8382000" h="3810000">
                <a:moveTo>
                  <a:pt x="0" y="0"/>
                </a:moveTo>
                <a:lnTo>
                  <a:pt x="8382000" y="0"/>
                </a:lnTo>
                <a:lnTo>
                  <a:pt x="8382000" y="3810000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385D8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2884" rIns="0" bIns="0" rtlCol="0" vert="horz">
            <a:noAutofit/>
          </a:bodyPr>
          <a:lstStyle/>
          <a:p>
            <a:pPr marL="314960">
              <a:lnSpc>
                <a:spcPct val="100000"/>
              </a:lnSpc>
            </a:pP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dds</a:t>
            </a:r>
            <a:r>
              <a:rPr dirty="0" smtClean="0" sz="2200" spc="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35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io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2200" spc="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(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9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5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%</a:t>
            </a:r>
            <a:r>
              <a:rPr dirty="0" smtClean="0" sz="2200" spc="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r>
              <a:rPr dirty="0" smtClean="0" sz="2200" spc="-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60" u="heavy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30" u="heavy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dirty="0" smtClean="0" sz="2200" spc="-5" u="heavy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2200" spc="-5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2200" spc="-45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5" u="heavy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dirty="0" smtClean="0" sz="2200" spc="-40" u="heavy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dirty="0" smtClean="0" sz="2200" spc="-4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30" u="heavy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0" u="heavy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dirty="0" smtClean="0" sz="2200" spc="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2200" spc="-35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di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dirty="0" smtClean="0" sz="2200" spc="-40" u="heavy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2200" spc="-45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2200" spc="-5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2200" spc="-3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-30" u="heavy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-35" u="heavy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dirty="0" smtClean="0" sz="2200" spc="-15" u="heavy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dirty="0" smtClean="0" sz="2200" spc="10" u="heavy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2200" spc="-10" u="heavy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2200" spc="-20" u="heavy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0" y="4113276"/>
            <a:ext cx="1828800" cy="152400"/>
          </a:xfrm>
          <a:custGeom>
            <a:avLst/>
            <a:gdLst/>
            <a:ahLst/>
            <a:cxnLst/>
            <a:rect l="l" t="t" r="r" b="b"/>
            <a:pathLst>
              <a:path w="1828800" h="152400">
                <a:moveTo>
                  <a:pt x="0" y="0"/>
                </a:moveTo>
                <a:lnTo>
                  <a:pt x="1828800" y="0"/>
                </a:lnTo>
                <a:lnTo>
                  <a:pt x="182880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172200" y="595883"/>
            <a:ext cx="2065020" cy="3429000"/>
          </a:xfrm>
          <a:custGeom>
            <a:avLst/>
            <a:gdLst/>
            <a:ahLst/>
            <a:cxnLst/>
            <a:rect l="l" t="t" r="r" b="b"/>
            <a:pathLst>
              <a:path w="2065020" h="3429000">
                <a:moveTo>
                  <a:pt x="0" y="0"/>
                </a:moveTo>
                <a:lnTo>
                  <a:pt x="2065020" y="0"/>
                </a:lnTo>
                <a:lnTo>
                  <a:pt x="206502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172200" y="595883"/>
            <a:ext cx="2065019" cy="3428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201168"/>
            <a:ext cx="5335523" cy="3872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508747" y="134112"/>
            <a:ext cx="902207" cy="233172"/>
          </a:xfrm>
          <a:custGeom>
            <a:avLst/>
            <a:gdLst/>
            <a:ahLst/>
            <a:cxnLst/>
            <a:rect l="l" t="t" r="r" b="b"/>
            <a:pathLst>
              <a:path w="902207" h="233172">
                <a:moveTo>
                  <a:pt x="0" y="233172"/>
                </a:moveTo>
                <a:lnTo>
                  <a:pt x="902207" y="233172"/>
                </a:lnTo>
                <a:lnTo>
                  <a:pt x="902207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50935" y="134112"/>
            <a:ext cx="4988064" cy="233172"/>
          </a:xfrm>
          <a:custGeom>
            <a:avLst/>
            <a:gdLst/>
            <a:ahLst/>
            <a:cxnLst/>
            <a:rect l="l" t="t" r="r" b="b"/>
            <a:pathLst>
              <a:path w="4988064" h="233172">
                <a:moveTo>
                  <a:pt x="0" y="233172"/>
                </a:moveTo>
                <a:lnTo>
                  <a:pt x="4988064" y="233172"/>
                </a:lnTo>
                <a:lnTo>
                  <a:pt x="4988064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71955" y="134112"/>
            <a:ext cx="733044" cy="233172"/>
          </a:xfrm>
          <a:custGeom>
            <a:avLst/>
            <a:gdLst/>
            <a:ahLst/>
            <a:cxnLst/>
            <a:rect l="l" t="t" r="r" b="b"/>
            <a:pathLst>
              <a:path w="733044" h="233172">
                <a:moveTo>
                  <a:pt x="0" y="233172"/>
                </a:moveTo>
                <a:lnTo>
                  <a:pt x="733044" y="233172"/>
                </a:lnTo>
                <a:lnTo>
                  <a:pt x="733044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50935" y="4020311"/>
            <a:ext cx="6512064" cy="233172"/>
          </a:xfrm>
          <a:custGeom>
            <a:avLst/>
            <a:gdLst/>
            <a:ahLst/>
            <a:cxnLst/>
            <a:rect l="l" t="t" r="r" b="b"/>
            <a:pathLst>
              <a:path w="6512064" h="233172">
                <a:moveTo>
                  <a:pt x="0" y="233172"/>
                </a:moveTo>
                <a:lnTo>
                  <a:pt x="6512064" y="233172"/>
                </a:lnTo>
                <a:lnTo>
                  <a:pt x="6512064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524000" y="4020311"/>
            <a:ext cx="381000" cy="233172"/>
          </a:xfrm>
          <a:custGeom>
            <a:avLst/>
            <a:gdLst/>
            <a:ahLst/>
            <a:cxnLst/>
            <a:rect l="l" t="t" r="r" b="b"/>
            <a:pathLst>
              <a:path w="381000" h="233172">
                <a:moveTo>
                  <a:pt x="0" y="233172"/>
                </a:moveTo>
                <a:lnTo>
                  <a:pt x="381000" y="233172"/>
                </a:lnTo>
                <a:lnTo>
                  <a:pt x="381000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905000" y="0"/>
            <a:ext cx="345935" cy="4361688"/>
          </a:xfrm>
          <a:custGeom>
            <a:avLst/>
            <a:gdLst/>
            <a:ahLst/>
            <a:cxnLst/>
            <a:rect l="l" t="t" r="r" b="b"/>
            <a:pathLst>
              <a:path w="345935" h="4361688">
                <a:moveTo>
                  <a:pt x="0" y="4361688"/>
                </a:moveTo>
                <a:lnTo>
                  <a:pt x="345935" y="4361688"/>
                </a:lnTo>
                <a:lnTo>
                  <a:pt x="345935" y="0"/>
                </a:lnTo>
                <a:lnTo>
                  <a:pt x="0" y="0"/>
                </a:lnTo>
                <a:lnTo>
                  <a:pt x="0" y="43616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39000" y="0"/>
            <a:ext cx="269748" cy="4073652"/>
          </a:xfrm>
          <a:custGeom>
            <a:avLst/>
            <a:gdLst/>
            <a:ahLst/>
            <a:cxnLst/>
            <a:rect l="l" t="t" r="r" b="b"/>
            <a:pathLst>
              <a:path w="269748" h="4073652">
                <a:moveTo>
                  <a:pt x="0" y="4073652"/>
                </a:moveTo>
                <a:lnTo>
                  <a:pt x="269748" y="4073652"/>
                </a:lnTo>
                <a:lnTo>
                  <a:pt x="269748" y="0"/>
                </a:lnTo>
                <a:lnTo>
                  <a:pt x="0" y="0"/>
                </a:lnTo>
                <a:lnTo>
                  <a:pt x="0" y="40736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7727" rIns="0" bIns="0" rtlCol="0" vert="horz">
            <a:noAutofit/>
          </a:bodyPr>
          <a:lstStyle/>
          <a:p>
            <a:pPr marL="3754754">
              <a:lnSpc>
                <a:spcPct val="100000"/>
              </a:lnSpc>
            </a:pPr>
            <a:r>
              <a:rPr dirty="0" smtClean="0" sz="2400" spc="-25">
                <a:latin typeface="Calibri"/>
                <a:cs typeface="Calibri"/>
              </a:rPr>
              <a:t>M</a:t>
            </a:r>
            <a:r>
              <a:rPr dirty="0" smtClean="0" sz="2400" spc="-10">
                <a:latin typeface="Calibri"/>
                <a:cs typeface="Calibri"/>
              </a:rPr>
              <a:t>o</a:t>
            </a:r>
            <a:r>
              <a:rPr dirty="0" smtClean="0" sz="2400" spc="-10">
                <a:latin typeface="Calibri"/>
                <a:cs typeface="Calibri"/>
              </a:rPr>
              <a:t>r</a:t>
            </a:r>
            <a:r>
              <a:rPr dirty="0" smtClean="0" sz="2400" spc="-35">
                <a:latin typeface="Calibri"/>
                <a:cs typeface="Calibri"/>
              </a:rPr>
              <a:t>t</a:t>
            </a:r>
            <a:r>
              <a:rPr dirty="0" smtClean="0" sz="2400" spc="0">
                <a:latin typeface="Calibri"/>
                <a:cs typeface="Calibri"/>
              </a:rPr>
              <a:t>ali</a:t>
            </a:r>
            <a:r>
              <a:rPr dirty="0" smtClean="0" sz="2400" spc="-5">
                <a:latin typeface="Calibri"/>
                <a:cs typeface="Calibri"/>
              </a:rPr>
              <a:t>t</a:t>
            </a:r>
            <a:r>
              <a:rPr dirty="0" smtClean="0" sz="2400" spc="-15">
                <a:latin typeface="Calibri"/>
                <a:cs typeface="Calibri"/>
              </a:rPr>
              <a:t>y</a:t>
            </a:r>
            <a:r>
              <a:rPr dirty="0" smtClean="0" sz="2400" spc="-25">
                <a:latin typeface="Calibri"/>
                <a:cs typeface="Calibri"/>
              </a:rPr>
              <a:t> </a:t>
            </a:r>
            <a:r>
              <a:rPr dirty="0" smtClean="0" sz="2400" spc="0">
                <a:latin typeface="Calibri"/>
                <a:cs typeface="Calibri"/>
              </a:rPr>
              <a:t>(</a:t>
            </a:r>
            <a:r>
              <a:rPr dirty="0" smtClean="0" sz="2400" spc="-20">
                <a:latin typeface="Calibri"/>
                <a:cs typeface="Calibri"/>
              </a:rPr>
              <a:t>%</a:t>
            </a:r>
            <a:r>
              <a:rPr dirty="0" smtClean="0" sz="2400" spc="-2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0800" y="4207764"/>
            <a:ext cx="4664963" cy="772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869294" y="2299970"/>
            <a:ext cx="2254250" cy="754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0">
              <a:lnSpc>
                <a:spcPct val="100000"/>
              </a:lnSpc>
            </a:pPr>
            <a:r>
              <a:rPr dirty="0" smtClean="0" sz="1600" spc="-10" b="1" u="heavy">
                <a:latin typeface="Calibri"/>
                <a:cs typeface="Calibri"/>
              </a:rPr>
              <a:t>A</a:t>
            </a:r>
            <a:r>
              <a:rPr dirty="0" smtClean="0" sz="1600" spc="-15" b="1" u="heavy">
                <a:latin typeface="Calibri"/>
                <a:cs typeface="Calibri"/>
              </a:rPr>
              <a:t>d</a:t>
            </a:r>
            <a:r>
              <a:rPr dirty="0" smtClean="0" sz="1600" spc="-5" b="1" u="heavy">
                <a:latin typeface="Calibri"/>
                <a:cs typeface="Calibri"/>
              </a:rPr>
              <a:t>j</a:t>
            </a:r>
            <a:r>
              <a:rPr dirty="0" smtClean="0" sz="1600" spc="-15" b="1" u="heavy">
                <a:latin typeface="Calibri"/>
                <a:cs typeface="Calibri"/>
              </a:rPr>
              <a:t>u</a:t>
            </a:r>
            <a:r>
              <a:rPr dirty="0" smtClean="0" sz="1600" spc="-25" b="1" u="heavy">
                <a:latin typeface="Calibri"/>
                <a:cs typeface="Calibri"/>
              </a:rPr>
              <a:t>s</a:t>
            </a:r>
            <a:r>
              <a:rPr dirty="0" smtClean="0" sz="1600" spc="-40" b="1" u="heavy">
                <a:latin typeface="Calibri"/>
                <a:cs typeface="Calibri"/>
              </a:rPr>
              <a:t>t</a:t>
            </a:r>
            <a:r>
              <a:rPr dirty="0" smtClean="0" sz="1600" spc="-10" b="1" u="heavy">
                <a:latin typeface="Calibri"/>
                <a:cs typeface="Calibri"/>
              </a:rPr>
              <a:t>e</a:t>
            </a:r>
            <a:r>
              <a:rPr dirty="0" smtClean="0" sz="1600" spc="-10" b="1" u="heavy">
                <a:latin typeface="Calibri"/>
                <a:cs typeface="Calibri"/>
              </a:rPr>
              <a:t>d</a:t>
            </a:r>
            <a:r>
              <a:rPr dirty="0" smtClean="0" sz="1600" spc="25" b="1" u="heavy">
                <a:latin typeface="Calibri"/>
                <a:cs typeface="Calibri"/>
              </a:rPr>
              <a:t> </a:t>
            </a:r>
            <a:r>
              <a:rPr dirty="0" smtClean="0" sz="1600" spc="-10" b="1" u="heavy">
                <a:latin typeface="Calibri"/>
                <a:cs typeface="Calibri"/>
              </a:rPr>
              <a:t>H</a:t>
            </a:r>
            <a:r>
              <a:rPr dirty="0" smtClean="0" sz="1600" spc="-10" b="1" u="heavy">
                <a:latin typeface="Calibri"/>
                <a:cs typeface="Calibri"/>
              </a:rPr>
              <a:t>R</a:t>
            </a:r>
            <a:r>
              <a:rPr dirty="0" smtClean="0" sz="1600" spc="5" b="1" u="heavy">
                <a:latin typeface="Calibri"/>
                <a:cs typeface="Calibri"/>
              </a:rPr>
              <a:t> </a:t>
            </a:r>
            <a:r>
              <a:rPr dirty="0" smtClean="0" sz="1600" spc="-15" b="1" u="heavy">
                <a:latin typeface="Calibri"/>
                <a:cs typeface="Calibri"/>
              </a:rPr>
              <a:t>(</a:t>
            </a:r>
            <a:r>
              <a:rPr dirty="0" smtClean="0" sz="1600" spc="-15" b="1" u="heavy">
                <a:latin typeface="Calibri"/>
                <a:cs typeface="Calibri"/>
              </a:rPr>
              <a:t>95%</a:t>
            </a:r>
            <a:r>
              <a:rPr dirty="0" smtClean="0" sz="1600" spc="20" b="1" u="heavy">
                <a:latin typeface="Calibri"/>
                <a:cs typeface="Calibri"/>
              </a:rPr>
              <a:t> </a:t>
            </a:r>
            <a:r>
              <a:rPr dirty="0" smtClean="0" sz="1600" spc="-15" b="1" u="heavy">
                <a:latin typeface="Calibri"/>
                <a:cs typeface="Calibri"/>
              </a:rPr>
              <a:t>C</a:t>
            </a:r>
            <a:r>
              <a:rPr dirty="0" smtClean="0" sz="1600" spc="-15" b="1" u="heavy">
                <a:latin typeface="Calibri"/>
                <a:cs typeface="Calibri"/>
              </a:rPr>
              <a:t>I</a:t>
            </a:r>
            <a:r>
              <a:rPr dirty="0" smtClean="0" sz="1600" spc="-5" b="1" u="heavy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  <a:tabLst>
                <a:tab pos="501015" algn="l"/>
                <a:tab pos="1555750" algn="l"/>
              </a:tabLst>
            </a:pP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600" spc="0" b="1">
                <a:latin typeface="Calibri"/>
                <a:cs typeface="Calibri"/>
              </a:rPr>
              <a:t>.</a:t>
            </a: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600" spc="-10" b="1">
                <a:latin typeface="Calibri"/>
                <a:cs typeface="Calibri"/>
              </a:rPr>
              <a:t>9</a:t>
            </a:r>
            <a:r>
              <a:rPr dirty="0" smtClean="0" sz="1600" spc="-10" b="1">
                <a:latin typeface="Calibri"/>
                <a:cs typeface="Calibri"/>
              </a:rPr>
              <a:t>	</a:t>
            </a:r>
            <a:r>
              <a:rPr dirty="0" smtClean="0" sz="1600" spc="-15" b="1">
                <a:latin typeface="Calibri"/>
                <a:cs typeface="Calibri"/>
              </a:rPr>
              <a:t>(</a:t>
            </a: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600" spc="0" b="1">
                <a:latin typeface="Calibri"/>
                <a:cs typeface="Calibri"/>
              </a:rPr>
              <a:t>.</a:t>
            </a:r>
            <a:r>
              <a:rPr dirty="0" smtClean="0" sz="1600" spc="-15" b="1">
                <a:latin typeface="Calibri"/>
                <a:cs typeface="Calibri"/>
              </a:rPr>
              <a:t>09</a:t>
            </a:r>
            <a:r>
              <a:rPr dirty="0" smtClean="0" sz="1600" spc="-5" b="1">
                <a:latin typeface="Calibri"/>
                <a:cs typeface="Calibri"/>
              </a:rPr>
              <a:t>-</a:t>
            </a: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600" spc="0" b="1">
                <a:latin typeface="Calibri"/>
                <a:cs typeface="Calibri"/>
              </a:rPr>
              <a:t>.</a:t>
            </a:r>
            <a:r>
              <a:rPr dirty="0" smtClean="0" sz="1600" spc="-15" b="1">
                <a:latin typeface="Calibri"/>
                <a:cs typeface="Calibri"/>
              </a:rPr>
              <a:t>31</a:t>
            </a:r>
            <a:r>
              <a:rPr dirty="0" smtClean="0" sz="1600" spc="-5" b="1">
                <a:latin typeface="Calibri"/>
                <a:cs typeface="Calibri"/>
              </a:rPr>
              <a:t>)</a:t>
            </a:r>
            <a:r>
              <a:rPr dirty="0" smtClean="0" sz="1600" spc="-5" b="1">
                <a:latin typeface="Calibri"/>
                <a:cs typeface="Calibri"/>
              </a:rPr>
              <a:t>	</a:t>
            </a:r>
            <a:r>
              <a:rPr dirty="0" smtClean="0" sz="1600" spc="-15" b="1">
                <a:latin typeface="Calibri"/>
                <a:cs typeface="Calibri"/>
              </a:rPr>
              <a:t>p&lt;0</a:t>
            </a:r>
            <a:r>
              <a:rPr dirty="0" smtClean="0" sz="1600" spc="0" b="1">
                <a:latin typeface="Calibri"/>
                <a:cs typeface="Calibri"/>
              </a:rPr>
              <a:t>.</a:t>
            </a:r>
            <a:r>
              <a:rPr dirty="0" smtClean="0" sz="1600" spc="-15" b="1">
                <a:latin typeface="Calibri"/>
                <a:cs typeface="Calibri"/>
              </a:rPr>
              <a:t>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29909" y="494063"/>
            <a:ext cx="4660313" cy="2743199"/>
          </a:xfrm>
          <a:custGeom>
            <a:avLst/>
            <a:gdLst/>
            <a:ahLst/>
            <a:cxnLst/>
            <a:rect l="l" t="t" r="r" b="b"/>
            <a:pathLst>
              <a:path w="4660313" h="2743199">
                <a:moveTo>
                  <a:pt x="150742" y="2730499"/>
                </a:moveTo>
                <a:lnTo>
                  <a:pt x="56715" y="2730499"/>
                </a:lnTo>
                <a:lnTo>
                  <a:pt x="54315" y="2743199"/>
                </a:lnTo>
                <a:lnTo>
                  <a:pt x="137154" y="2743199"/>
                </a:lnTo>
                <a:lnTo>
                  <a:pt x="150742" y="2730499"/>
                </a:lnTo>
                <a:close/>
              </a:path>
              <a:path w="4660313" h="2743199">
                <a:moveTo>
                  <a:pt x="286547" y="2692399"/>
                </a:moveTo>
                <a:lnTo>
                  <a:pt x="14368" y="2692399"/>
                </a:lnTo>
                <a:lnTo>
                  <a:pt x="17953" y="2705099"/>
                </a:lnTo>
                <a:lnTo>
                  <a:pt x="22273" y="2717799"/>
                </a:lnTo>
                <a:lnTo>
                  <a:pt x="27625" y="2730499"/>
                </a:lnTo>
                <a:lnTo>
                  <a:pt x="188584" y="2730499"/>
                </a:lnTo>
                <a:lnTo>
                  <a:pt x="199077" y="2717799"/>
                </a:lnTo>
                <a:lnTo>
                  <a:pt x="236835" y="2717799"/>
                </a:lnTo>
                <a:lnTo>
                  <a:pt x="249654" y="2705099"/>
                </a:lnTo>
                <a:lnTo>
                  <a:pt x="286547" y="2692399"/>
                </a:lnTo>
                <a:close/>
              </a:path>
              <a:path w="4660313" h="2743199">
                <a:moveTo>
                  <a:pt x="398625" y="2654299"/>
                </a:moveTo>
                <a:lnTo>
                  <a:pt x="3353" y="2654299"/>
                </a:lnTo>
                <a:lnTo>
                  <a:pt x="8219" y="2679699"/>
                </a:lnTo>
                <a:lnTo>
                  <a:pt x="11222" y="2692399"/>
                </a:lnTo>
                <a:lnTo>
                  <a:pt x="293723" y="2692399"/>
                </a:lnTo>
                <a:lnTo>
                  <a:pt x="353072" y="2679699"/>
                </a:lnTo>
                <a:lnTo>
                  <a:pt x="365172" y="2666999"/>
                </a:lnTo>
                <a:lnTo>
                  <a:pt x="394332" y="2666999"/>
                </a:lnTo>
                <a:lnTo>
                  <a:pt x="398625" y="2654299"/>
                </a:lnTo>
                <a:close/>
              </a:path>
              <a:path w="4660313" h="2743199">
                <a:moveTo>
                  <a:pt x="567762" y="2616199"/>
                </a:moveTo>
                <a:lnTo>
                  <a:pt x="566" y="2616199"/>
                </a:lnTo>
                <a:lnTo>
                  <a:pt x="101" y="2628899"/>
                </a:lnTo>
                <a:lnTo>
                  <a:pt x="0" y="2654299"/>
                </a:lnTo>
                <a:lnTo>
                  <a:pt x="431415" y="2654299"/>
                </a:lnTo>
                <a:lnTo>
                  <a:pt x="445609" y="2641599"/>
                </a:lnTo>
                <a:lnTo>
                  <a:pt x="492153" y="2641599"/>
                </a:lnTo>
                <a:lnTo>
                  <a:pt x="512726" y="2628899"/>
                </a:lnTo>
                <a:lnTo>
                  <a:pt x="555268" y="2628899"/>
                </a:lnTo>
                <a:lnTo>
                  <a:pt x="567762" y="2616199"/>
                </a:lnTo>
                <a:close/>
              </a:path>
              <a:path w="4660313" h="2743199">
                <a:moveTo>
                  <a:pt x="610162" y="2603499"/>
                </a:moveTo>
                <a:lnTo>
                  <a:pt x="3265" y="2603499"/>
                </a:lnTo>
                <a:lnTo>
                  <a:pt x="1564" y="2616199"/>
                </a:lnTo>
                <a:lnTo>
                  <a:pt x="602481" y="2616199"/>
                </a:lnTo>
                <a:lnTo>
                  <a:pt x="610162" y="2603499"/>
                </a:lnTo>
                <a:close/>
              </a:path>
              <a:path w="4660313" h="2743199">
                <a:moveTo>
                  <a:pt x="647916" y="2590799"/>
                </a:moveTo>
                <a:lnTo>
                  <a:pt x="9448" y="2590799"/>
                </a:lnTo>
                <a:lnTo>
                  <a:pt x="5836" y="2603499"/>
                </a:lnTo>
                <a:lnTo>
                  <a:pt x="634322" y="2603499"/>
                </a:lnTo>
                <a:lnTo>
                  <a:pt x="647916" y="2590799"/>
                </a:lnTo>
                <a:close/>
              </a:path>
              <a:path w="4660313" h="2743199">
                <a:moveTo>
                  <a:pt x="919702" y="2374899"/>
                </a:moveTo>
                <a:lnTo>
                  <a:pt x="115916" y="2374899"/>
                </a:lnTo>
                <a:lnTo>
                  <a:pt x="109273" y="2387599"/>
                </a:lnTo>
                <a:lnTo>
                  <a:pt x="94180" y="2412999"/>
                </a:lnTo>
                <a:lnTo>
                  <a:pt x="84044" y="2412999"/>
                </a:lnTo>
                <a:lnTo>
                  <a:pt x="77709" y="2425699"/>
                </a:lnTo>
                <a:lnTo>
                  <a:pt x="68940" y="2438399"/>
                </a:lnTo>
                <a:lnTo>
                  <a:pt x="62520" y="2451099"/>
                </a:lnTo>
                <a:lnTo>
                  <a:pt x="54849" y="2463799"/>
                </a:lnTo>
                <a:lnTo>
                  <a:pt x="45330" y="2476499"/>
                </a:lnTo>
                <a:lnTo>
                  <a:pt x="39699" y="2489199"/>
                </a:lnTo>
                <a:lnTo>
                  <a:pt x="34616" y="2501899"/>
                </a:lnTo>
                <a:lnTo>
                  <a:pt x="29309" y="2514599"/>
                </a:lnTo>
                <a:lnTo>
                  <a:pt x="29660" y="2527299"/>
                </a:lnTo>
                <a:lnTo>
                  <a:pt x="26406" y="2565399"/>
                </a:lnTo>
                <a:lnTo>
                  <a:pt x="14270" y="2590799"/>
                </a:lnTo>
                <a:lnTo>
                  <a:pt x="660595" y="2590799"/>
                </a:lnTo>
                <a:lnTo>
                  <a:pt x="670357" y="2578099"/>
                </a:lnTo>
                <a:lnTo>
                  <a:pt x="684562" y="2565399"/>
                </a:lnTo>
                <a:lnTo>
                  <a:pt x="695702" y="2565399"/>
                </a:lnTo>
                <a:lnTo>
                  <a:pt x="708114" y="2552699"/>
                </a:lnTo>
                <a:lnTo>
                  <a:pt x="718010" y="2552699"/>
                </a:lnTo>
                <a:lnTo>
                  <a:pt x="729577" y="2539999"/>
                </a:lnTo>
                <a:lnTo>
                  <a:pt x="747369" y="2539999"/>
                </a:lnTo>
                <a:lnTo>
                  <a:pt x="753817" y="2527299"/>
                </a:lnTo>
                <a:lnTo>
                  <a:pt x="764616" y="2527299"/>
                </a:lnTo>
                <a:lnTo>
                  <a:pt x="772082" y="2514599"/>
                </a:lnTo>
                <a:lnTo>
                  <a:pt x="780735" y="2501899"/>
                </a:lnTo>
                <a:lnTo>
                  <a:pt x="792707" y="2501899"/>
                </a:lnTo>
                <a:lnTo>
                  <a:pt x="802525" y="2489199"/>
                </a:lnTo>
                <a:lnTo>
                  <a:pt x="815345" y="2476499"/>
                </a:lnTo>
                <a:lnTo>
                  <a:pt x="824170" y="2476499"/>
                </a:lnTo>
                <a:lnTo>
                  <a:pt x="841659" y="2451099"/>
                </a:lnTo>
                <a:lnTo>
                  <a:pt x="850721" y="2438399"/>
                </a:lnTo>
                <a:lnTo>
                  <a:pt x="860259" y="2438399"/>
                </a:lnTo>
                <a:lnTo>
                  <a:pt x="868476" y="2425699"/>
                </a:lnTo>
                <a:lnTo>
                  <a:pt x="881415" y="2412999"/>
                </a:lnTo>
                <a:lnTo>
                  <a:pt x="896188" y="2400299"/>
                </a:lnTo>
                <a:lnTo>
                  <a:pt x="906710" y="2387599"/>
                </a:lnTo>
                <a:lnTo>
                  <a:pt x="916599" y="2387599"/>
                </a:lnTo>
                <a:lnTo>
                  <a:pt x="919702" y="2374899"/>
                </a:lnTo>
                <a:close/>
              </a:path>
              <a:path w="4660313" h="2743199">
                <a:moveTo>
                  <a:pt x="930586" y="2362199"/>
                </a:moveTo>
                <a:lnTo>
                  <a:pt x="127632" y="2362199"/>
                </a:lnTo>
                <a:lnTo>
                  <a:pt x="121777" y="2374899"/>
                </a:lnTo>
                <a:lnTo>
                  <a:pt x="924268" y="2374899"/>
                </a:lnTo>
                <a:lnTo>
                  <a:pt x="930586" y="2362199"/>
                </a:lnTo>
                <a:close/>
              </a:path>
              <a:path w="4660313" h="2743199">
                <a:moveTo>
                  <a:pt x="962943" y="2336799"/>
                </a:moveTo>
                <a:lnTo>
                  <a:pt x="148301" y="2336799"/>
                </a:lnTo>
                <a:lnTo>
                  <a:pt x="140311" y="2349499"/>
                </a:lnTo>
                <a:lnTo>
                  <a:pt x="132141" y="2362199"/>
                </a:lnTo>
                <a:lnTo>
                  <a:pt x="938944" y="2362199"/>
                </a:lnTo>
                <a:lnTo>
                  <a:pt x="949634" y="2349499"/>
                </a:lnTo>
                <a:lnTo>
                  <a:pt x="962943" y="2336799"/>
                </a:lnTo>
                <a:close/>
              </a:path>
              <a:path w="4660313" h="2743199">
                <a:moveTo>
                  <a:pt x="1206365" y="2171699"/>
                </a:moveTo>
                <a:lnTo>
                  <a:pt x="256994" y="2171699"/>
                </a:lnTo>
                <a:lnTo>
                  <a:pt x="253959" y="2184399"/>
                </a:lnTo>
                <a:lnTo>
                  <a:pt x="252473" y="2184399"/>
                </a:lnTo>
                <a:lnTo>
                  <a:pt x="245537" y="2197099"/>
                </a:lnTo>
                <a:lnTo>
                  <a:pt x="239168" y="2209799"/>
                </a:lnTo>
                <a:lnTo>
                  <a:pt x="230647" y="2222499"/>
                </a:lnTo>
                <a:lnTo>
                  <a:pt x="225625" y="2235199"/>
                </a:lnTo>
                <a:lnTo>
                  <a:pt x="218967" y="2247899"/>
                </a:lnTo>
                <a:lnTo>
                  <a:pt x="211953" y="2247899"/>
                </a:lnTo>
                <a:lnTo>
                  <a:pt x="202994" y="2260599"/>
                </a:lnTo>
                <a:lnTo>
                  <a:pt x="192058" y="2273299"/>
                </a:lnTo>
                <a:lnTo>
                  <a:pt x="187087" y="2285999"/>
                </a:lnTo>
                <a:lnTo>
                  <a:pt x="182110" y="2285999"/>
                </a:lnTo>
                <a:lnTo>
                  <a:pt x="178626" y="2298699"/>
                </a:lnTo>
                <a:lnTo>
                  <a:pt x="172163" y="2311399"/>
                </a:lnTo>
                <a:lnTo>
                  <a:pt x="165631" y="2324099"/>
                </a:lnTo>
                <a:lnTo>
                  <a:pt x="156121" y="2336799"/>
                </a:lnTo>
                <a:lnTo>
                  <a:pt x="972964" y="2336799"/>
                </a:lnTo>
                <a:lnTo>
                  <a:pt x="984359" y="2324099"/>
                </a:lnTo>
                <a:lnTo>
                  <a:pt x="997355" y="2324099"/>
                </a:lnTo>
                <a:lnTo>
                  <a:pt x="1007533" y="2311399"/>
                </a:lnTo>
                <a:lnTo>
                  <a:pt x="1017383" y="2311399"/>
                </a:lnTo>
                <a:lnTo>
                  <a:pt x="1027039" y="2298699"/>
                </a:lnTo>
                <a:lnTo>
                  <a:pt x="1046323" y="2285999"/>
                </a:lnTo>
                <a:lnTo>
                  <a:pt x="1056224" y="2273299"/>
                </a:lnTo>
                <a:lnTo>
                  <a:pt x="1066480" y="2260599"/>
                </a:lnTo>
                <a:lnTo>
                  <a:pt x="1076814" y="2260599"/>
                </a:lnTo>
                <a:lnTo>
                  <a:pt x="1087721" y="2247899"/>
                </a:lnTo>
                <a:lnTo>
                  <a:pt x="1107558" y="2235199"/>
                </a:lnTo>
                <a:lnTo>
                  <a:pt x="1118708" y="2222499"/>
                </a:lnTo>
                <a:lnTo>
                  <a:pt x="1145372" y="2222499"/>
                </a:lnTo>
                <a:lnTo>
                  <a:pt x="1146900" y="2209799"/>
                </a:lnTo>
                <a:lnTo>
                  <a:pt x="1162580" y="2209799"/>
                </a:lnTo>
                <a:lnTo>
                  <a:pt x="1170225" y="2197099"/>
                </a:lnTo>
                <a:lnTo>
                  <a:pt x="1179893" y="2197099"/>
                </a:lnTo>
                <a:lnTo>
                  <a:pt x="1191851" y="2184399"/>
                </a:lnTo>
                <a:lnTo>
                  <a:pt x="1206365" y="2171699"/>
                </a:lnTo>
                <a:close/>
              </a:path>
              <a:path w="4660313" h="2743199">
                <a:moveTo>
                  <a:pt x="1295312" y="2133599"/>
                </a:moveTo>
                <a:lnTo>
                  <a:pt x="285612" y="2133599"/>
                </a:lnTo>
                <a:lnTo>
                  <a:pt x="281304" y="2146299"/>
                </a:lnTo>
                <a:lnTo>
                  <a:pt x="272376" y="2158999"/>
                </a:lnTo>
                <a:lnTo>
                  <a:pt x="264503" y="2171699"/>
                </a:lnTo>
                <a:lnTo>
                  <a:pt x="1217472" y="2171699"/>
                </a:lnTo>
                <a:lnTo>
                  <a:pt x="1228771" y="2158999"/>
                </a:lnTo>
                <a:lnTo>
                  <a:pt x="1251709" y="2158999"/>
                </a:lnTo>
                <a:lnTo>
                  <a:pt x="1281278" y="2146299"/>
                </a:lnTo>
                <a:lnTo>
                  <a:pt x="1295312" y="2133599"/>
                </a:lnTo>
                <a:close/>
              </a:path>
              <a:path w="4660313" h="2743199">
                <a:moveTo>
                  <a:pt x="1311840" y="2120899"/>
                </a:moveTo>
                <a:lnTo>
                  <a:pt x="296745" y="2120899"/>
                </a:lnTo>
                <a:lnTo>
                  <a:pt x="290535" y="2133599"/>
                </a:lnTo>
                <a:lnTo>
                  <a:pt x="1305769" y="2133599"/>
                </a:lnTo>
                <a:lnTo>
                  <a:pt x="1311453" y="2123734"/>
                </a:lnTo>
                <a:lnTo>
                  <a:pt x="1311840" y="2120899"/>
                </a:lnTo>
                <a:close/>
              </a:path>
              <a:path w="4660313" h="2743199">
                <a:moveTo>
                  <a:pt x="1313259" y="2120899"/>
                </a:moveTo>
                <a:lnTo>
                  <a:pt x="1313087" y="2120899"/>
                </a:lnTo>
                <a:lnTo>
                  <a:pt x="1311453" y="2123734"/>
                </a:lnTo>
                <a:lnTo>
                  <a:pt x="1310106" y="2133599"/>
                </a:lnTo>
                <a:lnTo>
                  <a:pt x="1311254" y="2133599"/>
                </a:lnTo>
                <a:lnTo>
                  <a:pt x="1313259" y="2120899"/>
                </a:lnTo>
                <a:close/>
              </a:path>
              <a:path w="4660313" h="2743199">
                <a:moveTo>
                  <a:pt x="1381255" y="2082799"/>
                </a:moveTo>
                <a:lnTo>
                  <a:pt x="324150" y="2082799"/>
                </a:lnTo>
                <a:lnTo>
                  <a:pt x="315080" y="2095499"/>
                </a:lnTo>
                <a:lnTo>
                  <a:pt x="301063" y="2120899"/>
                </a:lnTo>
                <a:lnTo>
                  <a:pt x="1322120" y="2120899"/>
                </a:lnTo>
                <a:lnTo>
                  <a:pt x="1331542" y="2108199"/>
                </a:lnTo>
                <a:lnTo>
                  <a:pt x="1344403" y="2108199"/>
                </a:lnTo>
                <a:lnTo>
                  <a:pt x="1361143" y="2095499"/>
                </a:lnTo>
                <a:lnTo>
                  <a:pt x="1370666" y="2095499"/>
                </a:lnTo>
                <a:lnTo>
                  <a:pt x="1381255" y="2082799"/>
                </a:lnTo>
                <a:close/>
              </a:path>
              <a:path w="4660313" h="2743199">
                <a:moveTo>
                  <a:pt x="1429717" y="2057399"/>
                </a:moveTo>
                <a:lnTo>
                  <a:pt x="349926" y="2057399"/>
                </a:lnTo>
                <a:lnTo>
                  <a:pt x="343390" y="2070099"/>
                </a:lnTo>
                <a:lnTo>
                  <a:pt x="333274" y="2082799"/>
                </a:lnTo>
                <a:lnTo>
                  <a:pt x="1392683" y="2082799"/>
                </a:lnTo>
                <a:lnTo>
                  <a:pt x="1404721" y="2070099"/>
                </a:lnTo>
                <a:lnTo>
                  <a:pt x="1417142" y="2070099"/>
                </a:lnTo>
                <a:lnTo>
                  <a:pt x="1429717" y="2057399"/>
                </a:lnTo>
                <a:close/>
              </a:path>
              <a:path w="4660313" h="2743199">
                <a:moveTo>
                  <a:pt x="1466089" y="2044699"/>
                </a:moveTo>
                <a:lnTo>
                  <a:pt x="356079" y="2044699"/>
                </a:lnTo>
                <a:lnTo>
                  <a:pt x="353837" y="2057399"/>
                </a:lnTo>
                <a:lnTo>
                  <a:pt x="1454418" y="2057399"/>
                </a:lnTo>
                <a:lnTo>
                  <a:pt x="1466089" y="2044699"/>
                </a:lnTo>
                <a:close/>
              </a:path>
              <a:path w="4660313" h="2743199">
                <a:moveTo>
                  <a:pt x="1486997" y="2031999"/>
                </a:moveTo>
                <a:lnTo>
                  <a:pt x="373343" y="2031999"/>
                </a:lnTo>
                <a:lnTo>
                  <a:pt x="367497" y="2044699"/>
                </a:lnTo>
                <a:lnTo>
                  <a:pt x="1477002" y="2044699"/>
                </a:lnTo>
                <a:lnTo>
                  <a:pt x="1486997" y="2031999"/>
                </a:lnTo>
                <a:close/>
              </a:path>
              <a:path w="4660313" h="2743199">
                <a:moveTo>
                  <a:pt x="381029" y="2019299"/>
                </a:moveTo>
                <a:lnTo>
                  <a:pt x="379386" y="2019299"/>
                </a:lnTo>
                <a:lnTo>
                  <a:pt x="377157" y="2031999"/>
                </a:lnTo>
                <a:lnTo>
                  <a:pt x="381384" y="2031999"/>
                </a:lnTo>
                <a:lnTo>
                  <a:pt x="381029" y="2019299"/>
                </a:lnTo>
                <a:close/>
              </a:path>
              <a:path w="4660313" h="2743199">
                <a:moveTo>
                  <a:pt x="1513108" y="2019299"/>
                </a:moveTo>
                <a:lnTo>
                  <a:pt x="388120" y="2019299"/>
                </a:lnTo>
                <a:lnTo>
                  <a:pt x="384482" y="2031999"/>
                </a:lnTo>
                <a:lnTo>
                  <a:pt x="1508021" y="2031999"/>
                </a:lnTo>
                <a:lnTo>
                  <a:pt x="1513108" y="2019299"/>
                </a:lnTo>
                <a:close/>
              </a:path>
              <a:path w="4660313" h="2743199">
                <a:moveTo>
                  <a:pt x="1532380" y="2006599"/>
                </a:moveTo>
                <a:lnTo>
                  <a:pt x="400415" y="2006599"/>
                </a:lnTo>
                <a:lnTo>
                  <a:pt x="393744" y="2019299"/>
                </a:lnTo>
                <a:lnTo>
                  <a:pt x="1522319" y="2019299"/>
                </a:lnTo>
                <a:lnTo>
                  <a:pt x="1532380" y="2006599"/>
                </a:lnTo>
                <a:close/>
              </a:path>
              <a:path w="4660313" h="2743199">
                <a:moveTo>
                  <a:pt x="1578034" y="1981199"/>
                </a:moveTo>
                <a:lnTo>
                  <a:pt x="422378" y="1981199"/>
                </a:lnTo>
                <a:lnTo>
                  <a:pt x="414960" y="1993899"/>
                </a:lnTo>
                <a:lnTo>
                  <a:pt x="403895" y="2006599"/>
                </a:lnTo>
                <a:lnTo>
                  <a:pt x="1545847" y="2006599"/>
                </a:lnTo>
                <a:lnTo>
                  <a:pt x="1554658" y="1993899"/>
                </a:lnTo>
                <a:lnTo>
                  <a:pt x="1565280" y="1993899"/>
                </a:lnTo>
                <a:lnTo>
                  <a:pt x="1578034" y="1981199"/>
                </a:lnTo>
                <a:close/>
              </a:path>
              <a:path w="4660313" h="2743199">
                <a:moveTo>
                  <a:pt x="1604014" y="1968499"/>
                </a:moveTo>
                <a:lnTo>
                  <a:pt x="435203" y="1968499"/>
                </a:lnTo>
                <a:lnTo>
                  <a:pt x="428382" y="1981199"/>
                </a:lnTo>
                <a:lnTo>
                  <a:pt x="1593238" y="1981199"/>
                </a:lnTo>
                <a:lnTo>
                  <a:pt x="1604014" y="1968499"/>
                </a:lnTo>
                <a:close/>
              </a:path>
              <a:path w="4660313" h="2743199">
                <a:moveTo>
                  <a:pt x="1627633" y="1955799"/>
                </a:moveTo>
                <a:lnTo>
                  <a:pt x="449362" y="1955799"/>
                </a:lnTo>
                <a:lnTo>
                  <a:pt x="445071" y="1968499"/>
                </a:lnTo>
                <a:lnTo>
                  <a:pt x="1615558" y="1968499"/>
                </a:lnTo>
                <a:lnTo>
                  <a:pt x="1627633" y="1955799"/>
                </a:lnTo>
                <a:close/>
              </a:path>
              <a:path w="4660313" h="2743199">
                <a:moveTo>
                  <a:pt x="1652422" y="1943099"/>
                </a:moveTo>
                <a:lnTo>
                  <a:pt x="461707" y="1943099"/>
                </a:lnTo>
                <a:lnTo>
                  <a:pt x="458700" y="1955799"/>
                </a:lnTo>
                <a:lnTo>
                  <a:pt x="1640000" y="1955799"/>
                </a:lnTo>
                <a:lnTo>
                  <a:pt x="1652422" y="1943099"/>
                </a:lnTo>
                <a:close/>
              </a:path>
              <a:path w="4660313" h="2743199">
                <a:moveTo>
                  <a:pt x="1687640" y="1930399"/>
                </a:moveTo>
                <a:lnTo>
                  <a:pt x="482177" y="1930399"/>
                </a:lnTo>
                <a:lnTo>
                  <a:pt x="472997" y="1943099"/>
                </a:lnTo>
                <a:lnTo>
                  <a:pt x="1664662" y="1943099"/>
                </a:lnTo>
                <a:lnTo>
                  <a:pt x="1687640" y="1930399"/>
                </a:lnTo>
                <a:close/>
              </a:path>
              <a:path w="4660313" h="2743199">
                <a:moveTo>
                  <a:pt x="1742121" y="1904999"/>
                </a:moveTo>
                <a:lnTo>
                  <a:pt x="495907" y="1904999"/>
                </a:lnTo>
                <a:lnTo>
                  <a:pt x="488160" y="1917699"/>
                </a:lnTo>
                <a:lnTo>
                  <a:pt x="488553" y="1930399"/>
                </a:lnTo>
                <a:lnTo>
                  <a:pt x="1697904" y="1930399"/>
                </a:lnTo>
                <a:lnTo>
                  <a:pt x="1708948" y="1917699"/>
                </a:lnTo>
                <a:lnTo>
                  <a:pt x="1731040" y="1917699"/>
                </a:lnTo>
                <a:lnTo>
                  <a:pt x="1742121" y="1904999"/>
                </a:lnTo>
                <a:close/>
              </a:path>
              <a:path w="4660313" h="2743199">
                <a:moveTo>
                  <a:pt x="1798520" y="1879599"/>
                </a:moveTo>
                <a:lnTo>
                  <a:pt x="532809" y="1879599"/>
                </a:lnTo>
                <a:lnTo>
                  <a:pt x="527119" y="1892299"/>
                </a:lnTo>
                <a:lnTo>
                  <a:pt x="517051" y="1904999"/>
                </a:lnTo>
                <a:lnTo>
                  <a:pt x="1753245" y="1904999"/>
                </a:lnTo>
                <a:lnTo>
                  <a:pt x="1764431" y="1892299"/>
                </a:lnTo>
                <a:lnTo>
                  <a:pt x="1787052" y="1892299"/>
                </a:lnTo>
                <a:lnTo>
                  <a:pt x="1798520" y="1879599"/>
                </a:lnTo>
                <a:close/>
              </a:path>
              <a:path w="4660313" h="2743199">
                <a:moveTo>
                  <a:pt x="1821853" y="1866899"/>
                </a:moveTo>
                <a:lnTo>
                  <a:pt x="539339" y="1866899"/>
                </a:lnTo>
                <a:lnTo>
                  <a:pt x="536727" y="1879599"/>
                </a:lnTo>
                <a:lnTo>
                  <a:pt x="1810115" y="1879599"/>
                </a:lnTo>
                <a:lnTo>
                  <a:pt x="1821853" y="1866899"/>
                </a:lnTo>
                <a:close/>
              </a:path>
              <a:path w="4660313" h="2743199">
                <a:moveTo>
                  <a:pt x="1845824" y="1854199"/>
                </a:moveTo>
                <a:lnTo>
                  <a:pt x="568829" y="1854199"/>
                </a:lnTo>
                <a:lnTo>
                  <a:pt x="559979" y="1866899"/>
                </a:lnTo>
                <a:lnTo>
                  <a:pt x="1833750" y="1866899"/>
                </a:lnTo>
                <a:lnTo>
                  <a:pt x="1845824" y="1854199"/>
                </a:lnTo>
                <a:close/>
              </a:path>
              <a:path w="4660313" h="2743199">
                <a:moveTo>
                  <a:pt x="1867794" y="1841499"/>
                </a:moveTo>
                <a:lnTo>
                  <a:pt x="576298" y="1841499"/>
                </a:lnTo>
                <a:lnTo>
                  <a:pt x="577098" y="1854199"/>
                </a:lnTo>
                <a:lnTo>
                  <a:pt x="1858089" y="1854199"/>
                </a:lnTo>
                <a:lnTo>
                  <a:pt x="1867794" y="1841499"/>
                </a:lnTo>
                <a:close/>
              </a:path>
              <a:path w="4660313" h="2743199">
                <a:moveTo>
                  <a:pt x="1893426" y="1828799"/>
                </a:moveTo>
                <a:lnTo>
                  <a:pt x="589977" y="1828799"/>
                </a:lnTo>
                <a:lnTo>
                  <a:pt x="580171" y="1841499"/>
                </a:lnTo>
                <a:lnTo>
                  <a:pt x="1882243" y="1841499"/>
                </a:lnTo>
                <a:lnTo>
                  <a:pt x="1893426" y="1828799"/>
                </a:lnTo>
                <a:close/>
              </a:path>
              <a:path w="4660313" h="2743199">
                <a:moveTo>
                  <a:pt x="1974250" y="1790699"/>
                </a:moveTo>
                <a:lnTo>
                  <a:pt x="631335" y="1790699"/>
                </a:lnTo>
                <a:lnTo>
                  <a:pt x="622694" y="1803399"/>
                </a:lnTo>
                <a:lnTo>
                  <a:pt x="612614" y="1816099"/>
                </a:lnTo>
                <a:lnTo>
                  <a:pt x="600556" y="1828799"/>
                </a:lnTo>
                <a:lnTo>
                  <a:pt x="1904710" y="1828799"/>
                </a:lnTo>
                <a:lnTo>
                  <a:pt x="1939113" y="1816099"/>
                </a:lnTo>
                <a:lnTo>
                  <a:pt x="1950750" y="1803399"/>
                </a:lnTo>
                <a:lnTo>
                  <a:pt x="1962464" y="1803399"/>
                </a:lnTo>
                <a:lnTo>
                  <a:pt x="1974250" y="1790699"/>
                </a:lnTo>
                <a:close/>
              </a:path>
              <a:path w="4660313" h="2743199">
                <a:moveTo>
                  <a:pt x="2015391" y="1765299"/>
                </a:moveTo>
                <a:lnTo>
                  <a:pt x="657940" y="1765299"/>
                </a:lnTo>
                <a:lnTo>
                  <a:pt x="650546" y="1777999"/>
                </a:lnTo>
                <a:lnTo>
                  <a:pt x="639079" y="1790699"/>
                </a:lnTo>
                <a:lnTo>
                  <a:pt x="1986104" y="1790699"/>
                </a:lnTo>
                <a:lnTo>
                  <a:pt x="1995667" y="1777999"/>
                </a:lnTo>
                <a:lnTo>
                  <a:pt x="2005318" y="1777999"/>
                </a:lnTo>
                <a:lnTo>
                  <a:pt x="2015391" y="1765299"/>
                </a:lnTo>
                <a:close/>
              </a:path>
              <a:path w="4660313" h="2743199">
                <a:moveTo>
                  <a:pt x="2061597" y="1739899"/>
                </a:moveTo>
                <a:lnTo>
                  <a:pt x="690070" y="1739899"/>
                </a:lnTo>
                <a:lnTo>
                  <a:pt x="679666" y="1752599"/>
                </a:lnTo>
                <a:lnTo>
                  <a:pt x="669826" y="1765299"/>
                </a:lnTo>
                <a:lnTo>
                  <a:pt x="2026219" y="1765299"/>
                </a:lnTo>
                <a:lnTo>
                  <a:pt x="2038136" y="1752599"/>
                </a:lnTo>
                <a:lnTo>
                  <a:pt x="2051473" y="1752599"/>
                </a:lnTo>
                <a:lnTo>
                  <a:pt x="2061597" y="1739899"/>
                </a:lnTo>
                <a:close/>
              </a:path>
              <a:path w="4660313" h="2743199">
                <a:moveTo>
                  <a:pt x="2163991" y="1676399"/>
                </a:moveTo>
                <a:lnTo>
                  <a:pt x="761502" y="1676399"/>
                </a:lnTo>
                <a:lnTo>
                  <a:pt x="746607" y="1689099"/>
                </a:lnTo>
                <a:lnTo>
                  <a:pt x="734684" y="1701799"/>
                </a:lnTo>
                <a:lnTo>
                  <a:pt x="716213" y="1714499"/>
                </a:lnTo>
                <a:lnTo>
                  <a:pt x="707950" y="1727199"/>
                </a:lnTo>
                <a:lnTo>
                  <a:pt x="699367" y="1739899"/>
                </a:lnTo>
                <a:lnTo>
                  <a:pt x="2072305" y="1739899"/>
                </a:lnTo>
                <a:lnTo>
                  <a:pt x="2083759" y="1727199"/>
                </a:lnTo>
                <a:lnTo>
                  <a:pt x="2096120" y="1727199"/>
                </a:lnTo>
                <a:lnTo>
                  <a:pt x="2109551" y="1714499"/>
                </a:lnTo>
                <a:lnTo>
                  <a:pt x="2118906" y="1714499"/>
                </a:lnTo>
                <a:lnTo>
                  <a:pt x="2140286" y="1701799"/>
                </a:lnTo>
                <a:lnTo>
                  <a:pt x="2153338" y="1689099"/>
                </a:lnTo>
                <a:lnTo>
                  <a:pt x="2163991" y="1676399"/>
                </a:lnTo>
                <a:close/>
              </a:path>
              <a:path w="4660313" h="2743199">
                <a:moveTo>
                  <a:pt x="2186348" y="1663699"/>
                </a:moveTo>
                <a:lnTo>
                  <a:pt x="777655" y="1663699"/>
                </a:lnTo>
                <a:lnTo>
                  <a:pt x="773343" y="1676399"/>
                </a:lnTo>
                <a:lnTo>
                  <a:pt x="2174996" y="1676399"/>
                </a:lnTo>
                <a:lnTo>
                  <a:pt x="2186348" y="1663699"/>
                </a:lnTo>
                <a:close/>
              </a:path>
              <a:path w="4660313" h="2743199">
                <a:moveTo>
                  <a:pt x="2253376" y="1625599"/>
                </a:moveTo>
                <a:lnTo>
                  <a:pt x="816150" y="1625599"/>
                </a:lnTo>
                <a:lnTo>
                  <a:pt x="811949" y="1638299"/>
                </a:lnTo>
                <a:lnTo>
                  <a:pt x="803432" y="1638299"/>
                </a:lnTo>
                <a:lnTo>
                  <a:pt x="798161" y="1650999"/>
                </a:lnTo>
                <a:lnTo>
                  <a:pt x="791578" y="1663699"/>
                </a:lnTo>
                <a:lnTo>
                  <a:pt x="2198045" y="1663699"/>
                </a:lnTo>
                <a:lnTo>
                  <a:pt x="2229102" y="1650999"/>
                </a:lnTo>
                <a:lnTo>
                  <a:pt x="2240722" y="1638299"/>
                </a:lnTo>
                <a:lnTo>
                  <a:pt x="2253376" y="1625599"/>
                </a:lnTo>
                <a:close/>
              </a:path>
              <a:path w="4660313" h="2743199">
                <a:moveTo>
                  <a:pt x="2275064" y="1612899"/>
                </a:moveTo>
                <a:lnTo>
                  <a:pt x="834262" y="1612899"/>
                </a:lnTo>
                <a:lnTo>
                  <a:pt x="826829" y="1625599"/>
                </a:lnTo>
                <a:lnTo>
                  <a:pt x="2264219" y="1625599"/>
                </a:lnTo>
                <a:lnTo>
                  <a:pt x="2275064" y="1612899"/>
                </a:lnTo>
                <a:close/>
              </a:path>
              <a:path w="4660313" h="2743199">
                <a:moveTo>
                  <a:pt x="2340273" y="1574799"/>
                </a:moveTo>
                <a:lnTo>
                  <a:pt x="893393" y="1574799"/>
                </a:lnTo>
                <a:lnTo>
                  <a:pt x="883404" y="1587499"/>
                </a:lnTo>
                <a:lnTo>
                  <a:pt x="870669" y="1587499"/>
                </a:lnTo>
                <a:lnTo>
                  <a:pt x="855704" y="1600199"/>
                </a:lnTo>
                <a:lnTo>
                  <a:pt x="843728" y="1612899"/>
                </a:lnTo>
                <a:lnTo>
                  <a:pt x="2285912" y="1612899"/>
                </a:lnTo>
                <a:lnTo>
                  <a:pt x="2329379" y="1587499"/>
                </a:lnTo>
                <a:lnTo>
                  <a:pt x="2340273" y="1574799"/>
                </a:lnTo>
                <a:close/>
              </a:path>
              <a:path w="4660313" h="2743199">
                <a:moveTo>
                  <a:pt x="2362108" y="1562099"/>
                </a:moveTo>
                <a:lnTo>
                  <a:pt x="910246" y="1562099"/>
                </a:lnTo>
                <a:lnTo>
                  <a:pt x="901914" y="1574799"/>
                </a:lnTo>
                <a:lnTo>
                  <a:pt x="2351182" y="1574799"/>
                </a:lnTo>
                <a:lnTo>
                  <a:pt x="2362108" y="1562099"/>
                </a:lnTo>
                <a:close/>
              </a:path>
              <a:path w="4660313" h="2743199">
                <a:moveTo>
                  <a:pt x="2441560" y="1523999"/>
                </a:moveTo>
                <a:lnTo>
                  <a:pt x="949357" y="1523999"/>
                </a:lnTo>
                <a:lnTo>
                  <a:pt x="940852" y="1536699"/>
                </a:lnTo>
                <a:lnTo>
                  <a:pt x="931451" y="1549399"/>
                </a:lnTo>
                <a:lnTo>
                  <a:pt x="919665" y="1562099"/>
                </a:lnTo>
                <a:lnTo>
                  <a:pt x="2373052" y="1562099"/>
                </a:lnTo>
                <a:lnTo>
                  <a:pt x="2384017" y="1549399"/>
                </a:lnTo>
                <a:lnTo>
                  <a:pt x="2395004" y="1549399"/>
                </a:lnTo>
                <a:lnTo>
                  <a:pt x="2404072" y="1536699"/>
                </a:lnTo>
                <a:lnTo>
                  <a:pt x="2426832" y="1536699"/>
                </a:lnTo>
                <a:lnTo>
                  <a:pt x="2441560" y="1523999"/>
                </a:lnTo>
                <a:close/>
              </a:path>
              <a:path w="4660313" h="2743199">
                <a:moveTo>
                  <a:pt x="2472262" y="1498599"/>
                </a:moveTo>
                <a:lnTo>
                  <a:pt x="992902" y="1498599"/>
                </a:lnTo>
                <a:lnTo>
                  <a:pt x="983038" y="1511299"/>
                </a:lnTo>
                <a:lnTo>
                  <a:pt x="973517" y="1511299"/>
                </a:lnTo>
                <a:lnTo>
                  <a:pt x="962267" y="1523999"/>
                </a:lnTo>
                <a:lnTo>
                  <a:pt x="2451944" y="1523999"/>
                </a:lnTo>
                <a:lnTo>
                  <a:pt x="2472262" y="1498599"/>
                </a:lnTo>
                <a:close/>
              </a:path>
              <a:path w="4660313" h="2743199">
                <a:moveTo>
                  <a:pt x="2512635" y="1473199"/>
                </a:moveTo>
                <a:lnTo>
                  <a:pt x="1021249" y="1473199"/>
                </a:lnTo>
                <a:lnTo>
                  <a:pt x="1010117" y="1485899"/>
                </a:lnTo>
                <a:lnTo>
                  <a:pt x="1001572" y="1498599"/>
                </a:lnTo>
                <a:lnTo>
                  <a:pt x="2482509" y="1498599"/>
                </a:lnTo>
                <a:lnTo>
                  <a:pt x="2492338" y="1485899"/>
                </a:lnTo>
                <a:lnTo>
                  <a:pt x="2502372" y="1485899"/>
                </a:lnTo>
                <a:lnTo>
                  <a:pt x="2512635" y="1473199"/>
                </a:lnTo>
                <a:close/>
              </a:path>
              <a:path w="4660313" h="2743199">
                <a:moveTo>
                  <a:pt x="2625254" y="1409699"/>
                </a:moveTo>
                <a:lnTo>
                  <a:pt x="1092808" y="1409699"/>
                </a:lnTo>
                <a:lnTo>
                  <a:pt x="1081233" y="1422399"/>
                </a:lnTo>
                <a:lnTo>
                  <a:pt x="1071490" y="1435099"/>
                </a:lnTo>
                <a:lnTo>
                  <a:pt x="1059113" y="1447799"/>
                </a:lnTo>
                <a:lnTo>
                  <a:pt x="1050642" y="1447799"/>
                </a:lnTo>
                <a:lnTo>
                  <a:pt x="1040682" y="1460499"/>
                </a:lnTo>
                <a:lnTo>
                  <a:pt x="1031428" y="1473199"/>
                </a:lnTo>
                <a:lnTo>
                  <a:pt x="2523154" y="1473199"/>
                </a:lnTo>
                <a:lnTo>
                  <a:pt x="2545056" y="1460499"/>
                </a:lnTo>
                <a:lnTo>
                  <a:pt x="2556491" y="1447799"/>
                </a:lnTo>
                <a:lnTo>
                  <a:pt x="2568281" y="1435099"/>
                </a:lnTo>
                <a:lnTo>
                  <a:pt x="2579337" y="1435099"/>
                </a:lnTo>
                <a:lnTo>
                  <a:pt x="2590654" y="1422399"/>
                </a:lnTo>
                <a:lnTo>
                  <a:pt x="2613706" y="1422399"/>
                </a:lnTo>
                <a:lnTo>
                  <a:pt x="2625254" y="1409699"/>
                </a:lnTo>
                <a:close/>
              </a:path>
              <a:path w="4660313" h="2743199">
                <a:moveTo>
                  <a:pt x="2831969" y="1308099"/>
                </a:moveTo>
                <a:lnTo>
                  <a:pt x="1223223" y="1308099"/>
                </a:lnTo>
                <a:lnTo>
                  <a:pt x="1211032" y="1320799"/>
                </a:lnTo>
                <a:lnTo>
                  <a:pt x="1199387" y="1333499"/>
                </a:lnTo>
                <a:lnTo>
                  <a:pt x="1187095" y="1333499"/>
                </a:lnTo>
                <a:lnTo>
                  <a:pt x="1178037" y="1346199"/>
                </a:lnTo>
                <a:lnTo>
                  <a:pt x="1169507" y="1358899"/>
                </a:lnTo>
                <a:lnTo>
                  <a:pt x="1160409" y="1358899"/>
                </a:lnTo>
                <a:lnTo>
                  <a:pt x="1156192" y="1371599"/>
                </a:lnTo>
                <a:lnTo>
                  <a:pt x="1139984" y="1371599"/>
                </a:lnTo>
                <a:lnTo>
                  <a:pt x="1131536" y="1384299"/>
                </a:lnTo>
                <a:lnTo>
                  <a:pt x="1121608" y="1396999"/>
                </a:lnTo>
                <a:lnTo>
                  <a:pt x="1111349" y="1396999"/>
                </a:lnTo>
                <a:lnTo>
                  <a:pt x="1100317" y="1409699"/>
                </a:lnTo>
                <a:lnTo>
                  <a:pt x="2636695" y="1409699"/>
                </a:lnTo>
                <a:lnTo>
                  <a:pt x="2668069" y="1396999"/>
                </a:lnTo>
                <a:lnTo>
                  <a:pt x="2712597" y="1371599"/>
                </a:lnTo>
                <a:lnTo>
                  <a:pt x="2737176" y="1358899"/>
                </a:lnTo>
                <a:lnTo>
                  <a:pt x="2748039" y="1346199"/>
                </a:lnTo>
                <a:lnTo>
                  <a:pt x="2770564" y="1346199"/>
                </a:lnTo>
                <a:lnTo>
                  <a:pt x="2788377" y="1333499"/>
                </a:lnTo>
                <a:lnTo>
                  <a:pt x="2811625" y="1320799"/>
                </a:lnTo>
                <a:lnTo>
                  <a:pt x="2822458" y="1320799"/>
                </a:lnTo>
                <a:lnTo>
                  <a:pt x="2831969" y="1308099"/>
                </a:lnTo>
                <a:close/>
              </a:path>
              <a:path w="4660313" h="2743199">
                <a:moveTo>
                  <a:pt x="2744058" y="1356932"/>
                </a:moveTo>
                <a:lnTo>
                  <a:pt x="2743219" y="1358899"/>
                </a:lnTo>
                <a:lnTo>
                  <a:pt x="2744058" y="1356932"/>
                </a:lnTo>
                <a:close/>
              </a:path>
              <a:path w="4660313" h="2743199">
                <a:moveTo>
                  <a:pt x="2748636" y="1346199"/>
                </a:moveTo>
                <a:lnTo>
                  <a:pt x="2748039" y="1346199"/>
                </a:lnTo>
                <a:lnTo>
                  <a:pt x="2744058" y="1356932"/>
                </a:lnTo>
                <a:lnTo>
                  <a:pt x="2748636" y="1346199"/>
                </a:lnTo>
                <a:close/>
              </a:path>
              <a:path w="4660313" h="2743199">
                <a:moveTo>
                  <a:pt x="2861369" y="1295399"/>
                </a:moveTo>
                <a:lnTo>
                  <a:pt x="1239623" y="1295399"/>
                </a:lnTo>
                <a:lnTo>
                  <a:pt x="1232120" y="1308099"/>
                </a:lnTo>
                <a:lnTo>
                  <a:pt x="2847942" y="1308099"/>
                </a:lnTo>
                <a:lnTo>
                  <a:pt x="2861369" y="1295399"/>
                </a:lnTo>
                <a:close/>
              </a:path>
              <a:path w="4660313" h="2743199">
                <a:moveTo>
                  <a:pt x="2914695" y="1269999"/>
                </a:moveTo>
                <a:lnTo>
                  <a:pt x="1276984" y="1269999"/>
                </a:lnTo>
                <a:lnTo>
                  <a:pt x="1255887" y="1295399"/>
                </a:lnTo>
                <a:lnTo>
                  <a:pt x="2874078" y="1295399"/>
                </a:lnTo>
                <a:lnTo>
                  <a:pt x="2880734" y="1282699"/>
                </a:lnTo>
                <a:lnTo>
                  <a:pt x="2904647" y="1282699"/>
                </a:lnTo>
                <a:lnTo>
                  <a:pt x="2914695" y="1269999"/>
                </a:lnTo>
                <a:close/>
              </a:path>
              <a:path w="4660313" h="2743199">
                <a:moveTo>
                  <a:pt x="2954264" y="1257299"/>
                </a:moveTo>
                <a:lnTo>
                  <a:pt x="1310730" y="1257299"/>
                </a:lnTo>
                <a:lnTo>
                  <a:pt x="1299984" y="1269999"/>
                </a:lnTo>
                <a:lnTo>
                  <a:pt x="2939275" y="1269999"/>
                </a:lnTo>
                <a:lnTo>
                  <a:pt x="2954264" y="1257299"/>
                </a:lnTo>
                <a:close/>
              </a:path>
              <a:path w="4660313" h="2743199">
                <a:moveTo>
                  <a:pt x="2990782" y="1244599"/>
                </a:moveTo>
                <a:lnTo>
                  <a:pt x="1323017" y="1244599"/>
                </a:lnTo>
                <a:lnTo>
                  <a:pt x="1318162" y="1257299"/>
                </a:lnTo>
                <a:lnTo>
                  <a:pt x="2971357" y="1257299"/>
                </a:lnTo>
                <a:lnTo>
                  <a:pt x="2990782" y="1244599"/>
                </a:lnTo>
                <a:close/>
              </a:path>
              <a:path w="4660313" h="2743199">
                <a:moveTo>
                  <a:pt x="3128794" y="1219199"/>
                </a:moveTo>
                <a:lnTo>
                  <a:pt x="1380072" y="1219199"/>
                </a:lnTo>
                <a:lnTo>
                  <a:pt x="1370469" y="1231899"/>
                </a:lnTo>
                <a:lnTo>
                  <a:pt x="1357546" y="1244599"/>
                </a:lnTo>
                <a:lnTo>
                  <a:pt x="3065085" y="1244599"/>
                </a:lnTo>
                <a:lnTo>
                  <a:pt x="3079586" y="1231899"/>
                </a:lnTo>
                <a:lnTo>
                  <a:pt x="3116497" y="1231899"/>
                </a:lnTo>
                <a:lnTo>
                  <a:pt x="3128794" y="1219199"/>
                </a:lnTo>
                <a:close/>
              </a:path>
              <a:path w="4660313" h="2743199">
                <a:moveTo>
                  <a:pt x="3228848" y="1206499"/>
                </a:moveTo>
                <a:lnTo>
                  <a:pt x="1396048" y="1206499"/>
                </a:lnTo>
                <a:lnTo>
                  <a:pt x="1392153" y="1219199"/>
                </a:lnTo>
                <a:lnTo>
                  <a:pt x="3216217" y="1219199"/>
                </a:lnTo>
                <a:lnTo>
                  <a:pt x="3228848" y="1206499"/>
                </a:lnTo>
                <a:close/>
              </a:path>
              <a:path w="4660313" h="2743199">
                <a:moveTo>
                  <a:pt x="3371819" y="1168399"/>
                </a:moveTo>
                <a:lnTo>
                  <a:pt x="1476232" y="1168399"/>
                </a:lnTo>
                <a:lnTo>
                  <a:pt x="1422413" y="1206499"/>
                </a:lnTo>
                <a:lnTo>
                  <a:pt x="3285564" y="1206499"/>
                </a:lnTo>
                <a:lnTo>
                  <a:pt x="3297927" y="1193799"/>
                </a:lnTo>
                <a:lnTo>
                  <a:pt x="3328016" y="1193799"/>
                </a:lnTo>
                <a:lnTo>
                  <a:pt x="3344411" y="1181099"/>
                </a:lnTo>
                <a:lnTo>
                  <a:pt x="3358927" y="1181099"/>
                </a:lnTo>
                <a:lnTo>
                  <a:pt x="3371819" y="1168399"/>
                </a:lnTo>
                <a:close/>
              </a:path>
              <a:path w="4660313" h="2743199">
                <a:moveTo>
                  <a:pt x="3412234" y="1155699"/>
                </a:moveTo>
                <a:lnTo>
                  <a:pt x="1497232" y="1155699"/>
                </a:lnTo>
                <a:lnTo>
                  <a:pt x="1486359" y="1168399"/>
                </a:lnTo>
                <a:lnTo>
                  <a:pt x="3403294" y="1168399"/>
                </a:lnTo>
                <a:lnTo>
                  <a:pt x="3412234" y="1155699"/>
                </a:lnTo>
                <a:close/>
              </a:path>
              <a:path w="4660313" h="2743199">
                <a:moveTo>
                  <a:pt x="3507444" y="1117599"/>
                </a:moveTo>
                <a:lnTo>
                  <a:pt x="1572725" y="1117599"/>
                </a:lnTo>
                <a:lnTo>
                  <a:pt x="1560352" y="1130299"/>
                </a:lnTo>
                <a:lnTo>
                  <a:pt x="1549481" y="1142999"/>
                </a:lnTo>
                <a:lnTo>
                  <a:pt x="1527642" y="1155699"/>
                </a:lnTo>
                <a:lnTo>
                  <a:pt x="3437965" y="1155699"/>
                </a:lnTo>
                <a:lnTo>
                  <a:pt x="3447028" y="1142999"/>
                </a:lnTo>
                <a:lnTo>
                  <a:pt x="3456758" y="1142999"/>
                </a:lnTo>
                <a:lnTo>
                  <a:pt x="3507444" y="1117599"/>
                </a:lnTo>
                <a:close/>
              </a:path>
              <a:path w="4660313" h="2743199">
                <a:moveTo>
                  <a:pt x="3530398" y="1104899"/>
                </a:moveTo>
                <a:lnTo>
                  <a:pt x="1596193" y="1104899"/>
                </a:lnTo>
                <a:lnTo>
                  <a:pt x="1589169" y="1117599"/>
                </a:lnTo>
                <a:lnTo>
                  <a:pt x="3518744" y="1117599"/>
                </a:lnTo>
                <a:lnTo>
                  <a:pt x="3530398" y="1104899"/>
                </a:lnTo>
                <a:close/>
              </a:path>
              <a:path w="4660313" h="2743199">
                <a:moveTo>
                  <a:pt x="3580833" y="1092199"/>
                </a:moveTo>
                <a:lnTo>
                  <a:pt x="1615221" y="1092199"/>
                </a:lnTo>
                <a:lnTo>
                  <a:pt x="1604385" y="1104899"/>
                </a:lnTo>
                <a:lnTo>
                  <a:pt x="3567623" y="1104899"/>
                </a:lnTo>
                <a:lnTo>
                  <a:pt x="3580833" y="1092199"/>
                </a:lnTo>
                <a:close/>
              </a:path>
              <a:path w="4660313" h="2743199">
                <a:moveTo>
                  <a:pt x="3664728" y="1066799"/>
                </a:moveTo>
                <a:lnTo>
                  <a:pt x="1675155" y="1066799"/>
                </a:lnTo>
                <a:lnTo>
                  <a:pt x="1668688" y="1079499"/>
                </a:lnTo>
                <a:lnTo>
                  <a:pt x="1656056" y="1079499"/>
                </a:lnTo>
                <a:lnTo>
                  <a:pt x="1630178" y="1092199"/>
                </a:lnTo>
                <a:lnTo>
                  <a:pt x="3604645" y="1092199"/>
                </a:lnTo>
                <a:lnTo>
                  <a:pt x="3652596" y="1079499"/>
                </a:lnTo>
                <a:lnTo>
                  <a:pt x="3664728" y="1066799"/>
                </a:lnTo>
                <a:close/>
              </a:path>
              <a:path w="4660313" h="2743199">
                <a:moveTo>
                  <a:pt x="3714237" y="1054099"/>
                </a:moveTo>
                <a:lnTo>
                  <a:pt x="1708259" y="1054099"/>
                </a:lnTo>
                <a:lnTo>
                  <a:pt x="1696577" y="1066799"/>
                </a:lnTo>
                <a:lnTo>
                  <a:pt x="3701687" y="1066799"/>
                </a:lnTo>
                <a:lnTo>
                  <a:pt x="3714237" y="1054099"/>
                </a:lnTo>
                <a:close/>
              </a:path>
              <a:path w="4660313" h="2743199">
                <a:moveTo>
                  <a:pt x="3760148" y="1041399"/>
                </a:moveTo>
                <a:lnTo>
                  <a:pt x="1731943" y="1041399"/>
                </a:lnTo>
                <a:lnTo>
                  <a:pt x="1720066" y="1054099"/>
                </a:lnTo>
                <a:lnTo>
                  <a:pt x="3748468" y="1054099"/>
                </a:lnTo>
                <a:lnTo>
                  <a:pt x="3760148" y="1041399"/>
                </a:lnTo>
                <a:close/>
              </a:path>
              <a:path w="4660313" h="2743199">
                <a:moveTo>
                  <a:pt x="3813389" y="1028699"/>
                </a:moveTo>
                <a:lnTo>
                  <a:pt x="1766883" y="1028699"/>
                </a:lnTo>
                <a:lnTo>
                  <a:pt x="1755328" y="1041399"/>
                </a:lnTo>
                <a:lnTo>
                  <a:pt x="3801646" y="1041399"/>
                </a:lnTo>
                <a:lnTo>
                  <a:pt x="3813389" y="1028699"/>
                </a:lnTo>
                <a:close/>
              </a:path>
              <a:path w="4660313" h="2743199">
                <a:moveTo>
                  <a:pt x="3837002" y="1015999"/>
                </a:moveTo>
                <a:lnTo>
                  <a:pt x="1791308" y="1015999"/>
                </a:lnTo>
                <a:lnTo>
                  <a:pt x="1778195" y="1028699"/>
                </a:lnTo>
                <a:lnTo>
                  <a:pt x="3825120" y="1028699"/>
                </a:lnTo>
                <a:lnTo>
                  <a:pt x="3837002" y="1015999"/>
                </a:lnTo>
                <a:close/>
              </a:path>
              <a:path w="4660313" h="2743199">
                <a:moveTo>
                  <a:pt x="1828303" y="1003299"/>
                </a:moveTo>
                <a:lnTo>
                  <a:pt x="1814597" y="1003299"/>
                </a:lnTo>
                <a:lnTo>
                  <a:pt x="1800833" y="1015999"/>
                </a:lnTo>
                <a:lnTo>
                  <a:pt x="1825960" y="1015999"/>
                </a:lnTo>
                <a:lnTo>
                  <a:pt x="1828303" y="1003299"/>
                </a:lnTo>
                <a:close/>
              </a:path>
              <a:path w="4660313" h="2743199">
                <a:moveTo>
                  <a:pt x="3903396" y="1003299"/>
                </a:moveTo>
                <a:lnTo>
                  <a:pt x="1835670" y="1003299"/>
                </a:lnTo>
                <a:lnTo>
                  <a:pt x="1829556" y="1015999"/>
                </a:lnTo>
                <a:lnTo>
                  <a:pt x="3877783" y="1015999"/>
                </a:lnTo>
                <a:lnTo>
                  <a:pt x="3903396" y="1003299"/>
                </a:lnTo>
                <a:close/>
              </a:path>
              <a:path w="4660313" h="2743199">
                <a:moveTo>
                  <a:pt x="3931479" y="990599"/>
                </a:moveTo>
                <a:lnTo>
                  <a:pt x="1856918" y="990599"/>
                </a:lnTo>
                <a:lnTo>
                  <a:pt x="1844659" y="1003299"/>
                </a:lnTo>
                <a:lnTo>
                  <a:pt x="3917278" y="1003299"/>
                </a:lnTo>
                <a:lnTo>
                  <a:pt x="3931479" y="990599"/>
                </a:lnTo>
                <a:close/>
              </a:path>
              <a:path w="4660313" h="2743199">
                <a:moveTo>
                  <a:pt x="3985525" y="977899"/>
                </a:moveTo>
                <a:lnTo>
                  <a:pt x="1883481" y="977899"/>
                </a:lnTo>
                <a:lnTo>
                  <a:pt x="1872841" y="990599"/>
                </a:lnTo>
                <a:lnTo>
                  <a:pt x="3973023" y="990599"/>
                </a:lnTo>
                <a:lnTo>
                  <a:pt x="3985525" y="977899"/>
                </a:lnTo>
                <a:close/>
              </a:path>
              <a:path w="4660313" h="2743199">
                <a:moveTo>
                  <a:pt x="4019277" y="965199"/>
                </a:moveTo>
                <a:lnTo>
                  <a:pt x="1909994" y="965199"/>
                </a:lnTo>
                <a:lnTo>
                  <a:pt x="1893936" y="977899"/>
                </a:lnTo>
                <a:lnTo>
                  <a:pt x="4008155" y="977899"/>
                </a:lnTo>
                <a:lnTo>
                  <a:pt x="4019277" y="965199"/>
                </a:lnTo>
                <a:close/>
              </a:path>
              <a:path w="4660313" h="2743199">
                <a:moveTo>
                  <a:pt x="4041195" y="952499"/>
                </a:moveTo>
                <a:lnTo>
                  <a:pt x="1931229" y="952499"/>
                </a:lnTo>
                <a:lnTo>
                  <a:pt x="1922084" y="965199"/>
                </a:lnTo>
                <a:lnTo>
                  <a:pt x="4030274" y="965199"/>
                </a:lnTo>
                <a:lnTo>
                  <a:pt x="4041195" y="952499"/>
                </a:lnTo>
                <a:close/>
              </a:path>
              <a:path w="4660313" h="2743199">
                <a:moveTo>
                  <a:pt x="4085088" y="927099"/>
                </a:moveTo>
                <a:lnTo>
                  <a:pt x="1978675" y="927099"/>
                </a:lnTo>
                <a:lnTo>
                  <a:pt x="1968649" y="939799"/>
                </a:lnTo>
                <a:lnTo>
                  <a:pt x="1951245" y="939799"/>
                </a:lnTo>
                <a:lnTo>
                  <a:pt x="1944785" y="952499"/>
                </a:lnTo>
                <a:lnTo>
                  <a:pt x="4063001" y="952499"/>
                </a:lnTo>
                <a:lnTo>
                  <a:pt x="4073985" y="939799"/>
                </a:lnTo>
                <a:lnTo>
                  <a:pt x="4085088" y="927099"/>
                </a:lnTo>
                <a:close/>
              </a:path>
              <a:path w="4660313" h="2743199">
                <a:moveTo>
                  <a:pt x="4107844" y="914399"/>
                </a:moveTo>
                <a:lnTo>
                  <a:pt x="2003690" y="914399"/>
                </a:lnTo>
                <a:lnTo>
                  <a:pt x="2000628" y="927099"/>
                </a:lnTo>
                <a:lnTo>
                  <a:pt x="4096358" y="927099"/>
                </a:lnTo>
                <a:lnTo>
                  <a:pt x="4107844" y="914399"/>
                </a:lnTo>
                <a:close/>
              </a:path>
              <a:path w="4660313" h="2743199">
                <a:moveTo>
                  <a:pt x="4138767" y="888999"/>
                </a:moveTo>
                <a:lnTo>
                  <a:pt x="2059139" y="888999"/>
                </a:lnTo>
                <a:lnTo>
                  <a:pt x="2048105" y="901699"/>
                </a:lnTo>
                <a:lnTo>
                  <a:pt x="2036846" y="901699"/>
                </a:lnTo>
                <a:lnTo>
                  <a:pt x="2025262" y="914399"/>
                </a:lnTo>
                <a:lnTo>
                  <a:pt x="4119596" y="914399"/>
                </a:lnTo>
                <a:lnTo>
                  <a:pt x="4129248" y="901699"/>
                </a:lnTo>
                <a:lnTo>
                  <a:pt x="4138767" y="888999"/>
                </a:lnTo>
                <a:close/>
              </a:path>
              <a:path w="4660313" h="2743199">
                <a:moveTo>
                  <a:pt x="4168597" y="863599"/>
                </a:moveTo>
                <a:lnTo>
                  <a:pt x="2102363" y="863599"/>
                </a:lnTo>
                <a:lnTo>
                  <a:pt x="2091897" y="876299"/>
                </a:lnTo>
                <a:lnTo>
                  <a:pt x="2080934" y="876299"/>
                </a:lnTo>
                <a:lnTo>
                  <a:pt x="2070048" y="888999"/>
                </a:lnTo>
                <a:lnTo>
                  <a:pt x="4148425" y="888999"/>
                </a:lnTo>
                <a:lnTo>
                  <a:pt x="4168597" y="863599"/>
                </a:lnTo>
                <a:close/>
              </a:path>
              <a:path w="4660313" h="2743199">
                <a:moveTo>
                  <a:pt x="4225703" y="838199"/>
                </a:moveTo>
                <a:lnTo>
                  <a:pt x="2148680" y="838199"/>
                </a:lnTo>
                <a:lnTo>
                  <a:pt x="2138809" y="850899"/>
                </a:lnTo>
                <a:lnTo>
                  <a:pt x="2127266" y="863599"/>
                </a:lnTo>
                <a:lnTo>
                  <a:pt x="4190477" y="863599"/>
                </a:lnTo>
                <a:lnTo>
                  <a:pt x="4202017" y="850899"/>
                </a:lnTo>
                <a:lnTo>
                  <a:pt x="4213799" y="850899"/>
                </a:lnTo>
                <a:lnTo>
                  <a:pt x="4225703" y="838199"/>
                </a:lnTo>
                <a:close/>
              </a:path>
              <a:path w="4660313" h="2743199">
                <a:moveTo>
                  <a:pt x="4260956" y="825499"/>
                </a:moveTo>
                <a:lnTo>
                  <a:pt x="2184724" y="825499"/>
                </a:lnTo>
                <a:lnTo>
                  <a:pt x="2173174" y="838199"/>
                </a:lnTo>
                <a:lnTo>
                  <a:pt x="4249401" y="838199"/>
                </a:lnTo>
                <a:lnTo>
                  <a:pt x="4260956" y="825499"/>
                </a:lnTo>
                <a:close/>
              </a:path>
              <a:path w="4660313" h="2743199">
                <a:moveTo>
                  <a:pt x="4281870" y="812799"/>
                </a:moveTo>
                <a:lnTo>
                  <a:pt x="2205986" y="812799"/>
                </a:lnTo>
                <a:lnTo>
                  <a:pt x="2195849" y="825499"/>
                </a:lnTo>
                <a:lnTo>
                  <a:pt x="4271455" y="825499"/>
                </a:lnTo>
                <a:lnTo>
                  <a:pt x="4281870" y="812799"/>
                </a:lnTo>
                <a:close/>
              </a:path>
              <a:path w="4660313" h="2743199">
                <a:moveTo>
                  <a:pt x="4302985" y="800099"/>
                </a:moveTo>
                <a:lnTo>
                  <a:pt x="2224138" y="800099"/>
                </a:lnTo>
                <a:lnTo>
                  <a:pt x="2223420" y="812799"/>
                </a:lnTo>
                <a:lnTo>
                  <a:pt x="4292335" y="812799"/>
                </a:lnTo>
                <a:lnTo>
                  <a:pt x="4302985" y="800099"/>
                </a:lnTo>
                <a:close/>
              </a:path>
              <a:path w="4660313" h="2743199">
                <a:moveTo>
                  <a:pt x="4337395" y="774699"/>
                </a:moveTo>
                <a:lnTo>
                  <a:pt x="2282220" y="774699"/>
                </a:lnTo>
                <a:lnTo>
                  <a:pt x="2269332" y="787399"/>
                </a:lnTo>
                <a:lnTo>
                  <a:pt x="2259194" y="787399"/>
                </a:lnTo>
                <a:lnTo>
                  <a:pt x="2244114" y="800099"/>
                </a:lnTo>
                <a:lnTo>
                  <a:pt x="4313955" y="800099"/>
                </a:lnTo>
                <a:lnTo>
                  <a:pt x="4325380" y="787399"/>
                </a:lnTo>
                <a:lnTo>
                  <a:pt x="4337395" y="774699"/>
                </a:lnTo>
                <a:close/>
              </a:path>
              <a:path w="4660313" h="2743199">
                <a:moveTo>
                  <a:pt x="2311342" y="761999"/>
                </a:moveTo>
                <a:lnTo>
                  <a:pt x="2310017" y="761999"/>
                </a:lnTo>
                <a:lnTo>
                  <a:pt x="2307870" y="774699"/>
                </a:lnTo>
                <a:lnTo>
                  <a:pt x="2313293" y="774699"/>
                </a:lnTo>
                <a:lnTo>
                  <a:pt x="2311342" y="761999"/>
                </a:lnTo>
                <a:close/>
              </a:path>
              <a:path w="4660313" h="2743199">
                <a:moveTo>
                  <a:pt x="4373297" y="761999"/>
                </a:moveTo>
                <a:lnTo>
                  <a:pt x="2317261" y="761999"/>
                </a:lnTo>
                <a:lnTo>
                  <a:pt x="2314804" y="774699"/>
                </a:lnTo>
                <a:lnTo>
                  <a:pt x="4360249" y="774699"/>
                </a:lnTo>
                <a:lnTo>
                  <a:pt x="4373297" y="761999"/>
                </a:lnTo>
                <a:close/>
              </a:path>
              <a:path w="4660313" h="2743199">
                <a:moveTo>
                  <a:pt x="4408326" y="749299"/>
                </a:moveTo>
                <a:lnTo>
                  <a:pt x="2346434" y="749299"/>
                </a:lnTo>
                <a:lnTo>
                  <a:pt x="2334728" y="761999"/>
                </a:lnTo>
                <a:lnTo>
                  <a:pt x="4397049" y="761999"/>
                </a:lnTo>
                <a:lnTo>
                  <a:pt x="4408326" y="749299"/>
                </a:lnTo>
                <a:close/>
              </a:path>
              <a:path w="4660313" h="2743199">
                <a:moveTo>
                  <a:pt x="4429954" y="736599"/>
                </a:moveTo>
                <a:lnTo>
                  <a:pt x="2384503" y="736599"/>
                </a:lnTo>
                <a:lnTo>
                  <a:pt x="2371837" y="749299"/>
                </a:lnTo>
                <a:lnTo>
                  <a:pt x="4419276" y="749299"/>
                </a:lnTo>
                <a:lnTo>
                  <a:pt x="4429954" y="736599"/>
                </a:lnTo>
                <a:close/>
              </a:path>
              <a:path w="4660313" h="2743199">
                <a:moveTo>
                  <a:pt x="4460891" y="711199"/>
                </a:moveTo>
                <a:lnTo>
                  <a:pt x="2448071" y="711199"/>
                </a:lnTo>
                <a:lnTo>
                  <a:pt x="2435831" y="723899"/>
                </a:lnTo>
                <a:lnTo>
                  <a:pt x="2413911" y="723899"/>
                </a:lnTo>
                <a:lnTo>
                  <a:pt x="2406129" y="736599"/>
                </a:lnTo>
                <a:lnTo>
                  <a:pt x="4440413" y="736599"/>
                </a:lnTo>
                <a:lnTo>
                  <a:pt x="4450707" y="723899"/>
                </a:lnTo>
                <a:lnTo>
                  <a:pt x="4460891" y="711199"/>
                </a:lnTo>
                <a:close/>
              </a:path>
              <a:path w="4660313" h="2743199">
                <a:moveTo>
                  <a:pt x="4512044" y="673099"/>
                </a:moveTo>
                <a:lnTo>
                  <a:pt x="2570962" y="673099"/>
                </a:lnTo>
                <a:lnTo>
                  <a:pt x="2559279" y="685799"/>
                </a:lnTo>
                <a:lnTo>
                  <a:pt x="2537071" y="685799"/>
                </a:lnTo>
                <a:lnTo>
                  <a:pt x="2525118" y="698499"/>
                </a:lnTo>
                <a:lnTo>
                  <a:pt x="2497528" y="698499"/>
                </a:lnTo>
                <a:lnTo>
                  <a:pt x="2485468" y="711199"/>
                </a:lnTo>
                <a:lnTo>
                  <a:pt x="4471018" y="711199"/>
                </a:lnTo>
                <a:lnTo>
                  <a:pt x="4491319" y="698499"/>
                </a:lnTo>
                <a:lnTo>
                  <a:pt x="4501601" y="685799"/>
                </a:lnTo>
                <a:lnTo>
                  <a:pt x="4512044" y="673099"/>
                </a:lnTo>
                <a:close/>
              </a:path>
              <a:path w="4660313" h="2743199">
                <a:moveTo>
                  <a:pt x="4533624" y="660399"/>
                </a:moveTo>
                <a:lnTo>
                  <a:pt x="2606436" y="660399"/>
                </a:lnTo>
                <a:lnTo>
                  <a:pt x="2595401" y="673099"/>
                </a:lnTo>
                <a:lnTo>
                  <a:pt x="4522700" y="673099"/>
                </a:lnTo>
                <a:lnTo>
                  <a:pt x="4533624" y="660399"/>
                </a:lnTo>
                <a:close/>
              </a:path>
              <a:path w="4660313" h="2743199">
                <a:moveTo>
                  <a:pt x="4556914" y="647699"/>
                </a:moveTo>
                <a:lnTo>
                  <a:pt x="2627591" y="647699"/>
                </a:lnTo>
                <a:lnTo>
                  <a:pt x="2617084" y="660399"/>
                </a:lnTo>
                <a:lnTo>
                  <a:pt x="4542064" y="660399"/>
                </a:lnTo>
                <a:lnTo>
                  <a:pt x="4556914" y="647699"/>
                </a:lnTo>
                <a:close/>
              </a:path>
              <a:path w="4660313" h="2743199">
                <a:moveTo>
                  <a:pt x="2669221" y="634999"/>
                </a:moveTo>
                <a:lnTo>
                  <a:pt x="2658112" y="634999"/>
                </a:lnTo>
                <a:lnTo>
                  <a:pt x="2650356" y="647699"/>
                </a:lnTo>
                <a:lnTo>
                  <a:pt x="2666405" y="647699"/>
                </a:lnTo>
                <a:lnTo>
                  <a:pt x="2669221" y="634999"/>
                </a:lnTo>
                <a:close/>
              </a:path>
              <a:path w="4660313" h="2743199">
                <a:moveTo>
                  <a:pt x="4575581" y="634999"/>
                </a:moveTo>
                <a:lnTo>
                  <a:pt x="2679757" y="634999"/>
                </a:lnTo>
                <a:lnTo>
                  <a:pt x="2673536" y="647699"/>
                </a:lnTo>
                <a:lnTo>
                  <a:pt x="4567683" y="647699"/>
                </a:lnTo>
                <a:lnTo>
                  <a:pt x="4575581" y="634999"/>
                </a:lnTo>
                <a:close/>
              </a:path>
              <a:path w="4660313" h="2743199">
                <a:moveTo>
                  <a:pt x="4589577" y="622299"/>
                </a:moveTo>
                <a:lnTo>
                  <a:pt x="2710690" y="622299"/>
                </a:lnTo>
                <a:lnTo>
                  <a:pt x="2699473" y="634999"/>
                </a:lnTo>
                <a:lnTo>
                  <a:pt x="4585775" y="634999"/>
                </a:lnTo>
                <a:lnTo>
                  <a:pt x="4589577" y="622299"/>
                </a:lnTo>
                <a:close/>
              </a:path>
              <a:path w="4660313" h="2743199">
                <a:moveTo>
                  <a:pt x="4604828" y="596899"/>
                </a:moveTo>
                <a:lnTo>
                  <a:pt x="2782880" y="596899"/>
                </a:lnTo>
                <a:lnTo>
                  <a:pt x="2772334" y="609599"/>
                </a:lnTo>
                <a:lnTo>
                  <a:pt x="2737341" y="609599"/>
                </a:lnTo>
                <a:lnTo>
                  <a:pt x="2724383" y="622299"/>
                </a:lnTo>
                <a:lnTo>
                  <a:pt x="4593518" y="622299"/>
                </a:lnTo>
                <a:lnTo>
                  <a:pt x="4598351" y="609599"/>
                </a:lnTo>
                <a:lnTo>
                  <a:pt x="4604828" y="596899"/>
                </a:lnTo>
                <a:close/>
              </a:path>
              <a:path w="4660313" h="2743199">
                <a:moveTo>
                  <a:pt x="4634481" y="571499"/>
                </a:moveTo>
                <a:lnTo>
                  <a:pt x="2850723" y="571499"/>
                </a:lnTo>
                <a:lnTo>
                  <a:pt x="2838284" y="584199"/>
                </a:lnTo>
                <a:lnTo>
                  <a:pt x="2802585" y="584199"/>
                </a:lnTo>
                <a:lnTo>
                  <a:pt x="2794671" y="596899"/>
                </a:lnTo>
                <a:lnTo>
                  <a:pt x="4615041" y="596899"/>
                </a:lnTo>
                <a:lnTo>
                  <a:pt x="4625062" y="584199"/>
                </a:lnTo>
                <a:lnTo>
                  <a:pt x="4634481" y="571499"/>
                </a:lnTo>
                <a:close/>
              </a:path>
              <a:path w="4660313" h="2743199">
                <a:moveTo>
                  <a:pt x="4608942" y="0"/>
                </a:moveTo>
                <a:lnTo>
                  <a:pt x="4598296" y="12699"/>
                </a:lnTo>
                <a:lnTo>
                  <a:pt x="4540606" y="12699"/>
                </a:lnTo>
                <a:lnTo>
                  <a:pt x="4531299" y="25399"/>
                </a:lnTo>
                <a:lnTo>
                  <a:pt x="4471008" y="25399"/>
                </a:lnTo>
                <a:lnTo>
                  <a:pt x="4457499" y="38099"/>
                </a:lnTo>
                <a:lnTo>
                  <a:pt x="4405992" y="38099"/>
                </a:lnTo>
                <a:lnTo>
                  <a:pt x="4393593" y="50799"/>
                </a:lnTo>
                <a:lnTo>
                  <a:pt x="4362798" y="50799"/>
                </a:lnTo>
                <a:lnTo>
                  <a:pt x="4361310" y="63499"/>
                </a:lnTo>
                <a:lnTo>
                  <a:pt x="4300165" y="63499"/>
                </a:lnTo>
                <a:lnTo>
                  <a:pt x="4286882" y="76199"/>
                </a:lnTo>
                <a:lnTo>
                  <a:pt x="4263897" y="76199"/>
                </a:lnTo>
                <a:lnTo>
                  <a:pt x="4251992" y="88899"/>
                </a:lnTo>
                <a:lnTo>
                  <a:pt x="4223334" y="88899"/>
                </a:lnTo>
                <a:lnTo>
                  <a:pt x="4207851" y="101599"/>
                </a:lnTo>
                <a:lnTo>
                  <a:pt x="4175481" y="101599"/>
                </a:lnTo>
                <a:lnTo>
                  <a:pt x="4161091" y="114299"/>
                </a:lnTo>
                <a:lnTo>
                  <a:pt x="4136655" y="114299"/>
                </a:lnTo>
                <a:lnTo>
                  <a:pt x="4130460" y="126999"/>
                </a:lnTo>
                <a:lnTo>
                  <a:pt x="4088127" y="126999"/>
                </a:lnTo>
                <a:lnTo>
                  <a:pt x="4076224" y="139699"/>
                </a:lnTo>
                <a:lnTo>
                  <a:pt x="4067794" y="139699"/>
                </a:lnTo>
                <a:lnTo>
                  <a:pt x="4053120" y="152399"/>
                </a:lnTo>
                <a:lnTo>
                  <a:pt x="4010412" y="152399"/>
                </a:lnTo>
                <a:lnTo>
                  <a:pt x="3996497" y="165099"/>
                </a:lnTo>
                <a:lnTo>
                  <a:pt x="3973887" y="165099"/>
                </a:lnTo>
                <a:lnTo>
                  <a:pt x="3959902" y="177799"/>
                </a:lnTo>
                <a:lnTo>
                  <a:pt x="3909000" y="177799"/>
                </a:lnTo>
                <a:lnTo>
                  <a:pt x="3896419" y="190499"/>
                </a:lnTo>
                <a:lnTo>
                  <a:pt x="3861699" y="190499"/>
                </a:lnTo>
                <a:lnTo>
                  <a:pt x="3845857" y="203199"/>
                </a:lnTo>
                <a:lnTo>
                  <a:pt x="3834904" y="203199"/>
                </a:lnTo>
                <a:lnTo>
                  <a:pt x="3821805" y="215899"/>
                </a:lnTo>
                <a:lnTo>
                  <a:pt x="3787468" y="215899"/>
                </a:lnTo>
                <a:lnTo>
                  <a:pt x="3780286" y="228599"/>
                </a:lnTo>
                <a:lnTo>
                  <a:pt x="3742430" y="228599"/>
                </a:lnTo>
                <a:lnTo>
                  <a:pt x="3730661" y="241299"/>
                </a:lnTo>
                <a:lnTo>
                  <a:pt x="3707585" y="241299"/>
                </a:lnTo>
                <a:lnTo>
                  <a:pt x="3696060" y="253999"/>
                </a:lnTo>
                <a:lnTo>
                  <a:pt x="3684398" y="253999"/>
                </a:lnTo>
                <a:lnTo>
                  <a:pt x="3672489" y="266699"/>
                </a:lnTo>
                <a:lnTo>
                  <a:pt x="3636873" y="266699"/>
                </a:lnTo>
                <a:lnTo>
                  <a:pt x="3625864" y="279399"/>
                </a:lnTo>
                <a:lnTo>
                  <a:pt x="3587923" y="279399"/>
                </a:lnTo>
                <a:lnTo>
                  <a:pt x="3572778" y="292099"/>
                </a:lnTo>
                <a:lnTo>
                  <a:pt x="3550768" y="292099"/>
                </a:lnTo>
                <a:lnTo>
                  <a:pt x="3539745" y="304799"/>
                </a:lnTo>
                <a:lnTo>
                  <a:pt x="3527972" y="304799"/>
                </a:lnTo>
                <a:lnTo>
                  <a:pt x="3514893" y="317499"/>
                </a:lnTo>
                <a:lnTo>
                  <a:pt x="3471966" y="317499"/>
                </a:lnTo>
                <a:lnTo>
                  <a:pt x="3448091" y="330199"/>
                </a:lnTo>
                <a:lnTo>
                  <a:pt x="3434290" y="330199"/>
                </a:lnTo>
                <a:lnTo>
                  <a:pt x="3419642" y="342899"/>
                </a:lnTo>
                <a:lnTo>
                  <a:pt x="3391747" y="342899"/>
                </a:lnTo>
                <a:lnTo>
                  <a:pt x="3386751" y="355599"/>
                </a:lnTo>
                <a:lnTo>
                  <a:pt x="3363833" y="355599"/>
                </a:lnTo>
                <a:lnTo>
                  <a:pt x="3325549" y="368299"/>
                </a:lnTo>
                <a:lnTo>
                  <a:pt x="3299835" y="368299"/>
                </a:lnTo>
                <a:lnTo>
                  <a:pt x="3289339" y="380999"/>
                </a:lnTo>
                <a:lnTo>
                  <a:pt x="3266549" y="380999"/>
                </a:lnTo>
                <a:lnTo>
                  <a:pt x="3256050" y="393699"/>
                </a:lnTo>
                <a:lnTo>
                  <a:pt x="3232115" y="393699"/>
                </a:lnTo>
                <a:lnTo>
                  <a:pt x="3218389" y="406399"/>
                </a:lnTo>
                <a:lnTo>
                  <a:pt x="3208854" y="406399"/>
                </a:lnTo>
                <a:lnTo>
                  <a:pt x="3195730" y="419099"/>
                </a:lnTo>
                <a:lnTo>
                  <a:pt x="3184421" y="419099"/>
                </a:lnTo>
                <a:lnTo>
                  <a:pt x="3172863" y="431799"/>
                </a:lnTo>
                <a:lnTo>
                  <a:pt x="3157763" y="431799"/>
                </a:lnTo>
                <a:lnTo>
                  <a:pt x="3149871" y="444499"/>
                </a:lnTo>
                <a:lnTo>
                  <a:pt x="3139172" y="444499"/>
                </a:lnTo>
                <a:lnTo>
                  <a:pt x="3128794" y="457199"/>
                </a:lnTo>
                <a:lnTo>
                  <a:pt x="3079544" y="469899"/>
                </a:lnTo>
                <a:lnTo>
                  <a:pt x="3074934" y="469899"/>
                </a:lnTo>
                <a:lnTo>
                  <a:pt x="3036351" y="495299"/>
                </a:lnTo>
                <a:lnTo>
                  <a:pt x="3014441" y="507999"/>
                </a:lnTo>
                <a:lnTo>
                  <a:pt x="2991504" y="507999"/>
                </a:lnTo>
                <a:lnTo>
                  <a:pt x="2979320" y="520699"/>
                </a:lnTo>
                <a:lnTo>
                  <a:pt x="2968278" y="520699"/>
                </a:lnTo>
                <a:lnTo>
                  <a:pt x="2957112" y="533399"/>
                </a:lnTo>
                <a:lnTo>
                  <a:pt x="2933966" y="533399"/>
                </a:lnTo>
                <a:lnTo>
                  <a:pt x="2921764" y="546099"/>
                </a:lnTo>
                <a:lnTo>
                  <a:pt x="2895546" y="546099"/>
                </a:lnTo>
                <a:lnTo>
                  <a:pt x="2884526" y="558799"/>
                </a:lnTo>
                <a:lnTo>
                  <a:pt x="2873567" y="558799"/>
                </a:lnTo>
                <a:lnTo>
                  <a:pt x="2862391" y="571499"/>
                </a:lnTo>
                <a:lnTo>
                  <a:pt x="4640742" y="571499"/>
                </a:lnTo>
                <a:lnTo>
                  <a:pt x="4646076" y="533399"/>
                </a:lnTo>
                <a:lnTo>
                  <a:pt x="4649958" y="495299"/>
                </a:lnTo>
                <a:lnTo>
                  <a:pt x="4652826" y="444499"/>
                </a:lnTo>
                <a:lnTo>
                  <a:pt x="4653580" y="431799"/>
                </a:lnTo>
                <a:lnTo>
                  <a:pt x="4654242" y="419099"/>
                </a:lnTo>
                <a:lnTo>
                  <a:pt x="4654818" y="406399"/>
                </a:lnTo>
                <a:lnTo>
                  <a:pt x="4655311" y="393699"/>
                </a:lnTo>
                <a:lnTo>
                  <a:pt x="4656074" y="380999"/>
                </a:lnTo>
                <a:lnTo>
                  <a:pt x="4655338" y="368299"/>
                </a:lnTo>
                <a:lnTo>
                  <a:pt x="4654540" y="355599"/>
                </a:lnTo>
                <a:lnTo>
                  <a:pt x="4652053" y="317499"/>
                </a:lnTo>
                <a:lnTo>
                  <a:pt x="4651285" y="304799"/>
                </a:lnTo>
                <a:lnTo>
                  <a:pt x="4649558" y="266699"/>
                </a:lnTo>
                <a:lnTo>
                  <a:pt x="4649164" y="241299"/>
                </a:lnTo>
                <a:lnTo>
                  <a:pt x="4649358" y="228599"/>
                </a:lnTo>
                <a:lnTo>
                  <a:pt x="4651509" y="190499"/>
                </a:lnTo>
                <a:lnTo>
                  <a:pt x="4656145" y="139699"/>
                </a:lnTo>
                <a:lnTo>
                  <a:pt x="4657282" y="126999"/>
                </a:lnTo>
                <a:lnTo>
                  <a:pt x="4659835" y="88899"/>
                </a:lnTo>
                <a:lnTo>
                  <a:pt x="4660313" y="63499"/>
                </a:lnTo>
                <a:lnTo>
                  <a:pt x="4660034" y="50799"/>
                </a:lnTo>
                <a:lnTo>
                  <a:pt x="4659342" y="38099"/>
                </a:lnTo>
                <a:lnTo>
                  <a:pt x="4658186" y="25399"/>
                </a:lnTo>
                <a:lnTo>
                  <a:pt x="4656516" y="12699"/>
                </a:lnTo>
                <a:lnTo>
                  <a:pt x="4608942" y="0"/>
                </a:lnTo>
                <a:close/>
              </a:path>
              <a:path w="4660313" h="2743199">
                <a:moveTo>
                  <a:pt x="3379742" y="342899"/>
                </a:moveTo>
                <a:lnTo>
                  <a:pt x="3378964" y="355599"/>
                </a:lnTo>
                <a:lnTo>
                  <a:pt x="3379948" y="355599"/>
                </a:lnTo>
                <a:lnTo>
                  <a:pt x="3379742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268121" y="433533"/>
            <a:ext cx="1721485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Calibri"/>
                <a:cs typeface="Calibri"/>
              </a:rPr>
              <a:t>17.2</a:t>
            </a:r>
            <a:r>
              <a:rPr dirty="0" smtClean="0" sz="1400" spc="0" b="1">
                <a:latin typeface="Calibri"/>
                <a:cs typeface="Calibri"/>
              </a:rPr>
              <a:t>%</a:t>
            </a:r>
            <a:r>
              <a:rPr dirty="0" smtClean="0" sz="1400" spc="15" b="1">
                <a:latin typeface="Calibri"/>
                <a:cs typeface="Calibri"/>
              </a:rPr>
              <a:t> </a:t>
            </a:r>
            <a:r>
              <a:rPr dirty="0" smtClean="0" sz="1400" spc="-5" b="1">
                <a:latin typeface="Calibri"/>
                <a:cs typeface="Calibri"/>
              </a:rPr>
              <a:t>S</a:t>
            </a:r>
            <a:r>
              <a:rPr dirty="0" smtClean="0" sz="1400" spc="-15" b="1">
                <a:latin typeface="Calibri"/>
                <a:cs typeface="Calibri"/>
              </a:rPr>
              <a:t>e</a:t>
            </a:r>
            <a:r>
              <a:rPr dirty="0" smtClean="0" sz="1400" spc="-20" b="1">
                <a:latin typeface="Calibri"/>
                <a:cs typeface="Calibri"/>
              </a:rPr>
              <a:t>v</a:t>
            </a:r>
            <a:r>
              <a:rPr dirty="0" smtClean="0" sz="1400" spc="0" b="1">
                <a:latin typeface="Calibri"/>
                <a:cs typeface="Calibri"/>
              </a:rPr>
              <a:t>e</a:t>
            </a:r>
            <a:r>
              <a:rPr dirty="0" smtClean="0" sz="1400" spc="-10" b="1">
                <a:latin typeface="Calibri"/>
                <a:cs typeface="Calibri"/>
              </a:rPr>
              <a:t>r</a:t>
            </a:r>
            <a:r>
              <a:rPr dirty="0" smtClean="0" sz="1400" spc="0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Calibri"/>
                <a:cs typeface="Calibri"/>
              </a:rPr>
              <a:t>1</a:t>
            </a:r>
            <a:r>
              <a:rPr dirty="0" smtClean="0" sz="1400" spc="-5" b="1">
                <a:latin typeface="Calibri"/>
                <a:cs typeface="Calibri"/>
              </a:rPr>
              <a:t>5.8</a:t>
            </a:r>
            <a:r>
              <a:rPr dirty="0" smtClean="0" sz="1400" spc="0" b="1">
                <a:latin typeface="Calibri"/>
                <a:cs typeface="Calibri"/>
              </a:rPr>
              <a:t>%</a:t>
            </a:r>
            <a:r>
              <a:rPr dirty="0" smtClean="0" sz="1400" spc="15" b="1">
                <a:latin typeface="Calibri"/>
                <a:cs typeface="Calibri"/>
              </a:rPr>
              <a:t> </a:t>
            </a:r>
            <a:r>
              <a:rPr dirty="0" smtClean="0" sz="1400" spc="-5" b="1">
                <a:latin typeface="Calibri"/>
                <a:cs typeface="Calibri"/>
              </a:rPr>
              <a:t>M</a:t>
            </a:r>
            <a:r>
              <a:rPr dirty="0" smtClean="0" sz="1400" spc="0" b="1">
                <a:latin typeface="Calibri"/>
                <a:cs typeface="Calibri"/>
              </a:rPr>
              <a:t>ode</a:t>
            </a:r>
            <a:r>
              <a:rPr dirty="0" smtClean="0" sz="1400" spc="-35" b="1">
                <a:latin typeface="Calibri"/>
                <a:cs typeface="Calibri"/>
              </a:rPr>
              <a:t>r</a:t>
            </a:r>
            <a:r>
              <a:rPr dirty="0" smtClean="0" sz="1400" spc="-10" b="1">
                <a:latin typeface="Calibri"/>
                <a:cs typeface="Calibri"/>
              </a:rPr>
              <a:t>a</a:t>
            </a:r>
            <a:r>
              <a:rPr dirty="0" smtClean="0" sz="1400" spc="-10" b="1">
                <a:latin typeface="Calibri"/>
                <a:cs typeface="Calibri"/>
              </a:rPr>
              <a:t>t</a:t>
            </a:r>
            <a:r>
              <a:rPr dirty="0" smtClean="0" sz="1400" spc="-15" b="1">
                <a:latin typeface="Calibri"/>
                <a:cs typeface="Calibri"/>
              </a:rPr>
              <a:t>e</a:t>
            </a:r>
            <a:r>
              <a:rPr dirty="0" smtClean="0" sz="1400" spc="-5" b="1">
                <a:latin typeface="Calibri"/>
                <a:cs typeface="Calibri"/>
              </a:rPr>
              <a:t>/</a:t>
            </a:r>
            <a:r>
              <a:rPr dirty="0" smtClean="0" sz="1400" spc="-5" b="1">
                <a:latin typeface="Calibri"/>
                <a:cs typeface="Calibri"/>
              </a:rPr>
              <a:t>N</a:t>
            </a:r>
            <a:r>
              <a:rPr dirty="0" smtClean="0" sz="1400" spc="0" b="1">
                <a:latin typeface="Calibri"/>
                <a:cs typeface="Calibri"/>
              </a:rPr>
              <a:t>o</a:t>
            </a:r>
            <a:r>
              <a:rPr dirty="0" smtClean="0" sz="1400" spc="-10" b="1">
                <a:latin typeface="Calibri"/>
                <a:cs typeface="Calibri"/>
              </a:rPr>
              <a:t>n</a:t>
            </a:r>
            <a:r>
              <a:rPr dirty="0" smtClean="0" sz="1400" spc="0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113" y="3165755"/>
            <a:ext cx="5528945" cy="1150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0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n</a:t>
            </a:r>
            <a:r>
              <a:rPr dirty="0" smtClean="0" sz="1600" spc="-10" u="heavy">
                <a:latin typeface="Calibri"/>
                <a:cs typeface="Calibri"/>
              </a:rPr>
              <a:t>t</a:t>
            </a:r>
            <a:r>
              <a:rPr dirty="0" smtClean="0" sz="1600" spc="10" u="heavy">
                <a:latin typeface="Calibri"/>
                <a:cs typeface="Calibri"/>
              </a:rPr>
              <a:t> </a:t>
            </a:r>
            <a:r>
              <a:rPr dirty="0" smtClean="0" sz="1600" spc="-15" u="heavy">
                <a:latin typeface="Calibri"/>
                <a:cs typeface="Calibri"/>
              </a:rPr>
              <a:t>R</a:t>
            </a:r>
            <a:r>
              <a:rPr dirty="0" smtClean="0" sz="1600" spc="-20" u="heavy">
                <a:latin typeface="Calibri"/>
                <a:cs typeface="Calibri"/>
              </a:rPr>
              <a:t>a</a:t>
            </a:r>
            <a:r>
              <a:rPr dirty="0" smtClean="0" sz="1600" spc="-20" u="heavy">
                <a:latin typeface="Calibri"/>
                <a:cs typeface="Calibri"/>
              </a:rPr>
              <a:t>t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10" u="heavy">
                <a:latin typeface="Calibri"/>
                <a:cs typeface="Calibri"/>
              </a:rPr>
              <a:t>s</a:t>
            </a:r>
            <a:r>
              <a:rPr dirty="0" smtClean="0" sz="1600" spc="-10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(</a:t>
            </a:r>
            <a:r>
              <a:rPr dirty="0" smtClean="0" sz="1600" spc="-15" u="heavy">
                <a:latin typeface="Calibri"/>
                <a:cs typeface="Calibri"/>
              </a:rPr>
              <a:t>s</a:t>
            </a:r>
            <a:r>
              <a:rPr dirty="0" smtClean="0" sz="1600" spc="-25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40" u="heavy">
                <a:latin typeface="Calibri"/>
                <a:cs typeface="Calibri"/>
              </a:rPr>
              <a:t>r</a:t>
            </a:r>
            <a:r>
              <a:rPr dirty="0" smtClean="0" sz="1600" spc="-10" u="heavy">
                <a:latin typeface="Calibri"/>
                <a:cs typeface="Calibri"/>
              </a:rPr>
              <a:t>e</a:t>
            </a:r>
            <a:r>
              <a:rPr dirty="0" smtClean="0" sz="1600" spc="50" u="heavy">
                <a:latin typeface="Calibri"/>
                <a:cs typeface="Calibri"/>
              </a:rPr>
              <a:t> 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0" u="heavy">
                <a:latin typeface="Calibri"/>
                <a:cs typeface="Calibri"/>
              </a:rPr>
              <a:t>s</a:t>
            </a:r>
            <a:r>
              <a:rPr dirty="0" smtClean="0" sz="1600" spc="5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n</a:t>
            </a:r>
            <a:r>
              <a:rPr dirty="0" smtClean="0" sz="1600" spc="-15" u="heavy">
                <a:latin typeface="Calibri"/>
                <a:cs typeface="Calibri"/>
              </a:rPr>
              <a:t>ot</a:t>
            </a:r>
            <a:r>
              <a:rPr dirty="0" smtClean="0" sz="1600" spc="10" u="heavy">
                <a:latin typeface="Calibri"/>
                <a:cs typeface="Calibri"/>
              </a:rPr>
              <a:t> </a:t>
            </a:r>
            <a:r>
              <a:rPr dirty="0" smtClean="0" sz="1600" spc="-15" u="heavy">
                <a:latin typeface="Calibri"/>
                <a:cs typeface="Calibri"/>
              </a:rPr>
              <a:t>s</a:t>
            </a:r>
            <a:r>
              <a:rPr dirty="0" smtClean="0" sz="1600" spc="-25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40" u="heavy">
                <a:latin typeface="Calibri"/>
                <a:cs typeface="Calibri"/>
              </a:rPr>
              <a:t>r</a:t>
            </a:r>
            <a:r>
              <a:rPr dirty="0" smtClean="0" sz="1600" spc="-10" u="heavy">
                <a:latin typeface="Calibri"/>
                <a:cs typeface="Calibri"/>
              </a:rPr>
              <a:t>e</a:t>
            </a:r>
            <a:r>
              <a:rPr dirty="0" smtClean="0" sz="1600" spc="40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P</a:t>
            </a:r>
            <a:r>
              <a:rPr dirty="0" smtClean="0" sz="1600" spc="-10" u="heavy">
                <a:latin typeface="Calibri"/>
                <a:cs typeface="Calibri"/>
              </a:rPr>
              <a:t>P</a:t>
            </a:r>
            <a:r>
              <a:rPr dirty="0" smtClean="0" sz="1600" spc="-15" u="heavy">
                <a:latin typeface="Calibri"/>
                <a:cs typeface="Calibri"/>
              </a:rPr>
              <a:t>M</a:t>
            </a:r>
            <a:r>
              <a:rPr dirty="0" smtClean="0" sz="1600" spc="-10" u="heavy">
                <a:latin typeface="Calibri"/>
                <a:cs typeface="Calibri"/>
              </a:rPr>
              <a:t>)</a:t>
            </a:r>
            <a:r>
              <a:rPr dirty="0" smtClean="0" sz="1600" spc="-5" u="heavy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88290">
              <a:lnSpc>
                <a:spcPct val="100000"/>
              </a:lnSpc>
              <a:tabLst>
                <a:tab pos="3215640" algn="l"/>
              </a:tabLst>
            </a:pP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14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7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%</a:t>
            </a:r>
            <a:r>
              <a:rPr dirty="0" smtClean="0" sz="1600" spc="2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12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2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%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26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8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%</a:t>
            </a:r>
            <a:r>
              <a:rPr dirty="0" smtClean="0" sz="1600" spc="2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24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2%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mtClean="0" sz="1600" spc="-10" u="heavy">
                <a:latin typeface="Calibri"/>
                <a:cs typeface="Calibri"/>
              </a:rPr>
              <a:t>H</a:t>
            </a:r>
            <a:r>
              <a:rPr dirty="0" smtClean="0" sz="1600" spc="-10" u="heavy">
                <a:latin typeface="Calibri"/>
                <a:cs typeface="Calibri"/>
              </a:rPr>
              <a:t>R</a:t>
            </a:r>
            <a:r>
              <a:rPr dirty="0" smtClean="0" sz="1600" spc="0" u="heavy">
                <a:latin typeface="Calibri"/>
                <a:cs typeface="Calibri"/>
              </a:rPr>
              <a:t> </a:t>
            </a:r>
            <a:r>
              <a:rPr dirty="0" smtClean="0" sz="1600" spc="-15" u="heavy">
                <a:latin typeface="Calibri"/>
                <a:cs typeface="Calibri"/>
              </a:rPr>
              <a:t>9</a:t>
            </a:r>
            <a:r>
              <a:rPr dirty="0" smtClean="0" sz="1600" spc="-15" u="heavy">
                <a:latin typeface="Calibri"/>
                <a:cs typeface="Calibri"/>
              </a:rPr>
              <a:t>5</a:t>
            </a:r>
            <a:r>
              <a:rPr dirty="0" smtClean="0" sz="1600" spc="-15" u="heavy">
                <a:latin typeface="Calibri"/>
                <a:cs typeface="Calibri"/>
              </a:rPr>
              <a:t>%</a:t>
            </a:r>
            <a:r>
              <a:rPr dirty="0" smtClean="0" sz="1600" spc="25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C</a:t>
            </a:r>
            <a:r>
              <a:rPr dirty="0" smtClean="0" sz="1600" spc="-5" u="heavy">
                <a:latin typeface="Calibri"/>
                <a:cs typeface="Calibri"/>
              </a:rPr>
              <a:t>I</a:t>
            </a:r>
            <a:r>
              <a:rPr dirty="0" smtClean="0" sz="1600" spc="-15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(</a:t>
            </a:r>
            <a:r>
              <a:rPr dirty="0" smtClean="0" sz="1600" spc="-15" u="heavy">
                <a:latin typeface="Calibri"/>
                <a:cs typeface="Calibri"/>
              </a:rPr>
              <a:t>s</a:t>
            </a:r>
            <a:r>
              <a:rPr dirty="0" smtClean="0" sz="1600" spc="-25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40" u="heavy">
                <a:latin typeface="Calibri"/>
                <a:cs typeface="Calibri"/>
              </a:rPr>
              <a:t>r</a:t>
            </a:r>
            <a:r>
              <a:rPr dirty="0" smtClean="0" sz="1600" spc="-10" u="heavy">
                <a:latin typeface="Calibri"/>
                <a:cs typeface="Calibri"/>
              </a:rPr>
              <a:t>e</a:t>
            </a:r>
            <a:r>
              <a:rPr dirty="0" smtClean="0" sz="1600" spc="50" u="heavy">
                <a:latin typeface="Calibri"/>
                <a:cs typeface="Calibri"/>
              </a:rPr>
              <a:t> 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0" u="heavy">
                <a:latin typeface="Calibri"/>
                <a:cs typeface="Calibri"/>
              </a:rPr>
              <a:t>s</a:t>
            </a:r>
            <a:r>
              <a:rPr dirty="0" smtClean="0" sz="1600" spc="5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n</a:t>
            </a:r>
            <a:r>
              <a:rPr dirty="0" smtClean="0" sz="1600" spc="-15" u="heavy">
                <a:latin typeface="Calibri"/>
                <a:cs typeface="Calibri"/>
              </a:rPr>
              <a:t>ot</a:t>
            </a:r>
            <a:r>
              <a:rPr dirty="0" smtClean="0" sz="1600" spc="10" u="heavy">
                <a:latin typeface="Calibri"/>
                <a:cs typeface="Calibri"/>
              </a:rPr>
              <a:t> </a:t>
            </a:r>
            <a:r>
              <a:rPr dirty="0" smtClean="0" sz="1600" spc="-15" u="heavy">
                <a:latin typeface="Calibri"/>
                <a:cs typeface="Calibri"/>
              </a:rPr>
              <a:t>s</a:t>
            </a:r>
            <a:r>
              <a:rPr dirty="0" smtClean="0" sz="1600" spc="-25" u="heavy">
                <a:latin typeface="Calibri"/>
                <a:cs typeface="Calibri"/>
              </a:rPr>
              <a:t>e</a:t>
            </a:r>
            <a:r>
              <a:rPr dirty="0" smtClean="0" sz="1600" spc="-25" u="heavy">
                <a:latin typeface="Calibri"/>
                <a:cs typeface="Calibri"/>
              </a:rPr>
              <a:t>v</a:t>
            </a:r>
            <a:r>
              <a:rPr dirty="0" smtClean="0" sz="1600" spc="-15" u="heavy">
                <a:latin typeface="Calibri"/>
                <a:cs typeface="Calibri"/>
              </a:rPr>
              <a:t>e</a:t>
            </a:r>
            <a:r>
              <a:rPr dirty="0" smtClean="0" sz="1600" spc="-40" u="heavy">
                <a:latin typeface="Calibri"/>
                <a:cs typeface="Calibri"/>
              </a:rPr>
              <a:t>r</a:t>
            </a:r>
            <a:r>
              <a:rPr dirty="0" smtClean="0" sz="1600" spc="-10" u="heavy">
                <a:latin typeface="Calibri"/>
                <a:cs typeface="Calibri"/>
              </a:rPr>
              <a:t>e</a:t>
            </a:r>
            <a:r>
              <a:rPr dirty="0" smtClean="0" sz="1600" spc="25" u="heavy">
                <a:latin typeface="Calibri"/>
                <a:cs typeface="Calibri"/>
              </a:rPr>
              <a:t> </a:t>
            </a:r>
            <a:r>
              <a:rPr dirty="0" smtClean="0" sz="1600" spc="-10" u="heavy">
                <a:latin typeface="Calibri"/>
                <a:cs typeface="Calibri"/>
              </a:rPr>
              <a:t>P</a:t>
            </a:r>
            <a:r>
              <a:rPr dirty="0" smtClean="0" sz="1600" spc="-10" u="heavy">
                <a:latin typeface="Calibri"/>
                <a:cs typeface="Calibri"/>
              </a:rPr>
              <a:t>P</a:t>
            </a:r>
            <a:r>
              <a:rPr dirty="0" smtClean="0" sz="1600" spc="-15" u="heavy">
                <a:latin typeface="Calibri"/>
                <a:cs typeface="Calibri"/>
              </a:rPr>
              <a:t>M</a:t>
            </a:r>
            <a:r>
              <a:rPr dirty="0" smtClean="0" sz="1600" spc="-10" u="heavy">
                <a:latin typeface="Calibri"/>
                <a:cs typeface="Calibri"/>
              </a:rPr>
              <a:t>)</a:t>
            </a:r>
            <a:r>
              <a:rPr dirty="0" smtClean="0" sz="1600" spc="-5" u="heavy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42570">
              <a:lnSpc>
                <a:spcPct val="100000"/>
              </a:lnSpc>
              <a:tabLst>
                <a:tab pos="744220" algn="l"/>
                <a:tab pos="1789430" algn="l"/>
                <a:tab pos="3169920" algn="l"/>
                <a:tab pos="3671570" algn="l"/>
                <a:tab pos="4848225" algn="l"/>
              </a:tabLst>
            </a:pP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2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(1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02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24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=0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01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7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3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(1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0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6</a:t>
            </a:r>
            <a:r>
              <a:rPr dirty="0" smtClean="0" sz="1600" spc="1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–</a:t>
            </a:r>
            <a:r>
              <a:rPr dirty="0" smtClean="0" sz="1600" spc="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22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)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&lt;0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0379" y="3485795"/>
            <a:ext cx="1105535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3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8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%</a:t>
            </a:r>
            <a:r>
              <a:rPr dirty="0" smtClean="0" sz="1600" spc="1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v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s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4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2%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75638" y="4049675"/>
            <a:ext cx="1426210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2445" algn="l"/>
              </a:tabLst>
            </a:pP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0</a:t>
            </a:r>
            <a:r>
              <a:rPr dirty="0" smtClean="0" sz="1600" spc="0" b="1" i="1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 b="1" i="1">
                <a:solidFill>
                  <a:srgbClr val="17375E"/>
                </a:solidFill>
                <a:latin typeface="Calibri"/>
                <a:cs typeface="Calibri"/>
              </a:rPr>
              <a:t>9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8</a:t>
            </a:r>
            <a:r>
              <a:rPr dirty="0" smtClean="0" sz="1600" spc="-10" b="1" i="1">
                <a:solidFill>
                  <a:srgbClr val="17375E"/>
                </a:solidFill>
                <a:latin typeface="Calibri"/>
                <a:cs typeface="Calibri"/>
              </a:rPr>
              <a:t>	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(0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82</a:t>
            </a:r>
            <a:r>
              <a:rPr dirty="0" smtClean="0" sz="1600" spc="-5">
                <a:solidFill>
                  <a:srgbClr val="17375E"/>
                </a:solidFill>
                <a:latin typeface="Calibri"/>
                <a:cs typeface="Calibri"/>
              </a:rPr>
              <a:t>-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1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16)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1488" y="4049675"/>
            <a:ext cx="693420" cy="266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=0</a:t>
            </a:r>
            <a:r>
              <a:rPr dirty="0" smtClean="0" sz="1600" spc="0">
                <a:solidFill>
                  <a:srgbClr val="17375E"/>
                </a:solidFill>
                <a:latin typeface="Calibri"/>
                <a:cs typeface="Calibri"/>
              </a:rPr>
              <a:t>.</a:t>
            </a:r>
            <a:r>
              <a:rPr dirty="0" smtClean="0" sz="1600" spc="-15">
                <a:solidFill>
                  <a:srgbClr val="17375E"/>
                </a:solidFill>
                <a:latin typeface="Calibri"/>
                <a:cs typeface="Calibri"/>
              </a:rPr>
              <a:t>798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444" y="470916"/>
            <a:ext cx="8857487" cy="2662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9620" y="131564"/>
            <a:ext cx="226822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">
                <a:latin typeface="Calibri"/>
                <a:cs typeface="Calibri"/>
              </a:rPr>
              <a:t>H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5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h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sp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l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30">
                <a:latin typeface="Calibri"/>
                <a:cs typeface="Calibri"/>
              </a:rPr>
              <a:t>z</a:t>
            </a:r>
            <a:r>
              <a:rPr dirty="0" smtClean="0" sz="1800" spc="-1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i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2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5">
                <a:latin typeface="Calibri"/>
                <a:cs typeface="Calibri"/>
              </a:rPr>
              <a:t>%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5024" y="131564"/>
            <a:ext cx="2285365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20">
                <a:latin typeface="Calibri"/>
                <a:cs typeface="Calibri"/>
              </a:rPr>
              <a:t>D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h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H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5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eh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sp.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5">
                <a:latin typeface="Calibri"/>
                <a:cs typeface="Calibri"/>
              </a:rPr>
              <a:t>%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30199" y="131564"/>
            <a:ext cx="967105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(</a:t>
            </a:r>
            <a:r>
              <a:rPr dirty="0" smtClean="0" sz="1800" spc="-5">
                <a:latin typeface="Calibri"/>
                <a:cs typeface="Calibri"/>
              </a:rPr>
              <a:t>%</a:t>
            </a:r>
            <a:r>
              <a:rPr dirty="0" smtClean="0" sz="1800" spc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Andreea Candela</dc:creator>
  <dc:title>[ Insert Title Here ]</dc:title>
  <dcterms:created xsi:type="dcterms:W3CDTF">2018-09-23T12:09:01Z</dcterms:created>
  <dcterms:modified xsi:type="dcterms:W3CDTF">2018-09-23T12:09:01Z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2018-09-22T00:00:00Z</vt:filetime>
  </property>
  <property fmtid="{D5CDD505-2E9C-101B-9397-08002B2CF9AE}" pid="3" name="LastSaved">
    <vt:filetime>2018-09-23T00:00:00Z</vt:filetime>
  </property>
</Properties>
</file>