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9" r:id="rId9"/>
    <p:sldId id="267" r:id="rId10"/>
    <p:sldId id="266" r:id="rId11"/>
    <p:sldId id="262" r:id="rId12"/>
    <p:sldId id="264" r:id="rId13"/>
    <p:sldId id="263" r:id="rId14"/>
    <p:sldId id="271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CD5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56682-7526-CF46-8294-F67C907BC8EE}" v="277" dt="2019-03-03T22:34:34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421" autoAdjust="0"/>
  </p:normalViewPr>
  <p:slideViewPr>
    <p:cSldViewPr>
      <p:cViewPr varScale="1">
        <p:scale>
          <a:sx n="102" d="100"/>
          <a:sy n="102" d="100"/>
        </p:scale>
        <p:origin x="15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Escaned" userId="e27af023700a4fa0" providerId="LiveId" clId="{03D56682-7526-CF46-8294-F67C907BC8EE}"/>
    <pc:docChg chg="undo custSel addSld delSld modSld sldOrd">
      <pc:chgData name="Javier Escaned" userId="e27af023700a4fa0" providerId="LiveId" clId="{03D56682-7526-CF46-8294-F67C907BC8EE}" dt="2019-03-03T22:34:46.862" v="6227" actId="1035"/>
      <pc:docMkLst>
        <pc:docMk/>
      </pc:docMkLst>
      <pc:sldChg chg="modSp">
        <pc:chgData name="Javier Escaned" userId="e27af023700a4fa0" providerId="LiveId" clId="{03D56682-7526-CF46-8294-F67C907BC8EE}" dt="2019-02-25T18:49:11.006" v="189" actId="1036"/>
        <pc:sldMkLst>
          <pc:docMk/>
          <pc:sldMk cId="0" sldId="256"/>
        </pc:sldMkLst>
        <pc:spChg chg="mod">
          <ac:chgData name="Javier Escaned" userId="e27af023700a4fa0" providerId="LiveId" clId="{03D56682-7526-CF46-8294-F67C907BC8EE}" dt="2019-02-25T18:49:01.079" v="184" actId="1038"/>
          <ac:spMkLst>
            <pc:docMk/>
            <pc:sldMk cId="0" sldId="256"/>
            <ac:spMk id="2" creationId="{00000000-0000-0000-0000-000000000000}"/>
          </ac:spMkLst>
        </pc:spChg>
        <pc:spChg chg="mod">
          <ac:chgData name="Javier Escaned" userId="e27af023700a4fa0" providerId="LiveId" clId="{03D56682-7526-CF46-8294-F67C907BC8EE}" dt="2019-02-25T18:49:11.006" v="189" actId="1036"/>
          <ac:spMkLst>
            <pc:docMk/>
            <pc:sldMk cId="0" sldId="256"/>
            <ac:spMk id="3" creationId="{00000000-0000-0000-0000-000000000000}"/>
          </ac:spMkLst>
        </pc:spChg>
      </pc:sldChg>
      <pc:sldChg chg="modSp del">
        <pc:chgData name="Javier Escaned" userId="e27af023700a4fa0" providerId="LiveId" clId="{03D56682-7526-CF46-8294-F67C907BC8EE}" dt="2019-03-03T16:15:03.607" v="5767" actId="20577"/>
        <pc:sldMkLst>
          <pc:docMk/>
          <pc:sldMk cId="1347106916" sldId="258"/>
        </pc:sldMkLst>
        <pc:spChg chg="mod">
          <ac:chgData name="Javier Escaned" userId="e27af023700a4fa0" providerId="LiveId" clId="{03D56682-7526-CF46-8294-F67C907BC8EE}" dt="2019-02-27T18:57:56.269" v="2279" actId="255"/>
          <ac:spMkLst>
            <pc:docMk/>
            <pc:sldMk cId="1347106916" sldId="258"/>
            <ac:spMk id="2" creationId="{37D270AE-E971-CD48-AA30-0CD5000CE724}"/>
          </ac:spMkLst>
        </pc:spChg>
        <pc:spChg chg="mod">
          <ac:chgData name="Javier Escaned" userId="e27af023700a4fa0" providerId="LiveId" clId="{03D56682-7526-CF46-8294-F67C907BC8EE}" dt="2019-03-03T16:15:03.607" v="5767" actId="20577"/>
          <ac:spMkLst>
            <pc:docMk/>
            <pc:sldMk cId="1347106916" sldId="258"/>
            <ac:spMk id="3" creationId="{71F8379B-104A-AC4D-9B73-87881ECD6723}"/>
          </ac:spMkLst>
        </pc:spChg>
      </pc:sldChg>
      <pc:sldChg chg="addSp delSp modSp add">
        <pc:chgData name="Javier Escaned" userId="e27af023700a4fa0" providerId="LiveId" clId="{03D56682-7526-CF46-8294-F67C907BC8EE}" dt="2019-03-03T16:03:10.337" v="5628" actId="20577"/>
        <pc:sldMkLst>
          <pc:docMk/>
          <pc:sldMk cId="4250008595" sldId="259"/>
        </pc:sldMkLst>
        <pc:spChg chg="del">
          <ac:chgData name="Javier Escaned" userId="e27af023700a4fa0" providerId="LiveId" clId="{03D56682-7526-CF46-8294-F67C907BC8EE}" dt="2019-02-27T18:58:08.485" v="2280" actId="478"/>
          <ac:spMkLst>
            <pc:docMk/>
            <pc:sldMk cId="4250008595" sldId="259"/>
            <ac:spMk id="2" creationId="{37D270AE-E971-CD48-AA30-0CD5000CE724}"/>
          </ac:spMkLst>
        </pc:spChg>
        <pc:spChg chg="mod">
          <ac:chgData name="Javier Escaned" userId="e27af023700a4fa0" providerId="LiveId" clId="{03D56682-7526-CF46-8294-F67C907BC8EE}" dt="2019-03-03T16:02:59.495" v="5625" actId="57"/>
          <ac:spMkLst>
            <pc:docMk/>
            <pc:sldMk cId="4250008595" sldId="259"/>
            <ac:spMk id="3" creationId="{71F8379B-104A-AC4D-9B73-87881ECD6723}"/>
          </ac:spMkLst>
        </pc:spChg>
        <pc:spChg chg="add del mod">
          <ac:chgData name="Javier Escaned" userId="e27af023700a4fa0" providerId="LiveId" clId="{03D56682-7526-CF46-8294-F67C907BC8EE}" dt="2019-02-27T18:58:15.375" v="2282" actId="478"/>
          <ac:spMkLst>
            <pc:docMk/>
            <pc:sldMk cId="4250008595" sldId="259"/>
            <ac:spMk id="5" creationId="{4203991E-D1C6-6C4C-ACAF-D5640777F6C3}"/>
          </ac:spMkLst>
        </pc:spChg>
        <pc:spChg chg="add mod">
          <ac:chgData name="Javier Escaned" userId="e27af023700a4fa0" providerId="LiveId" clId="{03D56682-7526-CF46-8294-F67C907BC8EE}" dt="2019-02-27T18:58:26.998" v="2294" actId="20577"/>
          <ac:spMkLst>
            <pc:docMk/>
            <pc:sldMk cId="4250008595" sldId="259"/>
            <ac:spMk id="6" creationId="{B07FE88D-CDE4-0542-BA6A-96D4BA87F251}"/>
          </ac:spMkLst>
        </pc:spChg>
        <pc:spChg chg="add mod">
          <ac:chgData name="Javier Escaned" userId="e27af023700a4fa0" providerId="LiveId" clId="{03D56682-7526-CF46-8294-F67C907BC8EE}" dt="2019-03-03T16:03:10.337" v="5628" actId="20577"/>
          <ac:spMkLst>
            <pc:docMk/>
            <pc:sldMk cId="4250008595" sldId="259"/>
            <ac:spMk id="7" creationId="{8F17C63D-27B9-9241-9552-AB6FE024B2E6}"/>
          </ac:spMkLst>
        </pc:spChg>
      </pc:sldChg>
      <pc:sldChg chg="addSp delSp modSp add">
        <pc:chgData name="Javier Escaned" userId="e27af023700a4fa0" providerId="LiveId" clId="{03D56682-7526-CF46-8294-F67C907BC8EE}" dt="2019-03-03T20:18:43.395" v="6213" actId="20577"/>
        <pc:sldMkLst>
          <pc:docMk/>
          <pc:sldMk cId="1542413645" sldId="260"/>
        </pc:sldMkLst>
        <pc:spChg chg="del">
          <ac:chgData name="Javier Escaned" userId="e27af023700a4fa0" providerId="LiveId" clId="{03D56682-7526-CF46-8294-F67C907BC8EE}" dt="2019-02-25T19:35:16.940" v="377" actId="478"/>
          <ac:spMkLst>
            <pc:docMk/>
            <pc:sldMk cId="1542413645" sldId="260"/>
            <ac:spMk id="2" creationId="{40769316-E9B5-4B44-A701-F87795FA5D6F}"/>
          </ac:spMkLst>
        </pc:spChg>
        <pc:spChg chg="add mod">
          <ac:chgData name="Javier Escaned" userId="e27af023700a4fa0" providerId="LiveId" clId="{03D56682-7526-CF46-8294-F67C907BC8EE}" dt="2019-03-03T19:07:30.660" v="6136" actId="1076"/>
          <ac:spMkLst>
            <pc:docMk/>
            <pc:sldMk cId="1542413645" sldId="260"/>
            <ac:spMk id="2" creationId="{A5B3DB89-00C3-F84B-8221-48EB2F351959}"/>
          </ac:spMkLst>
        </pc:spChg>
        <pc:spChg chg="add del mod">
          <ac:chgData name="Javier Escaned" userId="e27af023700a4fa0" providerId="LiveId" clId="{03D56682-7526-CF46-8294-F67C907BC8EE}" dt="2019-02-27T17:30:07.006" v="1532"/>
          <ac:spMkLst>
            <pc:docMk/>
            <pc:sldMk cId="1542413645" sldId="260"/>
            <ac:spMk id="2" creationId="{D804D7FD-A940-7543-9C4A-4F459173DD24}"/>
          </ac:spMkLst>
        </pc:spChg>
        <pc:spChg chg="del">
          <ac:chgData name="Javier Escaned" userId="e27af023700a4fa0" providerId="LiveId" clId="{03D56682-7526-CF46-8294-F67C907BC8EE}" dt="2019-02-25T19:35:16.940" v="377" actId="478"/>
          <ac:spMkLst>
            <pc:docMk/>
            <pc:sldMk cId="1542413645" sldId="260"/>
            <ac:spMk id="3" creationId="{16E29631-DF8D-E049-9DB5-DE12DABFD37A}"/>
          </ac:spMkLst>
        </pc:spChg>
        <pc:spChg chg="add del mod">
          <ac:chgData name="Javier Escaned" userId="e27af023700a4fa0" providerId="LiveId" clId="{03D56682-7526-CF46-8294-F67C907BC8EE}" dt="2019-02-27T17:28:29.252" v="1519" actId="478"/>
          <ac:spMkLst>
            <pc:docMk/>
            <pc:sldMk cId="1542413645" sldId="260"/>
            <ac:spMk id="3" creationId="{76826E90-1500-F04F-B832-BD11726A2157}"/>
          </ac:spMkLst>
        </pc:spChg>
        <pc:spChg chg="add mod">
          <ac:chgData name="Javier Escaned" userId="e27af023700a4fa0" providerId="LiveId" clId="{03D56682-7526-CF46-8294-F67C907BC8EE}" dt="2019-03-03T20:18:43.395" v="6213" actId="20577"/>
          <ac:spMkLst>
            <pc:docMk/>
            <pc:sldMk cId="1542413645" sldId="260"/>
            <ac:spMk id="6" creationId="{555AE68D-8694-2A43-BEB2-CFBEABD1C168}"/>
          </ac:spMkLst>
        </pc:spChg>
        <pc:spChg chg="add del mod">
          <ac:chgData name="Javier Escaned" userId="e27af023700a4fa0" providerId="LiveId" clId="{03D56682-7526-CF46-8294-F67C907BC8EE}" dt="2019-02-27T17:36:20.196" v="1615"/>
          <ac:spMkLst>
            <pc:docMk/>
            <pc:sldMk cId="1542413645" sldId="260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7T17:43:32.205" v="1746" actId="404"/>
          <ac:spMkLst>
            <pc:docMk/>
            <pc:sldMk cId="1542413645" sldId="260"/>
            <ac:spMk id="8" creationId="{B45F32C4-ABAC-F545-9247-60C90750AF32}"/>
          </ac:spMkLst>
        </pc:spChg>
        <pc:spChg chg="add mod">
          <ac:chgData name="Javier Escaned" userId="e27af023700a4fa0" providerId="LiveId" clId="{03D56682-7526-CF46-8294-F67C907BC8EE}" dt="2019-02-27T17:43:37.852" v="1748" actId="1038"/>
          <ac:spMkLst>
            <pc:docMk/>
            <pc:sldMk cId="1542413645" sldId="260"/>
            <ac:spMk id="15" creationId="{85BE3394-07DE-9B48-814C-B017B37BB090}"/>
          </ac:spMkLst>
        </pc:spChg>
        <pc:spChg chg="add del mod">
          <ac:chgData name="Javier Escaned" userId="e27af023700a4fa0" providerId="LiveId" clId="{03D56682-7526-CF46-8294-F67C907BC8EE}" dt="2019-02-27T17:33:01.865" v="1566"/>
          <ac:spMkLst>
            <pc:docMk/>
            <pc:sldMk cId="1542413645" sldId="260"/>
            <ac:spMk id="17" creationId="{F4486234-0E69-4D46-9C00-B7125DA094C8}"/>
          </ac:spMkLst>
        </pc:spChg>
        <pc:spChg chg="add mod">
          <ac:chgData name="Javier Escaned" userId="e27af023700a4fa0" providerId="LiveId" clId="{03D56682-7526-CF46-8294-F67C907BC8EE}" dt="2019-02-27T17:35:57.836" v="1614" actId="1035"/>
          <ac:spMkLst>
            <pc:docMk/>
            <pc:sldMk cId="1542413645" sldId="260"/>
            <ac:spMk id="18" creationId="{4A41D4F5-32ED-D244-A5BA-68D84A68514A}"/>
          </ac:spMkLst>
        </pc:spChg>
        <pc:spChg chg="add mod">
          <ac:chgData name="Javier Escaned" userId="e27af023700a4fa0" providerId="LiveId" clId="{03D56682-7526-CF46-8294-F67C907BC8EE}" dt="2019-02-27T17:35:57.836" v="1614" actId="1035"/>
          <ac:spMkLst>
            <pc:docMk/>
            <pc:sldMk cId="1542413645" sldId="260"/>
            <ac:spMk id="19" creationId="{0EAEE7A7-8332-2F44-BEA4-CBDBCFF4DEB9}"/>
          </ac:spMkLst>
        </pc:spChg>
        <pc:spChg chg="add del mod">
          <ac:chgData name="Javier Escaned" userId="e27af023700a4fa0" providerId="LiveId" clId="{03D56682-7526-CF46-8294-F67C907BC8EE}" dt="2019-02-27T17:36:23.863" v="1617" actId="478"/>
          <ac:spMkLst>
            <pc:docMk/>
            <pc:sldMk cId="1542413645" sldId="260"/>
            <ac:spMk id="20" creationId="{1917992C-EED2-1B42-8099-693354FDD6A6}"/>
          </ac:spMkLst>
        </pc:spChg>
        <pc:spChg chg="add mod">
          <ac:chgData name="Javier Escaned" userId="e27af023700a4fa0" providerId="LiveId" clId="{03D56682-7526-CF46-8294-F67C907BC8EE}" dt="2019-02-27T18:52:43.977" v="2070" actId="27636"/>
          <ac:spMkLst>
            <pc:docMk/>
            <pc:sldMk cId="1542413645" sldId="260"/>
            <ac:spMk id="21" creationId="{5AC3810E-E528-E34B-A24F-2269E4949CF8}"/>
          </ac:spMkLst>
        </pc:spChg>
        <pc:spChg chg="add mod">
          <ac:chgData name="Javier Escaned" userId="e27af023700a4fa0" providerId="LiveId" clId="{03D56682-7526-CF46-8294-F67C907BC8EE}" dt="2019-02-28T19:36:18.051" v="2525" actId="1038"/>
          <ac:spMkLst>
            <pc:docMk/>
            <pc:sldMk cId="1542413645" sldId="260"/>
            <ac:spMk id="22" creationId="{51708895-B1F5-8545-B164-924A1F9DD0CD}"/>
          </ac:spMkLst>
        </pc:spChg>
        <pc:spChg chg="add del mod">
          <ac:chgData name="Javier Escaned" userId="e27af023700a4fa0" providerId="LiveId" clId="{03D56682-7526-CF46-8294-F67C907BC8EE}" dt="2019-02-27T17:43:52.440" v="1749"/>
          <ac:spMkLst>
            <pc:docMk/>
            <pc:sldMk cId="1542413645" sldId="260"/>
            <ac:spMk id="23" creationId="{7E3BF172-3F3A-3E44-B4D7-84D21C88C101}"/>
          </ac:spMkLst>
        </pc:spChg>
        <pc:spChg chg="add">
          <ac:chgData name="Javier Escaned" userId="e27af023700a4fa0" providerId="LiveId" clId="{03D56682-7526-CF46-8294-F67C907BC8EE}" dt="2019-02-27T17:44:28.617" v="1750"/>
          <ac:spMkLst>
            <pc:docMk/>
            <pc:sldMk cId="1542413645" sldId="260"/>
            <ac:spMk id="24" creationId="{2BF2B0FA-6233-2B4C-96A8-8DE620F1368E}"/>
          </ac:spMkLst>
        </pc:spChg>
        <pc:spChg chg="add mod">
          <ac:chgData name="Javier Escaned" userId="e27af023700a4fa0" providerId="LiveId" clId="{03D56682-7526-CF46-8294-F67C907BC8EE}" dt="2019-03-01T15:07:42.832" v="4777" actId="20577"/>
          <ac:spMkLst>
            <pc:docMk/>
            <pc:sldMk cId="1542413645" sldId="260"/>
            <ac:spMk id="25" creationId="{C549F7D0-3CE7-8F43-96A8-8EFAA72CCD12}"/>
          </ac:spMkLst>
        </pc:spChg>
        <pc:spChg chg="add mod">
          <ac:chgData name="Javier Escaned" userId="e27af023700a4fa0" providerId="LiveId" clId="{03D56682-7526-CF46-8294-F67C907BC8EE}" dt="2019-03-03T19:04:55.099" v="6114" actId="1076"/>
          <ac:spMkLst>
            <pc:docMk/>
            <pc:sldMk cId="1542413645" sldId="260"/>
            <ac:spMk id="26" creationId="{5A5D0408-62E0-004A-9451-A4603AF5B6DF}"/>
          </ac:spMkLst>
        </pc:spChg>
        <pc:spChg chg="add mod">
          <ac:chgData name="Javier Escaned" userId="e27af023700a4fa0" providerId="LiveId" clId="{03D56682-7526-CF46-8294-F67C907BC8EE}" dt="2019-02-27T17:45:30.916" v="1769" actId="571"/>
          <ac:spMkLst>
            <pc:docMk/>
            <pc:sldMk cId="1542413645" sldId="260"/>
            <ac:spMk id="26" creationId="{C69D2DE3-E915-4942-ADE9-84CB2A22ADA5}"/>
          </ac:spMkLst>
        </pc:spChg>
        <pc:spChg chg="add mod">
          <ac:chgData name="Javier Escaned" userId="e27af023700a4fa0" providerId="LiveId" clId="{03D56682-7526-CF46-8294-F67C907BC8EE}" dt="2019-03-01T15:07:46.505" v="4779" actId="20577"/>
          <ac:spMkLst>
            <pc:docMk/>
            <pc:sldMk cId="1542413645" sldId="260"/>
            <ac:spMk id="27" creationId="{3B7BDAF1-7263-A747-A3DC-BB1AADBC8D5E}"/>
          </ac:spMkLst>
        </pc:spChg>
        <pc:spChg chg="add del mod">
          <ac:chgData name="Javier Escaned" userId="e27af023700a4fa0" providerId="LiveId" clId="{03D56682-7526-CF46-8294-F67C907BC8EE}" dt="2019-03-03T19:09:12.269" v="6176" actId="478"/>
          <ac:spMkLst>
            <pc:docMk/>
            <pc:sldMk cId="1542413645" sldId="260"/>
            <ac:spMk id="28" creationId="{49AB9B19-22AE-3C4D-8490-8833E020612E}"/>
          </ac:spMkLst>
        </pc:spChg>
        <pc:spChg chg="add mod">
          <ac:chgData name="Javier Escaned" userId="e27af023700a4fa0" providerId="LiveId" clId="{03D56682-7526-CF46-8294-F67C907BC8EE}" dt="2019-03-03T19:09:31.728" v="6192" actId="1038"/>
          <ac:spMkLst>
            <pc:docMk/>
            <pc:sldMk cId="1542413645" sldId="260"/>
            <ac:spMk id="29" creationId="{BD9A7410-3864-E346-A2B1-D02AEC6F6198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0" creationId="{7A89D88E-DB90-1C49-9135-C2C2CEAE6A18}"/>
          </ac:spMkLst>
        </pc:spChg>
        <pc:spChg chg="add del">
          <ac:chgData name="Javier Escaned" userId="e27af023700a4fa0" providerId="LiveId" clId="{03D56682-7526-CF46-8294-F67C907BC8EE}" dt="2019-02-27T18:41:13.940" v="1834"/>
          <ac:spMkLst>
            <pc:docMk/>
            <pc:sldMk cId="1542413645" sldId="260"/>
            <ac:spMk id="31" creationId="{E0D7A11C-9DC4-DD4B-B87E-34EF706107B3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2" creationId="{A368457F-E897-F243-8B8B-2A1B0C1588F7}"/>
          </ac:spMkLst>
        </pc:spChg>
        <pc:spChg chg="add mod">
          <ac:chgData name="Javier Escaned" userId="e27af023700a4fa0" providerId="LiveId" clId="{03D56682-7526-CF46-8294-F67C907BC8EE}" dt="2019-02-28T19:25:03.904" v="2499" actId="113"/>
          <ac:spMkLst>
            <pc:docMk/>
            <pc:sldMk cId="1542413645" sldId="260"/>
            <ac:spMk id="33" creationId="{A966847A-26E9-7544-98B3-3E203437017E}"/>
          </ac:spMkLst>
        </pc:spChg>
        <pc:spChg chg="add mod">
          <ac:chgData name="Javier Escaned" userId="e27af023700a4fa0" providerId="LiveId" clId="{03D56682-7526-CF46-8294-F67C907BC8EE}" dt="2019-02-28T19:25:47.926" v="2504" actId="14100"/>
          <ac:spMkLst>
            <pc:docMk/>
            <pc:sldMk cId="1542413645" sldId="260"/>
            <ac:spMk id="37" creationId="{05B8A4AD-21AC-F043-86F8-5C4C3FD8E907}"/>
          </ac:spMkLst>
        </pc:spChg>
        <pc:grpChg chg="add mod">
          <ac:chgData name="Javier Escaned" userId="e27af023700a4fa0" providerId="LiveId" clId="{03D56682-7526-CF46-8294-F67C907BC8EE}" dt="2019-02-27T17:35:57.836" v="1614" actId="1035"/>
          <ac:grpSpMkLst>
            <pc:docMk/>
            <pc:sldMk cId="1542413645" sldId="260"/>
            <ac:grpSpMk id="11" creationId="{86152E24-439B-A840-AF40-90068C58863D}"/>
          </ac:grpSpMkLst>
        </pc:grpChg>
        <pc:grpChg chg="add mod">
          <ac:chgData name="Javier Escaned" userId="e27af023700a4fa0" providerId="LiveId" clId="{03D56682-7526-CF46-8294-F67C907BC8EE}" dt="2019-02-27T17:35:57.836" v="1614" actId="1035"/>
          <ac:grpSpMkLst>
            <pc:docMk/>
            <pc:sldMk cId="1542413645" sldId="260"/>
            <ac:grpSpMk id="16" creationId="{CDF8384D-F6FB-4A41-97D1-BD18C5848D19}"/>
          </ac:grpSpMkLst>
        </pc:grpChg>
        <pc:grpChg chg="add mod">
          <ac:chgData name="Javier Escaned" userId="e27af023700a4fa0" providerId="LiveId" clId="{03D56682-7526-CF46-8294-F67C907BC8EE}" dt="2019-03-03T19:09:31.728" v="6192" actId="1038"/>
          <ac:grpSpMkLst>
            <pc:docMk/>
            <pc:sldMk cId="1542413645" sldId="260"/>
            <ac:grpSpMk id="36" creationId="{A4E692CC-0D09-3D45-A5BB-5786D6C11B42}"/>
          </ac:grpSpMkLst>
        </pc:grpChg>
        <pc:picChg chg="add del mod modCrop">
          <ac:chgData name="Javier Escaned" userId="e27af023700a4fa0" providerId="LiveId" clId="{03D56682-7526-CF46-8294-F67C907BC8EE}" dt="2019-02-27T17:29:23.507" v="1526"/>
          <ac:picMkLst>
            <pc:docMk/>
            <pc:sldMk cId="1542413645" sldId="260"/>
            <ac:picMk id="4" creationId="{6A7E801B-8142-FE4D-9605-CE99841DDBC8}"/>
          </ac:picMkLst>
        </pc:picChg>
        <pc:picChg chg="add del mod modCrop">
          <ac:chgData name="Javier Escaned" userId="e27af023700a4fa0" providerId="LiveId" clId="{03D56682-7526-CF46-8294-F67C907BC8EE}" dt="2019-02-27T17:27:36.662" v="1514"/>
          <ac:picMkLst>
            <pc:docMk/>
            <pc:sldMk cId="1542413645" sldId="260"/>
            <ac:picMk id="5" creationId="{8C46FE69-E213-BA42-8957-F534655B057F}"/>
          </ac:picMkLst>
        </pc:picChg>
        <pc:picChg chg="add mod modCrop">
          <ac:chgData name="Javier Escaned" userId="e27af023700a4fa0" providerId="LiveId" clId="{03D56682-7526-CF46-8294-F67C907BC8EE}" dt="2019-02-27T17:28:37.508" v="1520" actId="164"/>
          <ac:picMkLst>
            <pc:docMk/>
            <pc:sldMk cId="1542413645" sldId="260"/>
            <ac:picMk id="9" creationId="{46FFB8D2-DC27-B742-B8DD-D36A3018DADD}"/>
          </ac:picMkLst>
        </pc:picChg>
        <pc:picChg chg="add mod">
          <ac:chgData name="Javier Escaned" userId="e27af023700a4fa0" providerId="LiveId" clId="{03D56682-7526-CF46-8294-F67C907BC8EE}" dt="2019-02-27T17:28:37.508" v="1520" actId="164"/>
          <ac:picMkLst>
            <pc:docMk/>
            <pc:sldMk cId="1542413645" sldId="260"/>
            <ac:picMk id="10" creationId="{FDB5CA0E-EF94-DE47-B105-2B1B83891F7B}"/>
          </ac:picMkLst>
        </pc:picChg>
        <pc:picChg chg="add mod modCrop">
          <ac:chgData name="Javier Escaned" userId="e27af023700a4fa0" providerId="LiveId" clId="{03D56682-7526-CF46-8294-F67C907BC8EE}" dt="2019-02-27T17:42:26.113" v="1727" actId="14100"/>
          <ac:picMkLst>
            <pc:docMk/>
            <pc:sldMk cId="1542413645" sldId="260"/>
            <ac:picMk id="12" creationId="{01B6D1AE-E2EB-AF40-9561-0F3EFEC3ED69}"/>
          </ac:picMkLst>
        </pc:picChg>
        <pc:picChg chg="add del">
          <ac:chgData name="Javier Escaned" userId="e27af023700a4fa0" providerId="LiveId" clId="{03D56682-7526-CF46-8294-F67C907BC8EE}" dt="2019-02-27T17:29:17.018" v="1525"/>
          <ac:picMkLst>
            <pc:docMk/>
            <pc:sldMk cId="1542413645" sldId="260"/>
            <ac:picMk id="13" creationId="{6B033D42-B8E7-4147-929C-89696DA58E69}"/>
          </ac:picMkLst>
        </pc:picChg>
        <pc:picChg chg="add mod modCrop">
          <ac:chgData name="Javier Escaned" userId="e27af023700a4fa0" providerId="LiveId" clId="{03D56682-7526-CF46-8294-F67C907BC8EE}" dt="2019-02-27T17:30:27.833" v="1535" actId="732"/>
          <ac:picMkLst>
            <pc:docMk/>
            <pc:sldMk cId="1542413645" sldId="260"/>
            <ac:picMk id="14" creationId="{88AA6B6D-66E6-204D-8875-7A4B1A6582E6}"/>
          </ac:picMkLst>
        </pc:picChg>
        <pc:picChg chg="add del mod">
          <ac:chgData name="Javier Escaned" userId="e27af023700a4fa0" providerId="LiveId" clId="{03D56682-7526-CF46-8294-F67C907BC8EE}" dt="2019-02-27T18:44:30.772" v="1905" actId="478"/>
          <ac:picMkLst>
            <pc:docMk/>
            <pc:sldMk cId="1542413645" sldId="260"/>
            <ac:picMk id="28" creationId="{928101E5-85C7-524B-BE0B-36FC86D25AA8}"/>
          </ac:picMkLst>
        </pc:picChg>
        <pc:cxnChg chg="add mod">
          <ac:chgData name="Javier Escaned" userId="e27af023700a4fa0" providerId="LiveId" clId="{03D56682-7526-CF46-8294-F67C907BC8EE}" dt="2019-02-28T19:25:17.423" v="2501" actId="14100"/>
          <ac:cxnSpMkLst>
            <pc:docMk/>
            <pc:sldMk cId="1542413645" sldId="260"/>
            <ac:cxnSpMk id="35" creationId="{0BF33596-ABD2-F546-BF28-E1CE6E828653}"/>
          </ac:cxnSpMkLst>
        </pc:cxnChg>
      </pc:sldChg>
      <pc:sldChg chg="addSp delSp modSp add">
        <pc:chgData name="Javier Escaned" userId="e27af023700a4fa0" providerId="LiveId" clId="{03D56682-7526-CF46-8294-F67C907BC8EE}" dt="2019-03-03T16:04:11.290" v="5632" actId="20577"/>
        <pc:sldMkLst>
          <pc:docMk/>
          <pc:sldMk cId="1220271877" sldId="261"/>
        </pc:sldMkLst>
        <pc:spChg chg="add del mod">
          <ac:chgData name="Javier Escaned" userId="e27af023700a4fa0" providerId="LiveId" clId="{03D56682-7526-CF46-8294-F67C907BC8EE}" dt="2019-02-25T19:49:06.824" v="762" actId="478"/>
          <ac:spMkLst>
            <pc:docMk/>
            <pc:sldMk cId="1220271877" sldId="261"/>
            <ac:spMk id="3" creationId="{E9804A11-AC59-D14F-8B7C-0F2B7A8D98EF}"/>
          </ac:spMkLst>
        </pc:spChg>
        <pc:spChg chg="mod">
          <ac:chgData name="Javier Escaned" userId="e27af023700a4fa0" providerId="LiveId" clId="{03D56682-7526-CF46-8294-F67C907BC8EE}" dt="2019-03-03T16:04:11.290" v="5632" actId="20577"/>
          <ac:spMkLst>
            <pc:docMk/>
            <pc:sldMk cId="1220271877" sldId="261"/>
            <ac:spMk id="6" creationId="{555AE68D-8694-2A43-BEB2-CFBEABD1C168}"/>
          </ac:spMkLst>
        </pc:spChg>
        <pc:spChg chg="mod">
          <ac:chgData name="Javier Escaned" userId="e27af023700a4fa0" providerId="LiveId" clId="{03D56682-7526-CF46-8294-F67C907BC8EE}" dt="2019-02-27T18:52:32.577" v="2068" actId="404"/>
          <ac:spMkLst>
            <pc:docMk/>
            <pc:sldMk cId="1220271877" sldId="261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5T20:00:49.722" v="932" actId="20577"/>
          <ac:spMkLst>
            <pc:docMk/>
            <pc:sldMk cId="1220271877" sldId="261"/>
            <ac:spMk id="9" creationId="{9E1BE275-BB56-F34D-8273-9B9F6CF44031}"/>
          </ac:spMkLst>
        </pc:spChg>
        <pc:spChg chg="add mod">
          <ac:chgData name="Javier Escaned" userId="e27af023700a4fa0" providerId="LiveId" clId="{03D56682-7526-CF46-8294-F67C907BC8EE}" dt="2019-02-28T19:37:11.443" v="2531" actId="1076"/>
          <ac:spMkLst>
            <pc:docMk/>
            <pc:sldMk cId="1220271877" sldId="261"/>
            <ac:spMk id="11" creationId="{1909C720-6FEA-EF41-B96D-A4AF2C0A6C82}"/>
          </ac:spMkLst>
        </pc:spChg>
        <pc:picChg chg="del">
          <ac:chgData name="Javier Escaned" userId="e27af023700a4fa0" providerId="LiveId" clId="{03D56682-7526-CF46-8294-F67C907BC8EE}" dt="2019-02-25T19:56:47.148" v="904" actId="478"/>
          <ac:picMkLst>
            <pc:docMk/>
            <pc:sldMk cId="1220271877" sldId="261"/>
            <ac:picMk id="4" creationId="{6A7E801B-8142-FE4D-9605-CE99841DDBC8}"/>
          </ac:picMkLst>
        </pc:picChg>
        <pc:picChg chg="del">
          <ac:chgData name="Javier Escaned" userId="e27af023700a4fa0" providerId="LiveId" clId="{03D56682-7526-CF46-8294-F67C907BC8EE}" dt="2019-02-25T19:49:04.436" v="761" actId="478"/>
          <ac:picMkLst>
            <pc:docMk/>
            <pc:sldMk cId="1220271877" sldId="261"/>
            <ac:picMk id="5" creationId="{8C46FE69-E213-BA42-8957-F534655B057F}"/>
          </ac:picMkLst>
        </pc:picChg>
        <pc:picChg chg="add mod">
          <ac:chgData name="Javier Escaned" userId="e27af023700a4fa0" providerId="LiveId" clId="{03D56682-7526-CF46-8294-F67C907BC8EE}" dt="2019-02-25T19:57:01.101" v="906" actId="1038"/>
          <ac:picMkLst>
            <pc:docMk/>
            <pc:sldMk cId="1220271877" sldId="261"/>
            <ac:picMk id="8" creationId="{C19F3243-CF91-3645-9498-EC9E60EB3F0F}"/>
          </ac:picMkLst>
        </pc:picChg>
        <pc:picChg chg="add mod">
          <ac:chgData name="Javier Escaned" userId="e27af023700a4fa0" providerId="LiveId" clId="{03D56682-7526-CF46-8294-F67C907BC8EE}" dt="2019-02-25T19:57:03.376" v="908" actId="1037"/>
          <ac:picMkLst>
            <pc:docMk/>
            <pc:sldMk cId="1220271877" sldId="261"/>
            <ac:picMk id="10" creationId="{B6ADDB9A-5D9B-6E42-BECB-4ED57EDC50E8}"/>
          </ac:picMkLst>
        </pc:picChg>
      </pc:sldChg>
      <pc:sldChg chg="addSp delSp modSp add">
        <pc:chgData name="Javier Escaned" userId="e27af023700a4fa0" providerId="LiveId" clId="{03D56682-7526-CF46-8294-F67C907BC8EE}" dt="2019-02-27T18:57:27.440" v="2278" actId="255"/>
        <pc:sldMkLst>
          <pc:docMk/>
          <pc:sldMk cId="3174425899" sldId="262"/>
        </pc:sldMkLst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2" creationId="{2B7A2A16-4D5F-294D-96D5-D92523B992E5}"/>
          </ac:spMkLst>
        </pc:spChg>
        <pc:spChg chg="add del mod">
          <ac:chgData name="Javier Escaned" userId="e27af023700a4fa0" providerId="LiveId" clId="{03D56682-7526-CF46-8294-F67C907BC8EE}" dt="2019-02-25T20:05:04.556" v="1096" actId="478"/>
          <ac:spMkLst>
            <pc:docMk/>
            <pc:sldMk cId="3174425899" sldId="262"/>
            <ac:spMk id="3" creationId="{94E20B31-FEE2-EF40-8CFF-16FB2A6194DE}"/>
          </ac:spMkLst>
        </pc:spChg>
        <pc:spChg chg="del">
          <ac:chgData name="Javier Escaned" userId="e27af023700a4fa0" providerId="LiveId" clId="{03D56682-7526-CF46-8294-F67C907BC8EE}" dt="2019-02-25T20:00:13.939" v="913" actId="478"/>
          <ac:spMkLst>
            <pc:docMk/>
            <pc:sldMk cId="3174425899" sldId="262"/>
            <ac:spMk id="6" creationId="{555AE68D-8694-2A43-BEB2-CFBEABD1C168}"/>
          </ac:spMkLst>
        </pc:spChg>
        <pc:spChg chg="mod">
          <ac:chgData name="Javier Escaned" userId="e27af023700a4fa0" providerId="LiveId" clId="{03D56682-7526-CF46-8294-F67C907BC8EE}" dt="2019-02-27T18:57:27.440" v="2278" actId="255"/>
          <ac:spMkLst>
            <pc:docMk/>
            <pc:sldMk cId="3174425899" sldId="262"/>
            <ac:spMk id="7" creationId="{2E9A033A-E77A-4749-81B7-5F5120A955C8}"/>
          </ac:spMkLst>
        </pc:spChg>
        <pc:spChg chg="del">
          <ac:chgData name="Javier Escaned" userId="e27af023700a4fa0" providerId="LiveId" clId="{03D56682-7526-CF46-8294-F67C907BC8EE}" dt="2019-02-25T20:00:01.599" v="910" actId="478"/>
          <ac:spMkLst>
            <pc:docMk/>
            <pc:sldMk cId="3174425899" sldId="262"/>
            <ac:spMk id="9" creationId="{9E1BE275-BB56-F34D-8273-9B9F6CF44031}"/>
          </ac:spMkLst>
        </pc:spChg>
        <pc:spChg chg="add mod">
          <ac:chgData name="Javier Escaned" userId="e27af023700a4fa0" providerId="LiveId" clId="{03D56682-7526-CF46-8294-F67C907BC8EE}" dt="2019-02-25T20:03:13.072" v="1042" actId="571"/>
          <ac:spMkLst>
            <pc:docMk/>
            <pc:sldMk cId="3174425899" sldId="262"/>
            <ac:spMk id="12" creationId="{0E8C8365-7BA4-BC48-A21A-3AA1890FB0C8}"/>
          </ac:spMkLst>
        </pc:spChg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13" creationId="{AC923065-5C7C-4344-AC9F-EB18A7F11359}"/>
          </ac:spMkLst>
        </pc:spChg>
        <pc:spChg chg="add mod">
          <ac:chgData name="Javier Escaned" userId="e27af023700a4fa0" providerId="LiveId" clId="{03D56682-7526-CF46-8294-F67C907BC8EE}" dt="2019-02-25T20:04:07.261" v="1081" actId="1035"/>
          <ac:spMkLst>
            <pc:docMk/>
            <pc:sldMk cId="3174425899" sldId="262"/>
            <ac:spMk id="14" creationId="{827DFEB1-7E23-A548-9552-4E233EF031D5}"/>
          </ac:spMkLst>
        </pc:spChg>
        <pc:spChg chg="add del mod">
          <ac:chgData name="Javier Escaned" userId="e27af023700a4fa0" providerId="LiveId" clId="{03D56682-7526-CF46-8294-F67C907BC8EE}" dt="2019-02-25T20:05:11.634" v="1099" actId="478"/>
          <ac:spMkLst>
            <pc:docMk/>
            <pc:sldMk cId="3174425899" sldId="262"/>
            <ac:spMk id="15" creationId="{257F82BE-EBEB-C942-95F1-35A7312B28EF}"/>
          </ac:spMkLst>
        </pc:spChg>
        <pc:picChg chg="del">
          <ac:chgData name="Javier Escaned" userId="e27af023700a4fa0" providerId="LiveId" clId="{03D56682-7526-CF46-8294-F67C907BC8EE}" dt="2019-02-25T20:00:01.599" v="910" actId="478"/>
          <ac:picMkLst>
            <pc:docMk/>
            <pc:sldMk cId="3174425899" sldId="262"/>
            <ac:picMk id="8" creationId="{C19F3243-CF91-3645-9498-EC9E60EB3F0F}"/>
          </ac:picMkLst>
        </pc:picChg>
        <pc:picChg chg="del">
          <ac:chgData name="Javier Escaned" userId="e27af023700a4fa0" providerId="LiveId" clId="{03D56682-7526-CF46-8294-F67C907BC8EE}" dt="2019-02-25T20:00:01.599" v="910" actId="478"/>
          <ac:picMkLst>
            <pc:docMk/>
            <pc:sldMk cId="3174425899" sldId="262"/>
            <ac:picMk id="10" creationId="{B6ADDB9A-5D9B-6E42-BECB-4ED57EDC50E8}"/>
          </ac:picMkLst>
        </pc:picChg>
        <pc:picChg chg="add del mod">
          <ac:chgData name="Javier Escaned" userId="e27af023700a4fa0" providerId="LiveId" clId="{03D56682-7526-CF46-8294-F67C907BC8EE}" dt="2019-02-25T20:05:08.710" v="1098" actId="478"/>
          <ac:picMkLst>
            <pc:docMk/>
            <pc:sldMk cId="3174425899" sldId="262"/>
            <ac:picMk id="11" creationId="{7F8ECBE1-694F-E94A-AFE0-D792C1592DAF}"/>
          </ac:picMkLst>
        </pc:picChg>
      </pc:sldChg>
      <pc:sldChg chg="addSp delSp modSp add">
        <pc:chgData name="Javier Escaned" userId="e27af023700a4fa0" providerId="LiveId" clId="{03D56682-7526-CF46-8294-F67C907BC8EE}" dt="2019-03-03T18:59:06.602" v="5945" actId="20577"/>
        <pc:sldMkLst>
          <pc:docMk/>
          <pc:sldMk cId="337036112" sldId="263"/>
        </pc:sldMkLst>
        <pc:spChg chg="mod">
          <ac:chgData name="Javier Escaned" userId="e27af023700a4fa0" providerId="LiveId" clId="{03D56682-7526-CF46-8294-F67C907BC8EE}" dt="2019-02-27T18:57:02.906" v="2271" actId="20577"/>
          <ac:spMkLst>
            <pc:docMk/>
            <pc:sldMk cId="337036112" sldId="263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2-25T20:05:54.144" v="1116" actId="20577"/>
          <ac:spMkLst>
            <pc:docMk/>
            <pc:sldMk cId="337036112" sldId="263"/>
            <ac:spMk id="8" creationId="{0F1ACF6D-F3FE-7040-86AC-B06CD3C577DF}"/>
          </ac:spMkLst>
        </pc:spChg>
        <pc:spChg chg="add mod">
          <ac:chgData name="Javier Escaned" userId="e27af023700a4fa0" providerId="LiveId" clId="{03D56682-7526-CF46-8294-F67C907BC8EE}" dt="2019-02-25T20:06:12.586" v="1138" actId="1038"/>
          <ac:spMkLst>
            <pc:docMk/>
            <pc:sldMk cId="337036112" sldId="263"/>
            <ac:spMk id="9" creationId="{B90C91B0-FEF4-A947-B9EA-8C231079CDA0}"/>
          </ac:spMkLst>
        </pc:spChg>
        <pc:spChg chg="add mod">
          <ac:chgData name="Javier Escaned" userId="e27af023700a4fa0" providerId="LiveId" clId="{03D56682-7526-CF46-8294-F67C907BC8EE}" dt="2019-03-03T18:59:06.602" v="5945" actId="20577"/>
          <ac:spMkLst>
            <pc:docMk/>
            <pc:sldMk cId="337036112" sldId="263"/>
            <ac:spMk id="10" creationId="{DE0F18C5-A8EA-8C43-8F11-21953F040C6B}"/>
          </ac:spMkLst>
        </pc:spChg>
        <pc:picChg chg="add">
          <ac:chgData name="Javier Escaned" userId="e27af023700a4fa0" providerId="LiveId" clId="{03D56682-7526-CF46-8294-F67C907BC8EE}" dt="2019-02-25T20:01:25.307" v="935"/>
          <ac:picMkLst>
            <pc:docMk/>
            <pc:sldMk cId="337036112" sldId="263"/>
            <ac:picMk id="4" creationId="{B35B1223-ECCF-DE46-AD30-9142A43EACC7}"/>
          </ac:picMkLst>
        </pc:picChg>
        <pc:picChg chg="add del mod">
          <ac:chgData name="Javier Escaned" userId="e27af023700a4fa0" providerId="LiveId" clId="{03D56682-7526-CF46-8294-F67C907BC8EE}" dt="2019-02-25T20:01:47.734" v="942"/>
          <ac:picMkLst>
            <pc:docMk/>
            <pc:sldMk cId="337036112" sldId="263"/>
            <ac:picMk id="5" creationId="{DB16C24B-E997-2A4D-BA59-1FF2F45BE022}"/>
          </ac:picMkLst>
        </pc:picChg>
        <pc:picChg chg="add">
          <ac:chgData name="Javier Escaned" userId="e27af023700a4fa0" providerId="LiveId" clId="{03D56682-7526-CF46-8294-F67C907BC8EE}" dt="2019-02-25T20:01:50.521" v="944"/>
          <ac:picMkLst>
            <pc:docMk/>
            <pc:sldMk cId="337036112" sldId="263"/>
            <ac:picMk id="6" creationId="{6B700E4B-1973-5F4A-B552-95629115A65F}"/>
          </ac:picMkLst>
        </pc:picChg>
        <pc:picChg chg="add del">
          <ac:chgData name="Javier Escaned" userId="e27af023700a4fa0" providerId="LiveId" clId="{03D56682-7526-CF46-8294-F67C907BC8EE}" dt="2019-02-25T20:01:49.195" v="943" actId="478"/>
          <ac:picMkLst>
            <pc:docMk/>
            <pc:sldMk cId="337036112" sldId="263"/>
            <ac:picMk id="11" creationId="{7F8ECBE1-694F-E94A-AFE0-D792C1592DAF}"/>
          </ac:picMkLst>
        </pc:picChg>
      </pc:sldChg>
      <pc:sldChg chg="addSp delSp modSp add modAnim">
        <pc:chgData name="Javier Escaned" userId="e27af023700a4fa0" providerId="LiveId" clId="{03D56682-7526-CF46-8294-F67C907BC8EE}" dt="2019-03-03T19:02:52.645" v="6008" actId="1076"/>
        <pc:sldMkLst>
          <pc:docMk/>
          <pc:sldMk cId="3843110553" sldId="264"/>
        </pc:sldMkLst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2" creationId="{2B7A2A16-4D5F-294D-96D5-D92523B992E5}"/>
          </ac:spMkLst>
        </pc:spChg>
        <pc:spChg chg="add del mod">
          <ac:chgData name="Javier Escaned" userId="e27af023700a4fa0" providerId="LiveId" clId="{03D56682-7526-CF46-8294-F67C907BC8EE}" dt="2019-03-03T18:58:44.044" v="5921"/>
          <ac:spMkLst>
            <pc:docMk/>
            <pc:sldMk cId="3843110553" sldId="264"/>
            <ac:spMk id="2" creationId="{37C8BA68-228C-4146-A87D-D51821F9A9EF}"/>
          </ac:spMkLst>
        </pc:spChg>
        <pc:spChg chg="add del mod">
          <ac:chgData name="Javier Escaned" userId="e27af023700a4fa0" providerId="LiveId" clId="{03D56682-7526-CF46-8294-F67C907BC8EE}" dt="2019-03-03T19:01:45.577" v="5985"/>
          <ac:spMkLst>
            <pc:docMk/>
            <pc:sldMk cId="3843110553" sldId="264"/>
            <ac:spMk id="3" creationId="{7AE99C3A-BA52-5344-950F-659BACEF623A}"/>
          </ac:spMkLst>
        </pc:spChg>
        <pc:spChg chg="add mod">
          <ac:chgData name="Javier Escaned" userId="e27af023700a4fa0" providerId="LiveId" clId="{03D56682-7526-CF46-8294-F67C907BC8EE}" dt="2019-03-03T19:00:26.037" v="5968" actId="1076"/>
          <ac:spMkLst>
            <pc:docMk/>
            <pc:sldMk cId="3843110553" sldId="264"/>
            <ac:spMk id="4" creationId="{E80A001C-F0D2-294A-95EF-D85DD20AF5F5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5" creationId="{8C2DF72B-DE1B-7140-B959-C4137674AB15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6" creationId="{05059718-DF58-A74C-B497-CEC5094A40FB}"/>
          </ac:spMkLst>
        </pc:spChg>
        <pc:spChg chg="mod">
          <ac:chgData name="Javier Escaned" userId="e27af023700a4fa0" providerId="LiveId" clId="{03D56682-7526-CF46-8294-F67C907BC8EE}" dt="2019-02-27T18:56:19.353" v="2241" actId="14100"/>
          <ac:spMkLst>
            <pc:docMk/>
            <pc:sldMk cId="3843110553" sldId="264"/>
            <ac:spMk id="7" creationId="{2E9A033A-E77A-4749-81B7-5F5120A955C8}"/>
          </ac:spMkLst>
        </pc:spChg>
        <pc:spChg chg="add mod">
          <ac:chgData name="Javier Escaned" userId="e27af023700a4fa0" providerId="LiveId" clId="{03D56682-7526-CF46-8294-F67C907BC8EE}" dt="2019-03-03T19:01:00.716" v="5975" actId="1076"/>
          <ac:spMkLst>
            <pc:docMk/>
            <pc:sldMk cId="3843110553" sldId="264"/>
            <ac:spMk id="9" creationId="{CE47CEC6-0D27-EF47-9471-E741B86E46BA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9" creationId="{D939E9AE-5808-E241-9A07-AFF3A8208C63}"/>
          </ac:spMkLst>
        </pc:spChg>
        <pc:spChg chg="add mod">
          <ac:chgData name="Javier Escaned" userId="e27af023700a4fa0" providerId="LiveId" clId="{03D56682-7526-CF46-8294-F67C907BC8EE}" dt="2019-03-03T19:01:48.640" v="5991" actId="1035"/>
          <ac:spMkLst>
            <pc:docMk/>
            <pc:sldMk cId="3843110553" sldId="264"/>
            <ac:spMk id="10" creationId="{EE7D1535-42EB-AB47-857A-12D7A1A78C27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0" creationId="{F407E4BC-48D4-3E44-A4BC-0624B54C6F8D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1" creationId="{61F20CD3-C028-D141-AB39-074145266AD3}"/>
          </ac:spMkLst>
        </pc:spChg>
        <pc:spChg chg="add mod">
          <ac:chgData name="Javier Escaned" userId="e27af023700a4fa0" providerId="LiveId" clId="{03D56682-7526-CF46-8294-F67C907BC8EE}" dt="2019-03-03T19:02:52.645" v="6008" actId="1076"/>
          <ac:spMkLst>
            <pc:docMk/>
            <pc:sldMk cId="3843110553" sldId="264"/>
            <ac:spMk id="11" creationId="{70DE8B2E-DCAC-7548-A064-6073ED38FA40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2" creationId="{1E535400-241A-A849-950B-F83EBFBEEB83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3" creationId="{89509FB8-213C-0749-99DE-EA9CA5365465}"/>
          </ac:spMkLst>
        </pc:spChg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13" creationId="{AC923065-5C7C-4344-AC9F-EB18A7F11359}"/>
          </ac:spMkLst>
        </pc:spChg>
        <pc:spChg chg="mod">
          <ac:chgData name="Javier Escaned" userId="e27af023700a4fa0" providerId="LiveId" clId="{03D56682-7526-CF46-8294-F67C907BC8EE}" dt="2019-03-01T15:50:51.174" v="5467" actId="208"/>
          <ac:spMkLst>
            <pc:docMk/>
            <pc:sldMk cId="3843110553" sldId="264"/>
            <ac:spMk id="14" creationId="{30BC5A78-3256-024E-ADF6-B10414D21A33}"/>
          </ac:spMkLst>
        </pc:spChg>
        <pc:spChg chg="del">
          <ac:chgData name="Javier Escaned" userId="e27af023700a4fa0" providerId="LiveId" clId="{03D56682-7526-CF46-8294-F67C907BC8EE}" dt="2019-02-25T20:11:26.455" v="1204" actId="478"/>
          <ac:spMkLst>
            <pc:docMk/>
            <pc:sldMk cId="3843110553" sldId="264"/>
            <ac:spMk id="14" creationId="{827DFEB1-7E23-A548-9552-4E233EF031D5}"/>
          </ac:spMkLst>
        </pc:spChg>
        <pc:grpChg chg="add del mod">
          <ac:chgData name="Javier Escaned" userId="e27af023700a4fa0" providerId="LiveId" clId="{03D56682-7526-CF46-8294-F67C907BC8EE}" dt="2019-03-01T15:51:23.429" v="5468"/>
          <ac:grpSpMkLst>
            <pc:docMk/>
            <pc:sldMk cId="3843110553" sldId="264"/>
            <ac:grpSpMk id="4" creationId="{90F31639-1F89-9144-8CBB-5F39D7EE0659}"/>
          </ac:grpSpMkLst>
        </pc:grpChg>
        <pc:grpChg chg="add del mod">
          <ac:chgData name="Javier Escaned" userId="e27af023700a4fa0" providerId="LiveId" clId="{03D56682-7526-CF46-8294-F67C907BC8EE}" dt="2019-03-01T15:51:23.429" v="5468"/>
          <ac:grpSpMkLst>
            <pc:docMk/>
            <pc:sldMk cId="3843110553" sldId="264"/>
            <ac:grpSpMk id="15" creationId="{54AAAEED-9E4C-8C4A-99B3-2F7F9C3A3816}"/>
          </ac:grpSpMkLst>
        </pc:grpChg>
        <pc:picChg chg="add mod modCrop">
          <ac:chgData name="Javier Escaned" userId="e27af023700a4fa0" providerId="LiveId" clId="{03D56682-7526-CF46-8294-F67C907BC8EE}" dt="2019-03-03T19:01:38.437" v="5983" actId="1076"/>
          <ac:picMkLst>
            <pc:docMk/>
            <pc:sldMk cId="3843110553" sldId="264"/>
            <ac:picMk id="8" creationId="{E4616374-7E8C-3543-8337-10148727E443}"/>
          </ac:picMkLst>
        </pc:picChg>
        <pc:picChg chg="del">
          <ac:chgData name="Javier Escaned" userId="e27af023700a4fa0" providerId="LiveId" clId="{03D56682-7526-CF46-8294-F67C907BC8EE}" dt="2019-02-25T20:11:00.006" v="1184" actId="478"/>
          <ac:picMkLst>
            <pc:docMk/>
            <pc:sldMk cId="3843110553" sldId="264"/>
            <ac:picMk id="11" creationId="{7F8ECBE1-694F-E94A-AFE0-D792C1592DAF}"/>
          </ac:picMkLst>
        </pc:picChg>
      </pc:sldChg>
      <pc:sldChg chg="addSp delSp modSp add ord">
        <pc:chgData name="Javier Escaned" userId="e27af023700a4fa0" providerId="LiveId" clId="{03D56682-7526-CF46-8294-F67C907BC8EE}" dt="2019-03-03T18:57:20.748" v="5912" actId="20577"/>
        <pc:sldMkLst>
          <pc:docMk/>
          <pc:sldMk cId="1758974389" sldId="266"/>
        </pc:sldMkLst>
        <pc:spChg chg="del">
          <ac:chgData name="Javier Escaned" userId="e27af023700a4fa0" providerId="LiveId" clId="{03D56682-7526-CF46-8294-F67C907BC8EE}" dt="2019-02-27T17:10:01.189" v="1352" actId="478"/>
          <ac:spMkLst>
            <pc:docMk/>
            <pc:sldMk cId="1758974389" sldId="266"/>
            <ac:spMk id="2" creationId="{B609472B-198D-7948-88B2-C62AA29248DC}"/>
          </ac:spMkLst>
        </pc:spChg>
        <pc:spChg chg="del">
          <ac:chgData name="Javier Escaned" userId="e27af023700a4fa0" providerId="LiveId" clId="{03D56682-7526-CF46-8294-F67C907BC8EE}" dt="2019-02-27T17:04:21.745" v="1295" actId="3680"/>
          <ac:spMkLst>
            <pc:docMk/>
            <pc:sldMk cId="1758974389" sldId="266"/>
            <ac:spMk id="3" creationId="{5B4C30F3-6058-9742-9B11-E33164CF8503}"/>
          </ac:spMkLst>
        </pc:spChg>
        <pc:spChg chg="add mod">
          <ac:chgData name="Javier Escaned" userId="e27af023700a4fa0" providerId="LiveId" clId="{03D56682-7526-CF46-8294-F67C907BC8EE}" dt="2019-03-03T16:09:38.728" v="5682" actId="20577"/>
          <ac:spMkLst>
            <pc:docMk/>
            <pc:sldMk cId="1758974389" sldId="266"/>
            <ac:spMk id="5" creationId="{2822E50F-5917-DB4F-B863-59FBF6919A95}"/>
          </ac:spMkLst>
        </pc:spChg>
        <pc:graphicFrameChg chg="add mod modGraphic">
          <ac:chgData name="Javier Escaned" userId="e27af023700a4fa0" providerId="LiveId" clId="{03D56682-7526-CF46-8294-F67C907BC8EE}" dt="2019-03-03T18:57:20.748" v="5912" actId="20577"/>
          <ac:graphicFrameMkLst>
            <pc:docMk/>
            <pc:sldMk cId="1758974389" sldId="266"/>
            <ac:graphicFrameMk id="4" creationId="{546FB04F-250C-E944-9619-81827B61A1AD}"/>
          </ac:graphicFrameMkLst>
        </pc:graphicFrameChg>
      </pc:sldChg>
      <pc:sldChg chg="modSp add ord">
        <pc:chgData name="Javier Escaned" userId="e27af023700a4fa0" providerId="LiveId" clId="{03D56682-7526-CF46-8294-F67C907BC8EE}" dt="2019-03-03T20:18:23.104" v="6210" actId="20577"/>
        <pc:sldMkLst>
          <pc:docMk/>
          <pc:sldMk cId="3679845230" sldId="267"/>
        </pc:sldMkLst>
        <pc:spChg chg="mod">
          <ac:chgData name="Javier Escaned" userId="e27af023700a4fa0" providerId="LiveId" clId="{03D56682-7526-CF46-8294-F67C907BC8EE}" dt="2019-03-03T20:18:23.104" v="6210" actId="20577"/>
          <ac:spMkLst>
            <pc:docMk/>
            <pc:sldMk cId="3679845230" sldId="267"/>
            <ac:spMk id="5" creationId="{2822E50F-5917-DB4F-B863-59FBF6919A95}"/>
          </ac:spMkLst>
        </pc:spChg>
        <pc:graphicFrameChg chg="mod modGraphic">
          <ac:chgData name="Javier Escaned" userId="e27af023700a4fa0" providerId="LiveId" clId="{03D56682-7526-CF46-8294-F67C907BC8EE}" dt="2019-02-27T18:54:49.163" v="2116" actId="1076"/>
          <ac:graphicFrameMkLst>
            <pc:docMk/>
            <pc:sldMk cId="3679845230" sldId="267"/>
            <ac:graphicFrameMk id="4" creationId="{546FB04F-250C-E944-9619-81827B61A1AD}"/>
          </ac:graphicFrameMkLst>
        </pc:graphicFrameChg>
      </pc:sldChg>
      <pc:sldChg chg="addSp delSp modSp add ord">
        <pc:chgData name="Javier Escaned" userId="e27af023700a4fa0" providerId="LiveId" clId="{03D56682-7526-CF46-8294-F67C907BC8EE}" dt="2019-03-03T16:05:34.681" v="5641" actId="20577"/>
        <pc:sldMkLst>
          <pc:docMk/>
          <pc:sldMk cId="3363129162" sldId="269"/>
        </pc:sldMkLst>
        <pc:spChg chg="del">
          <ac:chgData name="Javier Escaned" userId="e27af023700a4fa0" providerId="LiveId" clId="{03D56682-7526-CF46-8294-F67C907BC8EE}" dt="2019-02-28T19:52:28.502" v="3232" actId="478"/>
          <ac:spMkLst>
            <pc:docMk/>
            <pc:sldMk cId="3363129162" sldId="269"/>
            <ac:spMk id="2" creationId="{45467E3A-05C1-E847-9963-B5A583AA2C59}"/>
          </ac:spMkLst>
        </pc:spChg>
        <pc:spChg chg="mod">
          <ac:chgData name="Javier Escaned" userId="e27af023700a4fa0" providerId="LiveId" clId="{03D56682-7526-CF46-8294-F67C907BC8EE}" dt="2019-03-03T16:05:34.681" v="5641" actId="20577"/>
          <ac:spMkLst>
            <pc:docMk/>
            <pc:sldMk cId="3363129162" sldId="269"/>
            <ac:spMk id="3" creationId="{7BC1909C-3E28-4045-B7F1-E51A45DB7751}"/>
          </ac:spMkLst>
        </pc:spChg>
        <pc:spChg chg="add mod">
          <ac:chgData name="Javier Escaned" userId="e27af023700a4fa0" providerId="LiveId" clId="{03D56682-7526-CF46-8294-F67C907BC8EE}" dt="2019-02-28T20:14:24.449" v="3456" actId="20577"/>
          <ac:spMkLst>
            <pc:docMk/>
            <pc:sldMk cId="3363129162" sldId="269"/>
            <ac:spMk id="4" creationId="{6027488A-028E-1C4C-A12B-7E0FCD7A838D}"/>
          </ac:spMkLst>
        </pc:spChg>
      </pc:sldChg>
      <pc:sldChg chg="addSp delSp modSp add">
        <pc:chgData name="Javier Escaned" userId="e27af023700a4fa0" providerId="LiveId" clId="{03D56682-7526-CF46-8294-F67C907BC8EE}" dt="2019-03-03T22:34:46.862" v="6227" actId="1035"/>
        <pc:sldMkLst>
          <pc:docMk/>
          <pc:sldMk cId="3226541907" sldId="270"/>
        </pc:sldMkLst>
        <pc:spChg chg="del">
          <ac:chgData name="Javier Escaned" userId="e27af023700a4fa0" providerId="LiveId" clId="{03D56682-7526-CF46-8294-F67C907BC8EE}" dt="2019-02-28T20:26:59.737" v="3458" actId="478"/>
          <ac:spMkLst>
            <pc:docMk/>
            <pc:sldMk cId="3226541907" sldId="270"/>
            <ac:spMk id="2" creationId="{3C89D82D-7756-6345-AA75-3E6206BE50BC}"/>
          </ac:spMkLst>
        </pc:spChg>
        <pc:spChg chg="del">
          <ac:chgData name="Javier Escaned" userId="e27af023700a4fa0" providerId="LiveId" clId="{03D56682-7526-CF46-8294-F67C907BC8EE}" dt="2019-02-28T20:27:02.545" v="3459" actId="478"/>
          <ac:spMkLst>
            <pc:docMk/>
            <pc:sldMk cId="3226541907" sldId="270"/>
            <ac:spMk id="3" creationId="{36856356-4379-AD41-8B0D-4468960F2DDF}"/>
          </ac:spMkLst>
        </pc:spChg>
        <pc:spChg chg="add mod">
          <ac:chgData name="Javier Escaned" userId="e27af023700a4fa0" providerId="LiveId" clId="{03D56682-7526-CF46-8294-F67C907BC8EE}" dt="2019-03-03T22:34:39.928" v="6225" actId="1035"/>
          <ac:spMkLst>
            <pc:docMk/>
            <pc:sldMk cId="3226541907" sldId="270"/>
            <ac:spMk id="4" creationId="{A1589727-BA98-FE46-89F7-BD28FC1CCF05}"/>
          </ac:spMkLst>
        </pc:spChg>
        <pc:spChg chg="add del">
          <ac:chgData name="Javier Escaned" userId="e27af023700a4fa0" providerId="LiveId" clId="{03D56682-7526-CF46-8294-F67C907BC8EE}" dt="2019-02-28T20:46:28.178" v="4178" actId="478"/>
          <ac:spMkLst>
            <pc:docMk/>
            <pc:sldMk cId="3226541907" sldId="270"/>
            <ac:spMk id="5" creationId="{14FF0AAC-A02E-2B42-823C-1607A8685D9A}"/>
          </ac:spMkLst>
        </pc:spChg>
        <pc:spChg chg="add del mod">
          <ac:chgData name="Javier Escaned" userId="e27af023700a4fa0" providerId="LiveId" clId="{03D56682-7526-CF46-8294-F67C907BC8EE}" dt="2019-02-28T20:48:19.512" v="4206" actId="478"/>
          <ac:spMkLst>
            <pc:docMk/>
            <pc:sldMk cId="3226541907" sldId="270"/>
            <ac:spMk id="6" creationId="{E4BE6E0F-FB97-F94D-8ADF-05AF8E787A02}"/>
          </ac:spMkLst>
        </pc:spChg>
        <pc:spChg chg="add del mod">
          <ac:chgData name="Javier Escaned" userId="e27af023700a4fa0" providerId="LiveId" clId="{03D56682-7526-CF46-8294-F67C907BC8EE}" dt="2019-02-28T20:48:24.519" v="4209" actId="478"/>
          <ac:spMkLst>
            <pc:docMk/>
            <pc:sldMk cId="3226541907" sldId="270"/>
            <ac:spMk id="8" creationId="{41399FAA-A796-5D46-BBC1-19B6EB77EC22}"/>
          </ac:spMkLst>
        </pc:spChg>
        <pc:spChg chg="add mod">
          <ac:chgData name="Javier Escaned" userId="e27af023700a4fa0" providerId="LiveId" clId="{03D56682-7526-CF46-8294-F67C907BC8EE}" dt="2019-03-03T22:34:46.862" v="6227" actId="1035"/>
          <ac:spMkLst>
            <pc:docMk/>
            <pc:sldMk cId="3226541907" sldId="270"/>
            <ac:spMk id="9" creationId="{D9C2A8C2-3782-4341-B28B-DA28DD91DE82}"/>
          </ac:spMkLst>
        </pc:spChg>
      </pc:sldChg>
      <pc:sldChg chg="addSp delSp modSp add">
        <pc:chgData name="Javier Escaned" userId="e27af023700a4fa0" providerId="LiveId" clId="{03D56682-7526-CF46-8294-F67C907BC8EE}" dt="2019-03-03T16:44:06.336" v="5812" actId="20577"/>
        <pc:sldMkLst>
          <pc:docMk/>
          <pc:sldMk cId="3689338973" sldId="271"/>
        </pc:sldMkLst>
        <pc:spChg chg="del mod">
          <ac:chgData name="Javier Escaned" userId="e27af023700a4fa0" providerId="LiveId" clId="{03D56682-7526-CF46-8294-F67C907BC8EE}" dt="2019-02-28T20:53:21.074" v="4410" actId="478"/>
          <ac:spMkLst>
            <pc:docMk/>
            <pc:sldMk cId="3689338973" sldId="271"/>
            <ac:spMk id="2" creationId="{65DC0E99-A71D-C84C-A050-21E9EB0498D2}"/>
          </ac:spMkLst>
        </pc:spChg>
        <pc:spChg chg="mod">
          <ac:chgData name="Javier Escaned" userId="e27af023700a4fa0" providerId="LiveId" clId="{03D56682-7526-CF46-8294-F67C907BC8EE}" dt="2019-03-03T16:44:06.336" v="5812" actId="20577"/>
          <ac:spMkLst>
            <pc:docMk/>
            <pc:sldMk cId="3689338973" sldId="271"/>
            <ac:spMk id="3" creationId="{91E85F38-B4B3-3F4A-B8AB-0FA1C81CDAE7}"/>
          </ac:spMkLst>
        </pc:spChg>
        <pc:spChg chg="add del mod">
          <ac:chgData name="Javier Escaned" userId="e27af023700a4fa0" providerId="LiveId" clId="{03D56682-7526-CF46-8294-F67C907BC8EE}" dt="2019-02-28T20:53:25.131" v="4411" actId="478"/>
          <ac:spMkLst>
            <pc:docMk/>
            <pc:sldMk cId="3689338973" sldId="271"/>
            <ac:spMk id="5" creationId="{D5F1C19B-323C-3D42-8CFA-27B130B0C09C}"/>
          </ac:spMkLst>
        </pc:spChg>
        <pc:spChg chg="add mod">
          <ac:chgData name="Javier Escaned" userId="e27af023700a4fa0" providerId="LiveId" clId="{03D56682-7526-CF46-8294-F67C907BC8EE}" dt="2019-02-28T20:53:40.945" v="4423" actId="20577"/>
          <ac:spMkLst>
            <pc:docMk/>
            <pc:sldMk cId="3689338973" sldId="271"/>
            <ac:spMk id="6" creationId="{4AFCC530-47E2-CB41-A398-82A1AEA2816F}"/>
          </ac:spMkLst>
        </pc:spChg>
      </pc:sldChg>
      <pc:sldChg chg="addSp delSp modSp add ord">
        <pc:chgData name="Javier Escaned" userId="e27af023700a4fa0" providerId="LiveId" clId="{03D56682-7526-CF46-8294-F67C907BC8EE}" dt="2019-03-03T20:18:36.878" v="6212" actId="20577"/>
        <pc:sldMkLst>
          <pc:docMk/>
          <pc:sldMk cId="1552840663" sldId="272"/>
        </pc:sldMkLst>
        <pc:spChg chg="del">
          <ac:chgData name="Javier Escaned" userId="e27af023700a4fa0" providerId="LiveId" clId="{03D56682-7526-CF46-8294-F67C907BC8EE}" dt="2019-03-01T15:16:46.985" v="4781" actId="478"/>
          <ac:spMkLst>
            <pc:docMk/>
            <pc:sldMk cId="1552840663" sldId="272"/>
            <ac:spMk id="3" creationId="{E3F0DC64-BBDB-C947-9D39-D68E1179B4E8}"/>
          </ac:spMkLst>
        </pc:spChg>
        <pc:spChg chg="del">
          <ac:chgData name="Javier Escaned" userId="e27af023700a4fa0" providerId="LiveId" clId="{03D56682-7526-CF46-8294-F67C907BC8EE}" dt="2019-03-01T15:16:46.985" v="4781" actId="478"/>
          <ac:spMkLst>
            <pc:docMk/>
            <pc:sldMk cId="1552840663" sldId="272"/>
            <ac:spMk id="4" creationId="{AC2CECD3-D93D-234F-B6D9-F991D09EAB0E}"/>
          </ac:spMkLst>
        </pc:spChg>
        <pc:spChg chg="mod">
          <ac:chgData name="Javier Escaned" userId="e27af023700a4fa0" providerId="LiveId" clId="{03D56682-7526-CF46-8294-F67C907BC8EE}" dt="2019-03-03T16:18:25.987" v="5801" actId="20577"/>
          <ac:spMkLst>
            <pc:docMk/>
            <pc:sldMk cId="1552840663" sldId="272"/>
            <ac:spMk id="5" creationId="{8872CF74-9041-C74A-B4B6-638C90EF6AC1}"/>
          </ac:spMkLst>
        </pc:spChg>
        <pc:spChg chg="add del mod">
          <ac:chgData name="Javier Escaned" userId="e27af023700a4fa0" providerId="LiveId" clId="{03D56682-7526-CF46-8294-F67C907BC8EE}" dt="2019-03-01T15:16:49.535" v="4782" actId="478"/>
          <ac:spMkLst>
            <pc:docMk/>
            <pc:sldMk cId="1552840663" sldId="272"/>
            <ac:spMk id="6" creationId="{4892BC05-D8D2-2B4D-BF4F-1F09A77E824D}"/>
          </ac:spMkLst>
        </pc:spChg>
        <pc:spChg chg="add mod">
          <ac:chgData name="Javier Escaned" userId="e27af023700a4fa0" providerId="LiveId" clId="{03D56682-7526-CF46-8294-F67C907BC8EE}" dt="2019-03-01T15:32:14.178" v="5167" actId="1038"/>
          <ac:spMkLst>
            <pc:docMk/>
            <pc:sldMk cId="1552840663" sldId="272"/>
            <ac:spMk id="9" creationId="{37D76A95-7B96-794C-B506-9DA80D9988A5}"/>
          </ac:spMkLst>
        </pc:spChg>
        <pc:spChg chg="add mod">
          <ac:chgData name="Javier Escaned" userId="e27af023700a4fa0" providerId="LiveId" clId="{03D56682-7526-CF46-8294-F67C907BC8EE}" dt="2019-03-01T15:32:14.178" v="5167" actId="1038"/>
          <ac:spMkLst>
            <pc:docMk/>
            <pc:sldMk cId="1552840663" sldId="272"/>
            <ac:spMk id="10" creationId="{D57A4F19-6288-134B-9B7F-02CDAEF0FF78}"/>
          </ac:spMkLst>
        </pc:spChg>
        <pc:graphicFrameChg chg="add del mod">
          <ac:chgData name="Javier Escaned" userId="e27af023700a4fa0" providerId="LiveId" clId="{03D56682-7526-CF46-8294-F67C907BC8EE}" dt="2019-03-01T15:17:22.116" v="4784" actId="3680"/>
          <ac:graphicFrameMkLst>
            <pc:docMk/>
            <pc:sldMk cId="1552840663" sldId="272"/>
            <ac:graphicFrameMk id="7" creationId="{15626A3B-B194-9B48-92AA-825D9D606496}"/>
          </ac:graphicFrameMkLst>
        </pc:graphicFrameChg>
        <pc:graphicFrameChg chg="add mod modGraphic">
          <ac:chgData name="Javier Escaned" userId="e27af023700a4fa0" providerId="LiveId" clId="{03D56682-7526-CF46-8294-F67C907BC8EE}" dt="2019-03-03T20:18:36.878" v="6212" actId="20577"/>
          <ac:graphicFrameMkLst>
            <pc:docMk/>
            <pc:sldMk cId="1552840663" sldId="272"/>
            <ac:graphicFrameMk id="8" creationId="{AA9B32BE-E4E9-784D-ABF4-EA4431EAAD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839200" cy="1102519"/>
          </a:xfrm>
        </p:spPr>
        <p:txBody>
          <a:bodyPr>
            <a:noAutofit/>
          </a:bodyPr>
          <a:lstStyle/>
          <a:p>
            <a:r>
              <a:rPr lang="en" sz="2800" dirty="0">
                <a:solidFill>
                  <a:srgbClr val="FFFF00"/>
                </a:solidFill>
              </a:rPr>
              <a:t>Long Term Effect of Bioresorbable Scaffolds and Metallic Drug Eluting Stents on Human Coronary Hemodynamics.</a:t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1000" dirty="0">
                <a:solidFill>
                  <a:srgbClr val="FFFF00"/>
                </a:solidFill>
              </a:rPr>
              <a:t> </a:t>
            </a:r>
            <a:br>
              <a:rPr lang="en" sz="1800" dirty="0">
                <a:solidFill>
                  <a:srgbClr val="FFFF00"/>
                </a:solidFill>
              </a:rPr>
            </a:br>
            <a:r>
              <a:rPr lang="en" sz="2400" dirty="0">
                <a:solidFill>
                  <a:srgbClr val="FFFF00"/>
                </a:solidFill>
              </a:rPr>
              <a:t>Results of the Absorb II Randomized Trial Physiology </a:t>
            </a:r>
            <a:r>
              <a:rPr lang="en" sz="2400" dirty="0" err="1">
                <a:solidFill>
                  <a:srgbClr val="FFFF00"/>
                </a:solidFill>
              </a:rPr>
              <a:t>Substudy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3370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Javier </a:t>
            </a:r>
            <a:r>
              <a:rPr lang="en-US" sz="2400" dirty="0" err="1">
                <a:solidFill>
                  <a:schemeClr val="bg1"/>
                </a:solidFill>
              </a:rPr>
              <a:t>Escaned</a:t>
            </a:r>
            <a:r>
              <a:rPr lang="en-US" sz="2400" dirty="0">
                <a:solidFill>
                  <a:schemeClr val="bg1"/>
                </a:solidFill>
              </a:rPr>
              <a:t> MD PhD, on behalf of the Absorb II Physiology </a:t>
            </a:r>
            <a:r>
              <a:rPr lang="en-US" sz="2400" dirty="0" err="1">
                <a:solidFill>
                  <a:schemeClr val="bg1"/>
                </a:solidFill>
              </a:rPr>
              <a:t>Substudy</a:t>
            </a:r>
            <a:r>
              <a:rPr lang="en-US" sz="2400" dirty="0">
                <a:solidFill>
                  <a:schemeClr val="bg1"/>
                </a:solidFill>
              </a:rPr>
              <a:t> investigators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46FB04F-250C-E944-9619-81827B61A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586923"/>
              </p:ext>
            </p:extLst>
          </p:nvPr>
        </p:nvGraphicFramePr>
        <p:xfrm>
          <a:off x="838200" y="720000"/>
          <a:ext cx="7467600" cy="343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211">
                  <a:extLst>
                    <a:ext uri="{9D8B030D-6E8A-4147-A177-3AD203B41FA5}">
                      <a16:colId xmlns:a16="http://schemas.microsoft.com/office/drawing/2014/main" val="3831212599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4095018297"/>
                    </a:ext>
                  </a:extLst>
                </a:gridCol>
                <a:gridCol w="1521178">
                  <a:extLst>
                    <a:ext uri="{9D8B030D-6E8A-4147-A177-3AD203B41FA5}">
                      <a16:colId xmlns:a16="http://schemas.microsoft.com/office/drawing/2014/main" val="3124950898"/>
                    </a:ext>
                  </a:extLst>
                </a:gridCol>
                <a:gridCol w="1313744">
                  <a:extLst>
                    <a:ext uri="{9D8B030D-6E8A-4147-A177-3AD203B41FA5}">
                      <a16:colId xmlns:a16="http://schemas.microsoft.com/office/drawing/2014/main" val="98959708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BRS (n=13)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EES (n=16)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P value</a:t>
                      </a:r>
                      <a:endParaRPr lang="es-ES" sz="20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064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Reference vessel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2.74 ± 0.40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2.58 ± 0.31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0.333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08016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In-stent MLD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2.13 ± 0.46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2.26 ± 0.35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0.478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85818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In-stent diameter stenosis (%)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22 ± 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13 ± 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es-E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68638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Late loss (mm)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0.24 ± 0.25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0.18 ± 0.28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</a:rPr>
                        <a:t>0.601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0244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FFR</a:t>
                      </a:r>
                      <a:endParaRPr lang="es-ES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0.91 ± 0.04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0.91 ± 0.07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0.902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64778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822E50F-5917-DB4F-B863-59FBF691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3-year </a:t>
            </a:r>
            <a:r>
              <a:rPr lang="es-ES" sz="3200" dirty="0" err="1"/>
              <a:t>angiographic</a:t>
            </a:r>
            <a:r>
              <a:rPr lang="es-ES" sz="3200" dirty="0"/>
              <a:t> and FFR </a:t>
            </a:r>
            <a:r>
              <a:rPr lang="es-ES" sz="3200" dirty="0" err="1"/>
              <a:t>results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5897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findings</a:t>
            </a:r>
            <a:r>
              <a:rPr lang="es-ES" sz="3200" dirty="0"/>
              <a:t> in </a:t>
            </a:r>
            <a:r>
              <a:rPr lang="es-ES" sz="3200" dirty="0" err="1"/>
              <a:t>epicardial</a:t>
            </a:r>
            <a:r>
              <a:rPr lang="es-ES" sz="3200" dirty="0"/>
              <a:t> </a:t>
            </a:r>
            <a:r>
              <a:rPr lang="es-ES" sz="3200" dirty="0" err="1"/>
              <a:t>vessels</a:t>
            </a:r>
            <a:r>
              <a:rPr lang="es-ES" sz="3200" dirty="0"/>
              <a:t> (3Y FU)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8ECBE1-694F-E94A-AFE0-D792C1592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599" y="971550"/>
            <a:ext cx="6735021" cy="3124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7A2A16-4D5F-294D-96D5-D92523B992E5}"/>
              </a:ext>
            </a:extLst>
          </p:cNvPr>
          <p:cNvSpPr txBox="1"/>
          <p:nvPr/>
        </p:nvSpPr>
        <p:spPr>
          <a:xfrm>
            <a:off x="1181576" y="3867150"/>
            <a:ext cx="21048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Epicardial</a:t>
            </a:r>
            <a:r>
              <a:rPr lang="es-ES" spc="-100" dirty="0"/>
              <a:t> </a:t>
            </a:r>
            <a:r>
              <a:rPr lang="es-ES" spc="-100" dirty="0" err="1"/>
              <a:t>conductance</a:t>
            </a:r>
            <a:r>
              <a:rPr lang="es-ES" spc="-1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923065-5C7C-4344-AC9F-EB18A7F11359}"/>
              </a:ext>
            </a:extLst>
          </p:cNvPr>
          <p:cNvSpPr txBox="1"/>
          <p:nvPr/>
        </p:nvSpPr>
        <p:spPr>
          <a:xfrm>
            <a:off x="3659474" y="3867150"/>
            <a:ext cx="2103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Fwd</a:t>
            </a:r>
            <a:r>
              <a:rPr lang="es-ES" spc="-100" dirty="0"/>
              <a:t> </a:t>
            </a:r>
            <a:r>
              <a:rPr lang="es-ES" spc="-100" dirty="0" err="1"/>
              <a:t>compression</a:t>
            </a:r>
            <a:r>
              <a:rPr lang="es-ES" spc="-100" dirty="0"/>
              <a:t> wave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7DFEB1-7E23-A548-9552-4E233EF031D5}"/>
              </a:ext>
            </a:extLst>
          </p:cNvPr>
          <p:cNvSpPr txBox="1"/>
          <p:nvPr/>
        </p:nvSpPr>
        <p:spPr>
          <a:xfrm>
            <a:off x="5901633" y="3867150"/>
            <a:ext cx="1888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Fwd</a:t>
            </a:r>
            <a:r>
              <a:rPr lang="es-ES" spc="-100" dirty="0"/>
              <a:t> </a:t>
            </a:r>
            <a:r>
              <a:rPr lang="es-ES" spc="-100" dirty="0" err="1"/>
              <a:t>expansion</a:t>
            </a:r>
            <a:r>
              <a:rPr lang="es-ES" spc="-100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317442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616374-7E8C-3543-8337-10148727E443}"/>
              </a:ext>
            </a:extLst>
          </p:cNvPr>
          <p:cNvPicPr/>
          <p:nvPr/>
        </p:nvPicPr>
        <p:blipFill rotWithShape="1">
          <a:blip r:embed="rId2"/>
          <a:srcRect l="9049"/>
          <a:stretch/>
        </p:blipFill>
        <p:spPr>
          <a:xfrm>
            <a:off x="1524000" y="535047"/>
            <a:ext cx="6127115" cy="378930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s-ES" sz="3600" dirty="0" err="1"/>
              <a:t>Rationale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improved</a:t>
            </a:r>
            <a:r>
              <a:rPr lang="es-ES" sz="3600" dirty="0"/>
              <a:t> wave </a:t>
            </a:r>
            <a:r>
              <a:rPr lang="es-ES" sz="3600" dirty="0" err="1"/>
              <a:t>transmission</a:t>
            </a:r>
            <a:r>
              <a:rPr lang="es-ES" sz="3600" dirty="0"/>
              <a:t> in BRS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E80A001C-F0D2-294A-95EF-D85DD20AF5F5}"/>
              </a:ext>
            </a:extLst>
          </p:cNvPr>
          <p:cNvSpPr/>
          <p:nvPr/>
        </p:nvSpPr>
        <p:spPr>
          <a:xfrm>
            <a:off x="5410200" y="2088000"/>
            <a:ext cx="2286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CE47CEC6-0D27-EF47-9471-E741B86E46BA}"/>
              </a:ext>
            </a:extLst>
          </p:cNvPr>
          <p:cNvSpPr/>
          <p:nvPr/>
        </p:nvSpPr>
        <p:spPr>
          <a:xfrm>
            <a:off x="5486400" y="3931200"/>
            <a:ext cx="263537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7D1535-42EB-AB47-857A-12D7A1A78C27}"/>
              </a:ext>
            </a:extLst>
          </p:cNvPr>
          <p:cNvSpPr txBox="1"/>
          <p:nvPr/>
        </p:nvSpPr>
        <p:spPr>
          <a:xfrm>
            <a:off x="5440074" y="3867150"/>
            <a:ext cx="3561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/>
              <a:t>BEW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DE8B2E-DCAC-7548-A064-6073ED38FA40}"/>
              </a:ext>
            </a:extLst>
          </p:cNvPr>
          <p:cNvSpPr txBox="1"/>
          <p:nvPr/>
        </p:nvSpPr>
        <p:spPr>
          <a:xfrm>
            <a:off x="5334000" y="2016000"/>
            <a:ext cx="3561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/>
              <a:t>BEW</a:t>
            </a:r>
          </a:p>
        </p:txBody>
      </p:sp>
    </p:spTree>
    <p:extLst>
      <p:ext uri="{BB962C8B-B14F-4D97-AF65-F5344CB8AC3E}">
        <p14:creationId xmlns:p14="http://schemas.microsoft.com/office/powerpoint/2010/main" val="384311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findings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microcirculation</a:t>
            </a:r>
            <a:r>
              <a:rPr lang="es-ES" sz="3200" dirty="0"/>
              <a:t> (3Y FU)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700E4B-1973-5F4A-B552-95629115A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689" y="838200"/>
            <a:ext cx="7528621" cy="33337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F1ACF6D-F3FE-7040-86AC-B06CD3C577DF}"/>
              </a:ext>
            </a:extLst>
          </p:cNvPr>
          <p:cNvSpPr txBox="1"/>
          <p:nvPr/>
        </p:nvSpPr>
        <p:spPr>
          <a:xfrm>
            <a:off x="1181576" y="3867150"/>
            <a:ext cx="2655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Microcirculatory</a:t>
            </a:r>
            <a:r>
              <a:rPr lang="es-ES" spc="-100" dirty="0"/>
              <a:t> </a:t>
            </a:r>
            <a:r>
              <a:rPr lang="es-ES" spc="-100" dirty="0" err="1"/>
              <a:t>conductance</a:t>
            </a:r>
            <a:r>
              <a:rPr lang="es-ES" spc="-1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0C91B0-FEF4-A947-B9EA-8C231079CDA0}"/>
              </a:ext>
            </a:extLst>
          </p:cNvPr>
          <p:cNvSpPr txBox="1"/>
          <p:nvPr/>
        </p:nvSpPr>
        <p:spPr>
          <a:xfrm>
            <a:off x="3943784" y="3867150"/>
            <a:ext cx="16950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/>
              <a:t>Zero </a:t>
            </a:r>
            <a:r>
              <a:rPr lang="es-ES" spc="-100" dirty="0" err="1"/>
              <a:t>flow</a:t>
            </a:r>
            <a:r>
              <a:rPr lang="es-ES" spc="-100" dirty="0"/>
              <a:t> </a:t>
            </a:r>
            <a:r>
              <a:rPr lang="es-ES" spc="-100" dirty="0" err="1"/>
              <a:t>pressure</a:t>
            </a:r>
            <a:endParaRPr lang="es-ES" spc="-1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0F18C5-A8EA-8C43-8F11-21953F040C6B}"/>
              </a:ext>
            </a:extLst>
          </p:cNvPr>
          <p:cNvSpPr txBox="1"/>
          <p:nvPr/>
        </p:nvSpPr>
        <p:spPr>
          <a:xfrm>
            <a:off x="6038281" y="3867150"/>
            <a:ext cx="2343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pc="-100" dirty="0" err="1"/>
              <a:t>Backward</a:t>
            </a:r>
            <a:r>
              <a:rPr lang="es-ES" spc="-100" dirty="0"/>
              <a:t> </a:t>
            </a:r>
            <a:r>
              <a:rPr lang="es-ES" spc="-100" dirty="0" err="1"/>
              <a:t>expansion</a:t>
            </a:r>
            <a:r>
              <a:rPr lang="es-ES" spc="-100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33703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85F38-B4B3-3F4A-B8AB-0FA1C81C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/>
          </a:bodyPr>
          <a:lstStyle/>
          <a:p>
            <a:r>
              <a:rPr lang="en" sz="2000" dirty="0"/>
              <a:t>In the long-term, implantation of BRS results in better epicardial vessel function than EES, with</a:t>
            </a:r>
          </a:p>
          <a:p>
            <a:pPr marL="0" indent="0">
              <a:buNone/>
            </a:pPr>
            <a:r>
              <a:rPr lang="en" sz="2000" dirty="0"/>
              <a:t> 	a) better epicardial conductance</a:t>
            </a:r>
          </a:p>
          <a:p>
            <a:pPr marL="0" indent="0">
              <a:buNone/>
            </a:pPr>
            <a:r>
              <a:rPr lang="en" sz="2000" dirty="0"/>
              <a:t>	b) preserved viscoelastic properties and transmission of flow waves</a:t>
            </a:r>
          </a:p>
          <a:p>
            <a:endParaRPr lang="en" sz="900" dirty="0"/>
          </a:p>
          <a:p>
            <a:r>
              <a:rPr lang="en" sz="2000" dirty="0"/>
              <a:t>In the long-term, BRS use was not associated to better microvascular function than EES.</a:t>
            </a:r>
          </a:p>
          <a:p>
            <a:r>
              <a:rPr lang="en" sz="2000" dirty="0"/>
              <a:t>These findings support the existence of </a:t>
            </a:r>
            <a:r>
              <a:rPr lang="en" sz="2000" dirty="0" err="1"/>
              <a:t>favourable</a:t>
            </a:r>
            <a:r>
              <a:rPr lang="en" sz="2000" dirty="0"/>
              <a:t> long-term differences in vascular mechanics </a:t>
            </a:r>
            <a:r>
              <a:rPr lang="es-ES" sz="2000" dirty="0"/>
              <a:t>of BRS-</a:t>
            </a:r>
            <a:r>
              <a:rPr lang="es-ES" sz="2000" dirty="0" err="1"/>
              <a:t>treated</a:t>
            </a:r>
            <a:r>
              <a:rPr lang="es-ES" sz="2000" dirty="0"/>
              <a:t> </a:t>
            </a:r>
            <a:r>
              <a:rPr lang="es-ES" sz="2000" dirty="0" err="1"/>
              <a:t>vessels</a:t>
            </a:r>
            <a:r>
              <a:rPr lang="es-ES" sz="2000" dirty="0"/>
              <a:t>, as </a:t>
            </a:r>
            <a:r>
              <a:rPr lang="es-ES" sz="2000" dirty="0" err="1"/>
              <a:t>compared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those</a:t>
            </a:r>
            <a:r>
              <a:rPr lang="es-ES" sz="2000" dirty="0"/>
              <a:t> </a:t>
            </a:r>
            <a:r>
              <a:rPr lang="es-ES" sz="2000" dirty="0" err="1"/>
              <a:t>treated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metallic</a:t>
            </a:r>
            <a:r>
              <a:rPr lang="es-ES" sz="2000" dirty="0"/>
              <a:t> </a:t>
            </a:r>
            <a:r>
              <a:rPr lang="es-ES" sz="2000" dirty="0" err="1"/>
              <a:t>stents</a:t>
            </a:r>
            <a:r>
              <a:rPr lang="es-ES" sz="2000" dirty="0"/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FCC530-47E2-CB41-A398-82A1AEA2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Conclusions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8933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>
            <a:extLst>
              <a:ext uri="{FF2B5EF4-FFF2-40B4-BE49-F238E27FC236}">
                <a16:creationId xmlns:a16="http://schemas.microsoft.com/office/drawing/2014/main" id="{A1589727-BA98-FE46-89F7-BD28FC1CCF05}"/>
              </a:ext>
            </a:extLst>
          </p:cNvPr>
          <p:cNvSpPr txBox="1"/>
          <p:nvPr/>
        </p:nvSpPr>
        <p:spPr>
          <a:xfrm>
            <a:off x="228600" y="666750"/>
            <a:ext cx="868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Investigator: 			Patrick W. Serruys – Rotterdam, 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Co-Principal Investigator: 			Bernard Chevalier – Massy, 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PIs: 			Javier Escaned – Madrid, ES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Yoshinobu Onuma -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Patrick W. Serruys –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Jan Piek – Amsterdam, NL</a:t>
            </a:r>
          </a:p>
          <a:p>
            <a:pPr lvl="8"/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site PIs:			Rene van der Schaaf – Amsterdam,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Robert Jan van Geuns – Rotterdam, NL</a:t>
            </a:r>
          </a:p>
          <a:p>
            <a:pPr lvl="8"/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Jan Piek – Amsterdam, NL</a:t>
            </a:r>
          </a:p>
          <a:p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substudy team members:		A Quiros, T Asano, HJ Lee, C Broyd, Y Katagiri,  					T van der Hoef, M Echavarría-Pinto, N Gonzalo, 					N van der Hoeven, J Davies</a:t>
            </a:r>
          </a:p>
          <a:p>
            <a:pPr lvl="8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nl-BE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Imaging Core Laboratory:			Cardialysis – Rotterdam, 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Sponsor: 				Abbott Vascular – Santa Clara, USA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9C2A8C2-3782-4341-B28B-DA28DD91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ABSORB II </a:t>
            </a:r>
            <a:r>
              <a:rPr lang="es-ES" sz="3200" dirty="0" err="1"/>
              <a:t>Physiology</a:t>
            </a:r>
            <a:r>
              <a:rPr lang="es-ES" sz="3200" dirty="0"/>
              <a:t> </a:t>
            </a:r>
            <a:r>
              <a:rPr lang="es-ES" sz="3200" dirty="0" err="1"/>
              <a:t>Substudy</a:t>
            </a:r>
            <a:r>
              <a:rPr lang="es-ES" sz="3200" dirty="0"/>
              <a:t> </a:t>
            </a:r>
            <a:r>
              <a:rPr lang="es-ES" sz="3200" dirty="0" err="1"/>
              <a:t>Team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265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870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Javier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Escaned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MD PhD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D170B12-2655-594D-A8CE-5302A3204E02}"/>
              </a:ext>
            </a:extLst>
          </p:cNvPr>
          <p:cNvSpPr/>
          <p:nvPr/>
        </p:nvSpPr>
        <p:spPr>
          <a:xfrm>
            <a:off x="990600" y="1527752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 have the following potential conflicts of interest to report in the field of this presentation:</a:t>
            </a:r>
          </a:p>
          <a:p>
            <a:endParaRPr lang="en-US" dirty="0"/>
          </a:p>
          <a:p>
            <a:r>
              <a:rPr lang="en-US" dirty="0"/>
              <a:t>Speaker at educational events and/or consultancies: Abbott, Boston Scientific, </a:t>
            </a:r>
            <a:r>
              <a:rPr lang="en-US" dirty="0" err="1"/>
              <a:t>Opsens</a:t>
            </a:r>
            <a:r>
              <a:rPr lang="en-US" dirty="0"/>
              <a:t>, Philips Healthcare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270AE-E971-CD48-AA30-0CD5000C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Background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8379B-104A-AC4D-9B73-87881ECD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478"/>
            <a:ext cx="8229600" cy="339447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" sz="2000" dirty="0"/>
              <a:t>The long-term effect of bioresorbable vascular scaffold (BRS) on epicardial coronary vessels and the subtended microcirculation, compared to implanted metallic stents, remains largely unknown. </a:t>
            </a:r>
          </a:p>
          <a:p>
            <a:pPr>
              <a:spcAft>
                <a:spcPts val="1000"/>
              </a:spcAft>
            </a:pPr>
            <a:r>
              <a:rPr lang="en" sz="2000" dirty="0"/>
              <a:t>This missing information is key in supporting the overall concept of vascular restoration therapy and, thereby informing further advancement in this technology.</a:t>
            </a:r>
          </a:p>
          <a:p>
            <a:pPr>
              <a:spcAft>
                <a:spcPts val="1000"/>
              </a:spcAft>
            </a:pPr>
            <a:endParaRPr lang="en" sz="2000" dirty="0"/>
          </a:p>
          <a:p>
            <a:pPr>
              <a:spcAft>
                <a:spcPts val="1000"/>
              </a:spcAft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710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8379B-104A-AC4D-9B73-87881ECD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55" y="971550"/>
            <a:ext cx="8229600" cy="37338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" sz="2000" dirty="0"/>
              <a:t>In this sub-study of the ABSORB II trial we compared long-term physiologic status after BVS or EES implantation. </a:t>
            </a:r>
            <a:r>
              <a:rPr lang="en" sz="2000" baseline="30000" dirty="0"/>
              <a:t>1</a:t>
            </a:r>
            <a:r>
              <a:rPr lang="en" sz="2000" dirty="0"/>
              <a:t> </a:t>
            </a:r>
          </a:p>
          <a:p>
            <a:pPr>
              <a:spcAft>
                <a:spcPts val="1000"/>
              </a:spcAft>
            </a:pPr>
            <a:r>
              <a:rPr lang="en" sz="2000" dirty="0"/>
              <a:t>Patients undergoing scheduled follow-up angiography at 3 ABSORB II </a:t>
            </a:r>
            <a:r>
              <a:rPr lang="en" sz="2000" dirty="0" err="1"/>
              <a:t>centres</a:t>
            </a:r>
            <a:r>
              <a:rPr lang="en" sz="2000" dirty="0"/>
              <a:t> in The Netherlands underwent physiological interrogation of the treated vessel with intracoronary flow velocity and pressure.</a:t>
            </a:r>
          </a:p>
          <a:p>
            <a:pPr>
              <a:spcAft>
                <a:spcPts val="1000"/>
              </a:spcAft>
            </a:pPr>
            <a:r>
              <a:rPr lang="en" sz="2000" dirty="0"/>
              <a:t>Obtained tracings were </a:t>
            </a:r>
            <a:r>
              <a:rPr lang="en" sz="2000" dirty="0" err="1"/>
              <a:t>analysed</a:t>
            </a:r>
            <a:r>
              <a:rPr lang="en" sz="2000" dirty="0"/>
              <a:t> at a core laboratory, blinded to </a:t>
            </a:r>
            <a:r>
              <a:rPr lang="en" sz="2000" dirty="0" err="1"/>
              <a:t>randomisation</a:t>
            </a:r>
            <a:r>
              <a:rPr lang="en" sz="2000" dirty="0"/>
              <a:t>, clinical and angiographic data. A per-vessel analysis was performed.</a:t>
            </a:r>
          </a:p>
          <a:p>
            <a:pPr marL="0" indent="0">
              <a:spcAft>
                <a:spcPts val="1000"/>
              </a:spcAft>
              <a:buNone/>
            </a:pPr>
            <a:endParaRPr lang="en" sz="2000" dirty="0"/>
          </a:p>
          <a:p>
            <a:pPr>
              <a:spcAft>
                <a:spcPts val="1000"/>
              </a:spcAft>
            </a:pPr>
            <a:endParaRPr lang="en" sz="2000" dirty="0"/>
          </a:p>
          <a:p>
            <a:pPr>
              <a:spcAft>
                <a:spcPts val="1000"/>
              </a:spcAft>
            </a:pPr>
            <a:endParaRPr lang="es-E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07FE88D-CDE4-0542-BA6A-96D4BA87F251}"/>
              </a:ext>
            </a:extLst>
          </p:cNvPr>
          <p:cNvSpPr txBox="1">
            <a:spLocks/>
          </p:cNvSpPr>
          <p:nvPr/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/>
              <a:t>Study</a:t>
            </a:r>
            <a:r>
              <a:rPr lang="es-ES" sz="3200" dirty="0"/>
              <a:t> </a:t>
            </a:r>
            <a:r>
              <a:rPr lang="es-ES" sz="3200" dirty="0" err="1"/>
              <a:t>design</a:t>
            </a:r>
            <a:endParaRPr lang="es-ES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F17C63D-27B9-9241-9552-AB6FE024B2E6}"/>
              </a:ext>
            </a:extLst>
          </p:cNvPr>
          <p:cNvSpPr/>
          <p:nvPr/>
        </p:nvSpPr>
        <p:spPr>
          <a:xfrm>
            <a:off x="6309570" y="4062740"/>
            <a:ext cx="2981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1) </a:t>
            </a:r>
            <a:r>
              <a:rPr lang="es-ES" sz="1100" dirty="0" err="1"/>
              <a:t>Serruys</a:t>
            </a:r>
            <a:r>
              <a:rPr lang="es-ES" sz="1100" dirty="0"/>
              <a:t> PW et al. </a:t>
            </a:r>
            <a:r>
              <a:rPr lang="es-ES" sz="1100" dirty="0" err="1"/>
              <a:t>Lancet</a:t>
            </a:r>
            <a:r>
              <a:rPr lang="es-ES" sz="1100" dirty="0"/>
              <a:t> 2016;388:2479-2491.</a:t>
            </a:r>
          </a:p>
        </p:txBody>
      </p:sp>
    </p:spTree>
    <p:extLst>
      <p:ext uri="{BB962C8B-B14F-4D97-AF65-F5344CB8AC3E}">
        <p14:creationId xmlns:p14="http://schemas.microsoft.com/office/powerpoint/2010/main" val="42500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72CF74-9041-C74A-B4B6-638C90EF6AC1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9067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A </a:t>
            </a:r>
            <a:r>
              <a:rPr lang="es-ES" sz="3200" dirty="0" err="1"/>
              <a:t>glossary</a:t>
            </a:r>
            <a:r>
              <a:rPr lang="es-ES" sz="3200" dirty="0"/>
              <a:t> of </a:t>
            </a:r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indices</a:t>
            </a:r>
            <a:r>
              <a:rPr lang="es-ES" sz="3200" dirty="0"/>
              <a:t> </a:t>
            </a:r>
            <a:r>
              <a:rPr lang="es-ES" sz="3200" dirty="0" err="1"/>
              <a:t>used</a:t>
            </a:r>
            <a:r>
              <a:rPr lang="es-ES" sz="3200" dirty="0"/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A9B32BE-E4E9-784D-ABF4-EA4431EAA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42792"/>
              </p:ext>
            </p:extLst>
          </p:nvPr>
        </p:nvGraphicFramePr>
        <p:xfrm>
          <a:off x="228600" y="748282"/>
          <a:ext cx="8610600" cy="29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707">
                  <a:extLst>
                    <a:ext uri="{9D8B030D-6E8A-4147-A177-3AD203B41FA5}">
                      <a16:colId xmlns:a16="http://schemas.microsoft.com/office/drawing/2014/main" val="3868023031"/>
                    </a:ext>
                  </a:extLst>
                </a:gridCol>
                <a:gridCol w="4931893">
                  <a:extLst>
                    <a:ext uri="{9D8B030D-6E8A-4147-A177-3AD203B41FA5}">
                      <a16:colId xmlns:a16="http://schemas.microsoft.com/office/drawing/2014/main" val="3427964630"/>
                    </a:ext>
                  </a:extLst>
                </a:gridCol>
              </a:tblGrid>
              <a:tr h="324443">
                <a:tc>
                  <a:txBody>
                    <a:bodyPr/>
                    <a:lstStyle/>
                    <a:p>
                      <a:r>
                        <a:rPr lang="es-ES" sz="1800" dirty="0" err="1"/>
                        <a:t>Index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Type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information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927793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es-ES" sz="1800" dirty="0" err="1"/>
                        <a:t>Epicardial</a:t>
                      </a:r>
                      <a:r>
                        <a:rPr lang="es-ES" sz="1800" dirty="0"/>
                        <a:t> conductance</a:t>
                      </a:r>
                      <a:r>
                        <a:rPr lang="es-ES" sz="1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Effective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blood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transportation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through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epicardial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vessel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55556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 err="1"/>
                        <a:t>Microcirculatory</a:t>
                      </a:r>
                      <a:r>
                        <a:rPr lang="es-ES" sz="1800" dirty="0"/>
                        <a:t> conductance</a:t>
                      </a:r>
                      <a:r>
                        <a:rPr lang="es-ES" sz="1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Degree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microvascular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structural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remodelling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978308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/>
                        <a:t>Zero </a:t>
                      </a:r>
                      <a:r>
                        <a:rPr lang="es-ES" sz="1800" dirty="0" err="1"/>
                        <a:t>flow</a:t>
                      </a:r>
                      <a:r>
                        <a:rPr lang="es-ES" sz="1800" dirty="0"/>
                        <a:t> pressure</a:t>
                      </a:r>
                      <a:r>
                        <a:rPr lang="es-ES" sz="18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Extravascular </a:t>
                      </a:r>
                      <a:r>
                        <a:rPr lang="es-ES" sz="1800" dirty="0" err="1"/>
                        <a:t>compression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capillaries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670964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/>
                        <a:t>Forward </a:t>
                      </a:r>
                      <a:r>
                        <a:rPr lang="es-ES" sz="1800" dirty="0" err="1"/>
                        <a:t>waves</a:t>
                      </a:r>
                      <a:r>
                        <a:rPr lang="es-ES" sz="1800" dirty="0"/>
                        <a:t> distal to PCI site</a:t>
                      </a:r>
                      <a:r>
                        <a:rPr lang="es-ES" sz="18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Viscoelasticity</a:t>
                      </a:r>
                      <a:r>
                        <a:rPr lang="es-ES" sz="1800" dirty="0"/>
                        <a:t> of PCI-</a:t>
                      </a:r>
                      <a:r>
                        <a:rPr lang="es-ES" sz="1800" dirty="0" err="1"/>
                        <a:t>treated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segment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28048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r>
                        <a:rPr lang="es-ES" sz="1800" dirty="0" err="1"/>
                        <a:t>Backward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expansion</a:t>
                      </a:r>
                      <a:r>
                        <a:rPr lang="es-ES" sz="1800" dirty="0"/>
                        <a:t> wave</a:t>
                      </a:r>
                      <a:r>
                        <a:rPr lang="es-ES" sz="1800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Capillary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density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downstream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treated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vessel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4517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7D76A95-7B96-794C-B506-9DA80D9988A5}"/>
              </a:ext>
            </a:extLst>
          </p:cNvPr>
          <p:cNvSpPr txBox="1"/>
          <p:nvPr/>
        </p:nvSpPr>
        <p:spPr>
          <a:xfrm>
            <a:off x="268674" y="3714750"/>
            <a:ext cx="42130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es-ES" sz="1100" dirty="0"/>
              <a:t>Van de </a:t>
            </a:r>
            <a:r>
              <a:rPr lang="es-ES" sz="1100" dirty="0" err="1"/>
              <a:t>Hoeven</a:t>
            </a:r>
            <a:r>
              <a:rPr lang="es-ES" sz="1100" dirty="0"/>
              <a:t> N et al. </a:t>
            </a:r>
            <a:r>
              <a:rPr lang="it" sz="1100" dirty="0"/>
              <a:t>EuroIntervention. 2019:14:e1593-e1600.</a:t>
            </a:r>
          </a:p>
          <a:p>
            <a:pPr marL="228600" indent="-228600">
              <a:buAutoNum type="arabicParenR"/>
            </a:pPr>
            <a:r>
              <a:rPr lang="it" sz="1100" dirty="0"/>
              <a:t>Escaned J et al. Circulation 2009: 20(16):1561-8</a:t>
            </a:r>
          </a:p>
          <a:p>
            <a:pPr marL="228600" indent="-228600">
              <a:buAutoNum type="arabicParenR"/>
            </a:pPr>
            <a:r>
              <a:rPr lang="it" sz="1100" dirty="0"/>
              <a:t>Teunissen PF et al. </a:t>
            </a:r>
            <a:r>
              <a:rPr lang="pt" sz="1100" dirty="0" err="1"/>
              <a:t>Circ</a:t>
            </a:r>
            <a:r>
              <a:rPr lang="pt" sz="1100" dirty="0"/>
              <a:t> </a:t>
            </a:r>
            <a:r>
              <a:rPr lang="pt" sz="1100" dirty="0" err="1"/>
              <a:t>Cardiovasc</a:t>
            </a:r>
            <a:r>
              <a:rPr lang="pt" sz="1100" dirty="0"/>
              <a:t> </a:t>
            </a:r>
            <a:r>
              <a:rPr lang="pt" sz="1100" dirty="0" err="1"/>
              <a:t>Interv</a:t>
            </a:r>
            <a:r>
              <a:rPr lang="pt" sz="1100" dirty="0"/>
              <a:t>. 2015;8:e001786.</a:t>
            </a:r>
            <a:endParaRPr lang="es-ES" sz="11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7A4F19-6288-134B-9B7F-02CDAEF0FF78}"/>
              </a:ext>
            </a:extLst>
          </p:cNvPr>
          <p:cNvSpPr txBox="1"/>
          <p:nvPr/>
        </p:nvSpPr>
        <p:spPr>
          <a:xfrm>
            <a:off x="4481687" y="3724186"/>
            <a:ext cx="4052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4) Davies JE et al </a:t>
            </a:r>
            <a:r>
              <a:rPr lang="en" sz="1100" dirty="0"/>
              <a:t>Am J </a:t>
            </a:r>
            <a:r>
              <a:rPr lang="en" sz="1100" dirty="0" err="1"/>
              <a:t>Physiol</a:t>
            </a:r>
            <a:r>
              <a:rPr lang="en" sz="1100" dirty="0"/>
              <a:t> Heart </a:t>
            </a:r>
            <a:r>
              <a:rPr lang="en" sz="1100" dirty="0" err="1"/>
              <a:t>Circ</a:t>
            </a:r>
            <a:r>
              <a:rPr lang="en" sz="1100" dirty="0"/>
              <a:t> Physiol. 2006;290:H878-85</a:t>
            </a:r>
            <a:r>
              <a:rPr lang="it" sz="1100" dirty="0"/>
              <a:t>.</a:t>
            </a:r>
          </a:p>
          <a:p>
            <a:r>
              <a:rPr lang="it" sz="1100" dirty="0"/>
              <a:t>5) Broyd C et al. </a:t>
            </a:r>
            <a:r>
              <a:rPr lang="en" sz="1100" dirty="0" err="1"/>
              <a:t>Eur</a:t>
            </a:r>
            <a:r>
              <a:rPr lang="en" sz="1100" dirty="0"/>
              <a:t> Heart J. 2018;39:1807-1814</a:t>
            </a:r>
            <a:endParaRPr lang="it" sz="1100" dirty="0"/>
          </a:p>
        </p:txBody>
      </p:sp>
    </p:spTree>
    <p:extLst>
      <p:ext uri="{BB962C8B-B14F-4D97-AF65-F5344CB8AC3E}">
        <p14:creationId xmlns:p14="http://schemas.microsoft.com/office/powerpoint/2010/main" val="155284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05B8A4AD-21AC-F043-86F8-5C4C3FD8E907}"/>
              </a:ext>
            </a:extLst>
          </p:cNvPr>
          <p:cNvSpPr/>
          <p:nvPr/>
        </p:nvSpPr>
        <p:spPr>
          <a:xfrm>
            <a:off x="6403596" y="906779"/>
            <a:ext cx="2246124" cy="1893572"/>
          </a:xfrm>
          <a:prstGeom prst="rect">
            <a:avLst/>
          </a:prstGeom>
          <a:solidFill>
            <a:srgbClr val="FCD5B5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55AE68D-8694-2A43-BEB2-CFBEABD1C168}"/>
              </a:ext>
            </a:extLst>
          </p:cNvPr>
          <p:cNvSpPr txBox="1">
            <a:spLocks/>
          </p:cNvSpPr>
          <p:nvPr/>
        </p:nvSpPr>
        <p:spPr>
          <a:xfrm>
            <a:off x="381000" y="3317735"/>
            <a:ext cx="8610600" cy="85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" sz="1800" dirty="0"/>
              <a:t>EKG, hyperemic pressure (Pa and </a:t>
            </a:r>
            <a:r>
              <a:rPr lang="en" sz="1800" dirty="0" err="1"/>
              <a:t>Pd</a:t>
            </a:r>
            <a:r>
              <a:rPr lang="en" sz="1800" dirty="0"/>
              <a:t>) and flow velocity were used to generate pressure-velocity loops. From these, diastolic conductance of the epicardial vessel (</a:t>
            </a:r>
            <a:r>
              <a:rPr lang="en" sz="1800" dirty="0" err="1"/>
              <a:t>C</a:t>
            </a:r>
            <a:r>
              <a:rPr lang="en" sz="1800" baseline="-25000" dirty="0" err="1"/>
              <a:t>epi</a:t>
            </a:r>
            <a:r>
              <a:rPr lang="en" sz="1800" dirty="0"/>
              <a:t>) and the microcirculation (</a:t>
            </a:r>
            <a:r>
              <a:rPr lang="en" sz="1800" dirty="0" err="1"/>
              <a:t>C</a:t>
            </a:r>
            <a:r>
              <a:rPr lang="en" sz="1800" baseline="-25000" dirty="0" err="1"/>
              <a:t>micro</a:t>
            </a:r>
            <a:r>
              <a:rPr lang="en" sz="1800" dirty="0"/>
              <a:t>) were calculated separately. Zero flow pressure (</a:t>
            </a:r>
            <a:r>
              <a:rPr lang="en" sz="1800" dirty="0" err="1"/>
              <a:t>Pzf</a:t>
            </a:r>
            <a:r>
              <a:rPr lang="en" sz="1800" dirty="0"/>
              <a:t>, red circle) was also calculated</a:t>
            </a:r>
            <a:endParaRPr lang="es-ES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5F32C4-ABAC-F545-9247-60C90750AF32}"/>
              </a:ext>
            </a:extLst>
          </p:cNvPr>
          <p:cNvSpPr txBox="1"/>
          <p:nvPr/>
        </p:nvSpPr>
        <p:spPr>
          <a:xfrm rot="16200000">
            <a:off x="2607769" y="1702835"/>
            <a:ext cx="147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 </a:t>
            </a:r>
            <a:r>
              <a:rPr lang="es-ES" sz="1200" dirty="0" err="1"/>
              <a:t>Flow</a:t>
            </a:r>
            <a:r>
              <a:rPr lang="es-ES" sz="1200" dirty="0"/>
              <a:t> </a:t>
            </a:r>
            <a:r>
              <a:rPr lang="es-ES" sz="1200" dirty="0" err="1"/>
              <a:t>velocity</a:t>
            </a:r>
            <a:r>
              <a:rPr lang="es-ES" sz="1200" dirty="0"/>
              <a:t> (cm/s)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6152E24-439B-A840-AF40-90068C58863D}"/>
              </a:ext>
            </a:extLst>
          </p:cNvPr>
          <p:cNvGrpSpPr/>
          <p:nvPr/>
        </p:nvGrpSpPr>
        <p:grpSpPr>
          <a:xfrm>
            <a:off x="304800" y="906779"/>
            <a:ext cx="2718123" cy="1893572"/>
            <a:chOff x="-798542" y="1059179"/>
            <a:chExt cx="2718123" cy="1893572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46FFB8D2-DC27-B742-B8DD-D36A3018D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r="28226" b="32457"/>
            <a:stretch/>
          </p:blipFill>
          <p:spPr bwMode="auto">
            <a:xfrm>
              <a:off x="-798542" y="1059179"/>
              <a:ext cx="2474942" cy="189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FDB5CA0E-EF94-DE47-B105-2B1B83891F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2" r="-270" b="32457"/>
            <a:stretch/>
          </p:blipFill>
          <p:spPr bwMode="auto">
            <a:xfrm>
              <a:off x="1676400" y="1059179"/>
              <a:ext cx="243181" cy="189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DF8384D-F6FB-4A41-97D1-BD18C5848D19}"/>
              </a:ext>
            </a:extLst>
          </p:cNvPr>
          <p:cNvGrpSpPr/>
          <p:nvPr/>
        </p:nvGrpSpPr>
        <p:grpSpPr>
          <a:xfrm>
            <a:off x="3490763" y="514350"/>
            <a:ext cx="2604634" cy="2803523"/>
            <a:chOff x="6050957" y="666750"/>
            <a:chExt cx="2604634" cy="2803523"/>
          </a:xfrm>
        </p:grpSpPr>
        <p:pic>
          <p:nvPicPr>
            <p:cNvPr id="12" name="Picture 2" descr="C:\Users\Owner\Desktop\Coronary physiology in Madrid\Absorb -Physio\Manuscript\100374-1001-Def.tiff">
              <a:extLst>
                <a:ext uri="{FF2B5EF4-FFF2-40B4-BE49-F238E27FC236}">
                  <a16:creationId xmlns:a16="http://schemas.microsoft.com/office/drawing/2014/main" id="{01B6D1AE-E2EB-AF40-9561-0F3EFEC3E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0" r="4070" b="7587"/>
            <a:stretch/>
          </p:blipFill>
          <p:spPr bwMode="auto">
            <a:xfrm>
              <a:off x="6359156" y="666751"/>
              <a:ext cx="2296435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Owner\Desktop\Coronary physiology in Madrid\Absorb -Physio\Manuscript\100374-1001-Def.tiff">
              <a:extLst>
                <a:ext uri="{FF2B5EF4-FFF2-40B4-BE49-F238E27FC236}">
                  <a16:creationId xmlns:a16="http://schemas.microsoft.com/office/drawing/2014/main" id="{88AA6B6D-66E6-204D-8875-7A4B1A658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" r="88470"/>
            <a:stretch/>
          </p:blipFill>
          <p:spPr bwMode="auto">
            <a:xfrm>
              <a:off x="6050957" y="666750"/>
              <a:ext cx="308199" cy="280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5BE3394-07DE-9B48-814C-B017B37BB090}"/>
              </a:ext>
            </a:extLst>
          </p:cNvPr>
          <p:cNvSpPr txBox="1"/>
          <p:nvPr/>
        </p:nvSpPr>
        <p:spPr>
          <a:xfrm>
            <a:off x="3985538" y="2952750"/>
            <a:ext cx="188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 </a:t>
            </a:r>
            <a:r>
              <a:rPr lang="es-ES" sz="1200" dirty="0" err="1"/>
              <a:t>Pressure</a:t>
            </a:r>
            <a:r>
              <a:rPr lang="es-ES" sz="1200" dirty="0"/>
              <a:t> (</a:t>
            </a:r>
            <a:r>
              <a:rPr lang="es-ES" sz="1200" dirty="0" err="1"/>
              <a:t>Pa</a:t>
            </a:r>
            <a:r>
              <a:rPr lang="es-ES" sz="1200" dirty="0"/>
              <a:t>, Pd) (mm Hg)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41D4F5-32ED-D244-A5BA-68D84A68514A}"/>
              </a:ext>
            </a:extLst>
          </p:cNvPr>
          <p:cNvSpPr txBox="1"/>
          <p:nvPr/>
        </p:nvSpPr>
        <p:spPr>
          <a:xfrm>
            <a:off x="1058297" y="1526144"/>
            <a:ext cx="130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Pressure</a:t>
            </a:r>
            <a:r>
              <a:rPr lang="es-ES" sz="1200" dirty="0">
                <a:solidFill>
                  <a:schemeClr val="bg1"/>
                </a:solidFill>
              </a:rPr>
              <a:t> (</a:t>
            </a:r>
            <a:r>
              <a:rPr lang="es-ES" sz="1200" dirty="0" err="1">
                <a:solidFill>
                  <a:schemeClr val="bg1"/>
                </a:solidFill>
              </a:rPr>
              <a:t>Pa</a:t>
            </a:r>
            <a:r>
              <a:rPr lang="es-ES" sz="1200" dirty="0">
                <a:solidFill>
                  <a:schemeClr val="bg1"/>
                </a:solidFill>
              </a:rPr>
              <a:t>, Pd)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AEE7A7-8332-2F44-BEA4-CBDBCFF4DEB9}"/>
              </a:ext>
            </a:extLst>
          </p:cNvPr>
          <p:cNvSpPr txBox="1"/>
          <p:nvPr/>
        </p:nvSpPr>
        <p:spPr>
          <a:xfrm>
            <a:off x="1189075" y="2377913"/>
            <a:ext cx="100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</a:rPr>
              <a:t>Flow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velocity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AC3810E-E528-E34B-A24F-2269E4949CF8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9067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interrogation</a:t>
            </a:r>
            <a:r>
              <a:rPr lang="es-ES" sz="3200" dirty="0"/>
              <a:t> / </a:t>
            </a:r>
            <a:r>
              <a:rPr lang="es-ES" sz="3200" dirty="0" err="1"/>
              <a:t>Coronary</a:t>
            </a:r>
            <a:r>
              <a:rPr lang="es-ES" sz="3200" dirty="0"/>
              <a:t> </a:t>
            </a:r>
            <a:r>
              <a:rPr lang="es-ES" sz="3200" dirty="0" err="1"/>
              <a:t>conductance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1708895-B1F5-8545-B164-924A1F9DD0CD}"/>
              </a:ext>
            </a:extLst>
          </p:cNvPr>
          <p:cNvSpPr txBox="1"/>
          <p:nvPr/>
        </p:nvSpPr>
        <p:spPr>
          <a:xfrm>
            <a:off x="5196342" y="4095750"/>
            <a:ext cx="4023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Van de </a:t>
            </a:r>
            <a:r>
              <a:rPr lang="es-ES" sz="1100" dirty="0" err="1"/>
              <a:t>Hoeven</a:t>
            </a:r>
            <a:r>
              <a:rPr lang="es-ES" sz="1100" dirty="0"/>
              <a:t> N et al. </a:t>
            </a:r>
            <a:r>
              <a:rPr lang="it" sz="1100" dirty="0"/>
              <a:t>EuroIntervention. 2019:14:e1593-e1600.</a:t>
            </a:r>
            <a:endParaRPr lang="es-ES" sz="11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BF2B0FA-6233-2B4C-96A8-8DE620F1368E}"/>
              </a:ext>
            </a:extLst>
          </p:cNvPr>
          <p:cNvSpPr/>
          <p:nvPr/>
        </p:nvSpPr>
        <p:spPr>
          <a:xfrm>
            <a:off x="5094000" y="914400"/>
            <a:ext cx="951086" cy="29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549F7D0-3CE7-8F43-96A8-8EFAA72CCD12}"/>
              </a:ext>
            </a:extLst>
          </p:cNvPr>
          <p:cNvSpPr txBox="1"/>
          <p:nvPr/>
        </p:nvSpPr>
        <p:spPr>
          <a:xfrm>
            <a:off x="3808415" y="1106293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IHDVPS Pd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B7BDAF1-7263-A747-A3DC-BB1AADBC8D5E}"/>
              </a:ext>
            </a:extLst>
          </p:cNvPr>
          <p:cNvSpPr txBox="1"/>
          <p:nvPr/>
        </p:nvSpPr>
        <p:spPr>
          <a:xfrm>
            <a:off x="3808415" y="1363281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0432FF"/>
                </a:solidFill>
              </a:rPr>
              <a:t>IHDVPS </a:t>
            </a:r>
            <a:r>
              <a:rPr lang="es-ES" sz="1100" dirty="0" err="1">
                <a:solidFill>
                  <a:srgbClr val="0432FF"/>
                </a:solidFill>
              </a:rPr>
              <a:t>Pa</a:t>
            </a:r>
            <a:endParaRPr lang="es-ES" sz="1100" dirty="0">
              <a:solidFill>
                <a:srgbClr val="0432F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D9A7410-3864-E346-A2B1-D02AEC6F6198}"/>
              </a:ext>
            </a:extLst>
          </p:cNvPr>
          <p:cNvSpPr txBox="1"/>
          <p:nvPr/>
        </p:nvSpPr>
        <p:spPr>
          <a:xfrm>
            <a:off x="6609356" y="1396581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+mj-lt"/>
              </a:rPr>
              <a:t>C</a:t>
            </a:r>
            <a:r>
              <a:rPr lang="es-ES" sz="1100" baseline="-25000" dirty="0" err="1">
                <a:latin typeface="+mj-lt"/>
              </a:rPr>
              <a:t>micro</a:t>
            </a:r>
            <a:r>
              <a:rPr lang="es-ES" sz="1100" dirty="0">
                <a:latin typeface="+mj-lt"/>
              </a:rPr>
              <a:t> = </a:t>
            </a:r>
            <a:r>
              <a:rPr lang="es-ES" sz="1100" dirty="0" err="1">
                <a:latin typeface="+mj-lt"/>
              </a:rPr>
              <a:t>IHDVPS</a:t>
            </a:r>
            <a:r>
              <a:rPr lang="es-ES" sz="1100" baseline="-25000" dirty="0" err="1">
                <a:latin typeface="+mj-lt"/>
              </a:rPr>
              <a:t>Pd</a:t>
            </a:r>
            <a:endParaRPr lang="es-ES" sz="1100" baseline="-25000" dirty="0">
              <a:latin typeface="+mj-lt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4E692CC-0D09-3D45-A5BB-5786D6C11B42}"/>
              </a:ext>
            </a:extLst>
          </p:cNvPr>
          <p:cNvGrpSpPr/>
          <p:nvPr/>
        </p:nvGrpSpPr>
        <p:grpSpPr>
          <a:xfrm>
            <a:off x="6608120" y="1853781"/>
            <a:ext cx="1850080" cy="489369"/>
            <a:chOff x="6463024" y="1701381"/>
            <a:chExt cx="1850080" cy="489369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A89D88E-DB90-1C49-9135-C2C2CEAE6A18}"/>
                </a:ext>
              </a:extLst>
            </p:cNvPr>
            <p:cNvSpPr txBox="1"/>
            <p:nvPr/>
          </p:nvSpPr>
          <p:spPr>
            <a:xfrm>
              <a:off x="6463024" y="1813440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C</a:t>
              </a:r>
              <a:r>
                <a:rPr lang="es-ES" sz="1100" baseline="-25000" dirty="0" err="1">
                  <a:latin typeface="+mj-lt"/>
                </a:rPr>
                <a:t>epi</a:t>
              </a:r>
              <a:r>
                <a:rPr lang="es-ES" sz="1100" dirty="0">
                  <a:latin typeface="+mj-lt"/>
                </a:rPr>
                <a:t> =</a:t>
              </a:r>
              <a:endParaRPr lang="es-ES" sz="1100" baseline="-25000" dirty="0">
                <a:latin typeface="+mj-lt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A368457F-E897-F243-8B8B-2A1B0C1588F7}"/>
                </a:ext>
              </a:extLst>
            </p:cNvPr>
            <p:cNvSpPr txBox="1"/>
            <p:nvPr/>
          </p:nvSpPr>
          <p:spPr>
            <a:xfrm>
              <a:off x="6934200" y="1701381"/>
              <a:ext cx="1378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Pd</a:t>
              </a:r>
              <a:r>
                <a:rPr lang="es-ES" sz="1100" baseline="-25000" dirty="0">
                  <a:latin typeface="+mj-lt"/>
                </a:rPr>
                <a:t> </a:t>
              </a:r>
              <a:r>
                <a:rPr lang="es-ES" sz="1100" dirty="0">
                  <a:latin typeface="+mj-lt"/>
                </a:rPr>
                <a:t>x </a:t>
              </a:r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Pa</a:t>
              </a:r>
              <a:endParaRPr lang="es-ES" sz="1100" baseline="-25000" dirty="0">
                <a:latin typeface="+mj-lt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966847A-26E9-7544-98B3-3E203437017E}"/>
                </a:ext>
              </a:extLst>
            </p:cNvPr>
            <p:cNvSpPr txBox="1"/>
            <p:nvPr/>
          </p:nvSpPr>
          <p:spPr>
            <a:xfrm>
              <a:off x="6933176" y="1929140"/>
              <a:ext cx="1358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Pd</a:t>
              </a:r>
              <a:r>
                <a:rPr lang="es-ES" sz="1100" baseline="-25000" dirty="0">
                  <a:latin typeface="+mj-lt"/>
                </a:rPr>
                <a:t> </a:t>
              </a:r>
              <a:r>
                <a:rPr lang="es-ES" sz="1100" dirty="0">
                  <a:latin typeface="+mj-lt"/>
                </a:rPr>
                <a:t>- </a:t>
              </a:r>
              <a:r>
                <a:rPr lang="es-ES" sz="1100" dirty="0" err="1">
                  <a:latin typeface="+mj-lt"/>
                </a:rPr>
                <a:t>IHDVPS</a:t>
              </a:r>
              <a:r>
                <a:rPr lang="es-ES" sz="1100" baseline="-25000" dirty="0" err="1">
                  <a:latin typeface="+mj-lt"/>
                </a:rPr>
                <a:t>Pa</a:t>
              </a:r>
              <a:endParaRPr lang="es-ES" sz="1100" baseline="-25000" dirty="0">
                <a:latin typeface="+mj-lt"/>
              </a:endParaRP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BF33596-ABD2-F546-BF28-E1CE6E82865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1951200"/>
              <a:ext cx="12003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A5D0408-62E0-004A-9451-A4603AF5B6DF}"/>
              </a:ext>
            </a:extLst>
          </p:cNvPr>
          <p:cNvSpPr txBox="1"/>
          <p:nvPr/>
        </p:nvSpPr>
        <p:spPr>
          <a:xfrm>
            <a:off x="4597728" y="2432389"/>
            <a:ext cx="141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IHDVPS: </a:t>
            </a:r>
            <a:r>
              <a:rPr lang="es-ES" sz="700" dirty="0" err="1"/>
              <a:t>Instantaneous</a:t>
            </a:r>
            <a:r>
              <a:rPr lang="es-ES" sz="700" dirty="0"/>
              <a:t> </a:t>
            </a:r>
            <a:r>
              <a:rPr lang="es-ES" sz="700" dirty="0" err="1"/>
              <a:t>hyperemic</a:t>
            </a:r>
            <a:r>
              <a:rPr lang="es-ES" sz="700" dirty="0"/>
              <a:t> </a:t>
            </a:r>
            <a:r>
              <a:rPr lang="es-ES" sz="700" dirty="0" err="1"/>
              <a:t>diastolic</a:t>
            </a:r>
            <a:r>
              <a:rPr lang="es-ES" sz="700" dirty="0"/>
              <a:t> </a:t>
            </a:r>
            <a:r>
              <a:rPr lang="es-ES" sz="700" dirty="0" err="1"/>
              <a:t>velocity</a:t>
            </a:r>
            <a:r>
              <a:rPr lang="es-ES" sz="700" dirty="0"/>
              <a:t> </a:t>
            </a:r>
            <a:r>
              <a:rPr lang="es-ES" sz="700" dirty="0" err="1"/>
              <a:t>pressure</a:t>
            </a:r>
            <a:r>
              <a:rPr lang="es-ES" sz="700" dirty="0"/>
              <a:t> </a:t>
            </a:r>
            <a:r>
              <a:rPr lang="es-ES" sz="700" dirty="0" err="1"/>
              <a:t>slope</a:t>
            </a:r>
            <a:r>
              <a:rPr lang="es-ES" sz="700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5B3DB89-00C3-F84B-8221-48EB2F351959}"/>
              </a:ext>
            </a:extLst>
          </p:cNvPr>
          <p:cNvSpPr/>
          <p:nvPr/>
        </p:nvSpPr>
        <p:spPr>
          <a:xfrm>
            <a:off x="4082400" y="2754869"/>
            <a:ext cx="150286" cy="15028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41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55AE68D-8694-2A43-BEB2-CFBEABD1C168}"/>
              </a:ext>
            </a:extLst>
          </p:cNvPr>
          <p:cNvSpPr txBox="1">
            <a:spLocks/>
          </p:cNvSpPr>
          <p:nvPr/>
        </p:nvSpPr>
        <p:spPr>
          <a:xfrm>
            <a:off x="533400" y="33682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" sz="1700" dirty="0"/>
              <a:t>EKG, resting pressure (Pa and </a:t>
            </a:r>
            <a:r>
              <a:rPr lang="en" sz="1700" dirty="0" err="1"/>
              <a:t>Pd</a:t>
            </a:r>
            <a:r>
              <a:rPr lang="en" sz="1700" dirty="0"/>
              <a:t>) and flow velocity were used to perform wave intensity analysis. From this, forward and backward waves in the co</a:t>
            </a:r>
            <a:r>
              <a:rPr lang="es-ES" sz="1700" dirty="0"/>
              <a:t>ro</a:t>
            </a:r>
            <a:r>
              <a:rPr lang="en" sz="1700" dirty="0"/>
              <a:t>nary circulation were calculated separately.</a:t>
            </a:r>
            <a:endParaRPr lang="es-ES" sz="17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9A033A-E77A-4749-81B7-5F5120A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Physiological</a:t>
            </a:r>
            <a:r>
              <a:rPr lang="es-ES" sz="3200" dirty="0"/>
              <a:t> </a:t>
            </a:r>
            <a:r>
              <a:rPr lang="es-ES" sz="3200" dirty="0" err="1"/>
              <a:t>interrogation</a:t>
            </a:r>
            <a:r>
              <a:rPr lang="es-ES" sz="3200" dirty="0"/>
              <a:t> / Wave </a:t>
            </a:r>
            <a:r>
              <a:rPr lang="es-ES" sz="3200" dirty="0" err="1"/>
              <a:t>intensity</a:t>
            </a:r>
            <a:endParaRPr lang="es-ES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9F3243-CF91-3645-9498-EC9E60EB3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5" r="18636"/>
          <a:stretch/>
        </p:blipFill>
        <p:spPr>
          <a:xfrm>
            <a:off x="609600" y="838200"/>
            <a:ext cx="3200400" cy="2502658"/>
          </a:xfrm>
          <a:prstGeom prst="rect">
            <a:avLst/>
          </a:prstGeom>
        </p:spPr>
      </p:pic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id="{9E1BE275-BB56-F34D-8273-9B9F6CF44031}"/>
              </a:ext>
            </a:extLst>
          </p:cNvPr>
          <p:cNvSpPr/>
          <p:nvPr/>
        </p:nvSpPr>
        <p:spPr>
          <a:xfrm>
            <a:off x="848674" y="1403117"/>
            <a:ext cx="2600402" cy="953166"/>
          </a:xfrm>
          <a:prstGeom prst="stripedRightArrow">
            <a:avLst>
              <a:gd name="adj1" fmla="val 47938"/>
              <a:gd name="adj2" fmla="val 50000"/>
            </a:avLst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Forward wave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ADDB9A-5D9B-6E42-BECB-4ED57EDC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66727"/>
            <a:ext cx="4038599" cy="21384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909C720-6FEA-EF41-B96D-A4AF2C0A6C82}"/>
              </a:ext>
            </a:extLst>
          </p:cNvPr>
          <p:cNvSpPr txBox="1"/>
          <p:nvPr/>
        </p:nvSpPr>
        <p:spPr>
          <a:xfrm>
            <a:off x="6177983" y="4095750"/>
            <a:ext cx="2988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Davies J et al </a:t>
            </a:r>
            <a:r>
              <a:rPr lang="fr" sz="1100" dirty="0"/>
              <a:t>Circulation. 2006;113(14):1768-78.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2027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1909C-3E28-4045-B7F1-E51A45DB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31 </a:t>
            </a:r>
            <a:r>
              <a:rPr lang="es-ES" sz="2400" dirty="0" err="1"/>
              <a:t>patients</a:t>
            </a:r>
            <a:r>
              <a:rPr lang="es-ES" sz="2400" dirty="0"/>
              <a:t> /32 </a:t>
            </a:r>
            <a:r>
              <a:rPr lang="es-ES" sz="2400" dirty="0" err="1"/>
              <a:t>vessels</a:t>
            </a:r>
            <a:r>
              <a:rPr lang="es-ES" sz="2400" dirty="0"/>
              <a:t> </a:t>
            </a:r>
            <a:r>
              <a:rPr lang="es-ES" sz="2400" dirty="0" err="1"/>
              <a:t>initially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endParaRPr lang="es-ES" sz="2400" dirty="0"/>
          </a:p>
          <a:p>
            <a:r>
              <a:rPr lang="es-ES" sz="2400" dirty="0"/>
              <a:t>3 </a:t>
            </a:r>
            <a:r>
              <a:rPr lang="es-ES" sz="2400" dirty="0" err="1"/>
              <a:t>patients</a:t>
            </a:r>
            <a:r>
              <a:rPr lang="es-ES" sz="2400" dirty="0"/>
              <a:t> </a:t>
            </a:r>
            <a:r>
              <a:rPr lang="es-ES" sz="2400" dirty="0" err="1"/>
              <a:t>excluded</a:t>
            </a:r>
            <a:r>
              <a:rPr lang="es-ES" sz="2400" dirty="0"/>
              <a:t> </a:t>
            </a:r>
            <a:r>
              <a:rPr lang="es-ES" sz="2400" dirty="0" err="1"/>
              <a:t>due</a:t>
            </a:r>
            <a:r>
              <a:rPr lang="es-ES" sz="2400" dirty="0"/>
              <a:t> to </a:t>
            </a:r>
            <a:r>
              <a:rPr lang="es-ES" sz="2400" dirty="0" err="1"/>
              <a:t>suboptimal</a:t>
            </a:r>
            <a:r>
              <a:rPr lang="es-ES" sz="2400" dirty="0"/>
              <a:t> </a:t>
            </a:r>
            <a:r>
              <a:rPr lang="es-ES" sz="2400" dirty="0" err="1"/>
              <a:t>physiological</a:t>
            </a:r>
            <a:r>
              <a:rPr lang="es-ES" sz="2400" dirty="0"/>
              <a:t> </a:t>
            </a:r>
            <a:r>
              <a:rPr lang="es-ES" sz="2400" dirty="0" err="1"/>
              <a:t>tracings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Study</a:t>
            </a:r>
            <a:r>
              <a:rPr lang="es-ES" sz="2400" dirty="0"/>
              <a:t> </a:t>
            </a:r>
            <a:r>
              <a:rPr lang="es-ES" sz="2400" dirty="0" err="1"/>
              <a:t>population</a:t>
            </a:r>
            <a:r>
              <a:rPr lang="es-ES" sz="2400" dirty="0"/>
              <a:t>: 28 </a:t>
            </a:r>
            <a:r>
              <a:rPr lang="es-ES" sz="2400" dirty="0" err="1"/>
              <a:t>patients</a:t>
            </a:r>
            <a:r>
              <a:rPr lang="es-ES" sz="2400" dirty="0"/>
              <a:t> / 29 </a:t>
            </a:r>
            <a:r>
              <a:rPr lang="es-ES" sz="2400" dirty="0" err="1"/>
              <a:t>vessels</a:t>
            </a:r>
            <a:endParaRPr lang="es-ES" sz="2400" dirty="0"/>
          </a:p>
          <a:p>
            <a:r>
              <a:rPr lang="es-ES" sz="2400" dirty="0"/>
              <a:t>No </a:t>
            </a:r>
            <a:r>
              <a:rPr lang="es-ES" sz="2400" dirty="0" err="1"/>
              <a:t>significant</a:t>
            </a:r>
            <a:r>
              <a:rPr lang="es-ES" sz="2400" dirty="0"/>
              <a:t> </a:t>
            </a:r>
            <a:r>
              <a:rPr lang="es-ES" sz="2400" dirty="0" err="1"/>
              <a:t>diferences</a:t>
            </a:r>
            <a:r>
              <a:rPr lang="es-ES" sz="2400" dirty="0"/>
              <a:t> in </a:t>
            </a:r>
            <a:r>
              <a:rPr lang="es-ES" sz="2400" dirty="0" err="1"/>
              <a:t>age</a:t>
            </a:r>
            <a:r>
              <a:rPr lang="es-ES" sz="2400" dirty="0"/>
              <a:t>, </a:t>
            </a:r>
            <a:r>
              <a:rPr lang="es-ES" sz="2400" dirty="0" err="1"/>
              <a:t>gender</a:t>
            </a:r>
            <a:r>
              <a:rPr lang="es-ES" sz="2400" dirty="0"/>
              <a:t>, cardiovascular </a:t>
            </a:r>
            <a:r>
              <a:rPr lang="es-ES" sz="2400" dirty="0" err="1"/>
              <a:t>risk</a:t>
            </a:r>
            <a:r>
              <a:rPr lang="es-ES" sz="2400" dirty="0"/>
              <a:t> </a:t>
            </a:r>
            <a:r>
              <a:rPr lang="es-ES" sz="2400" dirty="0" err="1"/>
              <a:t>factors</a:t>
            </a:r>
            <a:r>
              <a:rPr lang="es-ES" sz="2400" dirty="0"/>
              <a:t>, renal </a:t>
            </a:r>
            <a:r>
              <a:rPr lang="es-ES" sz="2400" dirty="0" err="1"/>
              <a:t>function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treated</a:t>
            </a:r>
            <a:r>
              <a:rPr lang="es-ES" sz="2400" dirty="0"/>
              <a:t> </a:t>
            </a:r>
            <a:r>
              <a:rPr lang="es-ES" sz="2400" dirty="0" err="1"/>
              <a:t>vessel</a:t>
            </a:r>
            <a:r>
              <a:rPr lang="es-ES" sz="2400" dirty="0"/>
              <a:t> </a:t>
            </a:r>
            <a:r>
              <a:rPr lang="es-ES" sz="2400" dirty="0" err="1"/>
              <a:t>between</a:t>
            </a:r>
            <a:r>
              <a:rPr lang="es-ES" sz="2400" dirty="0"/>
              <a:t> EES- and BRS-</a:t>
            </a:r>
            <a:r>
              <a:rPr lang="es-ES" sz="2400" dirty="0" err="1"/>
              <a:t>treated</a:t>
            </a:r>
            <a:r>
              <a:rPr lang="es-ES" sz="2400" dirty="0"/>
              <a:t> </a:t>
            </a:r>
            <a:r>
              <a:rPr lang="es-ES" sz="2400" dirty="0" err="1"/>
              <a:t>patients</a:t>
            </a:r>
            <a:r>
              <a:rPr lang="es-ES" sz="24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27488A-028E-1C4C-A12B-7E0FCD7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 err="1"/>
              <a:t>Study</a:t>
            </a:r>
            <a:r>
              <a:rPr lang="es-ES" sz="3200" dirty="0"/>
              <a:t> </a:t>
            </a:r>
            <a:r>
              <a:rPr lang="es-ES" sz="3200" dirty="0" err="1"/>
              <a:t>population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6312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46FB04F-250C-E944-9619-81827B61A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72913"/>
              </p:ext>
            </p:extLst>
          </p:nvPr>
        </p:nvGraphicFramePr>
        <p:xfrm>
          <a:off x="838800" y="720000"/>
          <a:ext cx="7467600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211">
                  <a:extLst>
                    <a:ext uri="{9D8B030D-6E8A-4147-A177-3AD203B41FA5}">
                      <a16:colId xmlns:a16="http://schemas.microsoft.com/office/drawing/2014/main" val="3831212599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4095018297"/>
                    </a:ext>
                  </a:extLst>
                </a:gridCol>
                <a:gridCol w="1521178">
                  <a:extLst>
                    <a:ext uri="{9D8B030D-6E8A-4147-A177-3AD203B41FA5}">
                      <a16:colId xmlns:a16="http://schemas.microsoft.com/office/drawing/2014/main" val="3124950898"/>
                    </a:ext>
                  </a:extLst>
                </a:gridCol>
                <a:gridCol w="1313744">
                  <a:extLst>
                    <a:ext uri="{9D8B030D-6E8A-4147-A177-3AD203B41FA5}">
                      <a16:colId xmlns:a16="http://schemas.microsoft.com/office/drawing/2014/main" val="98959708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BRS (n=13)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EES (n=16)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 dirty="0">
                          <a:effectLst/>
                        </a:rPr>
                        <a:t>P value</a:t>
                      </a:r>
                      <a:endParaRPr lang="es-ES" sz="20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064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 stenosis (%)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± 9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± 12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08016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 length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± 5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± 3</a:t>
                      </a:r>
                      <a:r>
                        <a:rPr lang="es-ES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0.259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85818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vessel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± 0.4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± 0.3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0.310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68638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± 0.2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± 0.2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0244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In-stent diameter stenosis after PCI (%)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± 6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± 6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  <a:r>
                        <a:rPr lang="es-ES" sz="2800" dirty="0">
                          <a:effectLst/>
                        </a:rPr>
                        <a:t> </a:t>
                      </a:r>
                      <a:endParaRPr lang="es-ES" sz="2800" b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64778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822E50F-5917-DB4F-B863-59FBF691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s-ES" sz="3200" dirty="0"/>
              <a:t>Pre-procedural and post-PCI data</a:t>
            </a:r>
          </a:p>
        </p:txBody>
      </p:sp>
    </p:spTree>
    <p:extLst>
      <p:ext uri="{BB962C8B-B14F-4D97-AF65-F5344CB8AC3E}">
        <p14:creationId xmlns:p14="http://schemas.microsoft.com/office/powerpoint/2010/main" val="367984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4423</TotalTime>
  <Words>771</Words>
  <Application>Microsoft Macintosh PowerPoint</Application>
  <PresentationFormat>Presentación en pantalla (16:9)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Tahoma</vt:lpstr>
      <vt:lpstr>TradeGothic</vt:lpstr>
      <vt:lpstr>Theme1</vt:lpstr>
      <vt:lpstr>Long Term Effect of Bioresorbable Scaffolds and Metallic Drug Eluting Stents on Human Coronary Hemodynamics.   Results of the Absorb II Randomized Trial Physiology Substudy</vt:lpstr>
      <vt:lpstr>Presentación de PowerPoint</vt:lpstr>
      <vt:lpstr>Background</vt:lpstr>
      <vt:lpstr>Presentación de PowerPoint</vt:lpstr>
      <vt:lpstr>Presentación de PowerPoint</vt:lpstr>
      <vt:lpstr>Presentación de PowerPoint</vt:lpstr>
      <vt:lpstr>Physiological interrogation / Wave intensity</vt:lpstr>
      <vt:lpstr>Study population</vt:lpstr>
      <vt:lpstr>Pre-procedural and post-PCI data</vt:lpstr>
      <vt:lpstr>3-year angiographic and FFR results</vt:lpstr>
      <vt:lpstr>Physiological findings in epicardial vessels (3Y FU)</vt:lpstr>
      <vt:lpstr>Rationale for improved wave transmission in BRS</vt:lpstr>
      <vt:lpstr>Physiological findings in the microcirculation (3Y FU)</vt:lpstr>
      <vt:lpstr>Conclusions</vt:lpstr>
      <vt:lpstr>ABSORB II Physiology Substudy Team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Javier Escaned</cp:lastModifiedBy>
  <cp:revision>33</cp:revision>
  <dcterms:created xsi:type="dcterms:W3CDTF">2015-01-08T17:01:57Z</dcterms:created>
  <dcterms:modified xsi:type="dcterms:W3CDTF">2019-03-03T22:34:49Z</dcterms:modified>
</cp:coreProperties>
</file>