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6" r:id="rId1"/>
  </p:sldMasterIdLst>
  <p:notesMasterIdLst>
    <p:notesMasterId r:id="rId15"/>
  </p:notesMasterIdLst>
  <p:handoutMasterIdLst>
    <p:handoutMasterId r:id="rId16"/>
  </p:handoutMasterIdLst>
  <p:sldIdLst>
    <p:sldId id="341" r:id="rId2"/>
    <p:sldId id="340" r:id="rId3"/>
    <p:sldId id="335" r:id="rId4"/>
    <p:sldId id="342" r:id="rId5"/>
    <p:sldId id="343" r:id="rId6"/>
    <p:sldId id="338" r:id="rId7"/>
    <p:sldId id="337" r:id="rId8"/>
    <p:sldId id="347" r:id="rId9"/>
    <p:sldId id="350" r:id="rId10"/>
    <p:sldId id="345" r:id="rId11"/>
    <p:sldId id="346" r:id="rId12"/>
    <p:sldId id="348" r:id="rId13"/>
    <p:sldId id="349" r:id="rId14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17"/>
      <p:bold r:id="rId18"/>
      <p:italic r:id="rId19"/>
    </p:embeddedFont>
    <p:embeddedFont>
      <p:font typeface="Book Antiqua" panose="020406020503050303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24">
          <p15:clr>
            <a:srgbClr val="A4A3A4"/>
          </p15:clr>
        </p15:guide>
        <p15:guide id="4" pos="2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022"/>
    <a:srgbClr val="D0D0D0"/>
    <a:srgbClr val="D3D3D3"/>
    <a:srgbClr val="E0E0E0"/>
    <a:srgbClr val="878787"/>
    <a:srgbClr val="F28C26"/>
    <a:srgbClr val="FFBF08"/>
    <a:srgbClr val="B62A79"/>
    <a:srgbClr val="F3BC00"/>
    <a:srgbClr val="D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howGuides="1">
      <p:cViewPr varScale="1">
        <p:scale>
          <a:sx n="117" d="100"/>
          <a:sy n="117" d="100"/>
        </p:scale>
        <p:origin x="384" y="96"/>
      </p:cViewPr>
      <p:guideLst>
        <p:guide orient="horz" pos="1620"/>
        <p:guide pos="2880"/>
        <p:guide pos="5524"/>
        <p:guide pos="26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CA8C-2727-A54D-B40F-70CF9669C616}" type="datetimeFigureOut">
              <a:rPr lang="fr-FR"/>
              <a:pPr/>
              <a:t>25/07/2018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FCA3-4FB0-F648-923A-3843471D4321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06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7D4E0-ADF2-4269-A368-F8657ABA7EB7}" type="datetimeFigureOut">
              <a:rPr lang="en-US" smtClean="0"/>
              <a:pPr/>
              <a:t>7/25/2018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CFB2-2FC4-4A48-85D8-914292BD17B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15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4" y="26"/>
            <a:ext cx="9140825" cy="5137547"/>
            <a:chOff x="0" y="0"/>
            <a:chExt cx="5758" cy="4315"/>
          </a:xfrm>
        </p:grpSpPr>
        <p:grpSp>
          <p:nvGrpSpPr>
            <p:cNvPr id="1331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6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3317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13321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CA" sz="135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CA" sz="135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33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02573"/>
            <a:ext cx="7772400" cy="1440656"/>
          </a:xfrm>
        </p:spPr>
        <p:txBody>
          <a:bodyPr/>
          <a:lstStyle>
            <a:lvl1pPr>
              <a:defRPr sz="45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4686300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8681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4691062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CF31DBB-E8AA-48E8-A4D0-29DEFCD235D2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9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C0EEAC-B4BB-4BB6-80EB-E441EA455C64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2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6006"/>
            <a:ext cx="2057400" cy="4388644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006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5B4188-AF0A-4359-B545-97058F3012E5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97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2953973"/>
            <a:ext cx="4038600" cy="1640681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457200" y="4688681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xfrm>
            <a:off x="6553200" y="4686300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F22D2517-0BBB-4551-9303-AF3F40B3039F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>
          <a:xfrm>
            <a:off x="3124200" y="4686300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5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06006"/>
            <a:ext cx="8229600" cy="4388644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688681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4686300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C5D37FC3-15D6-4E9E-903A-745C87B21A61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3124200" y="4686300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2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D23929-C876-426E-A87F-54A14EB2C026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8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224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F97464-12F5-4AB7-947E-AB36A905A4B6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4ED3C3-74F5-4EB4-8EDD-79C6F42B82A5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5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5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3455E3-74CD-4F64-8D90-97B249317299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7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2253AF-EF3E-4493-A46D-46670A015D46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1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C9F790-2C0C-4015-8586-4B25913209F1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1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5B56CB-DF32-4787-9824-BFE09ECA589D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2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0B447C-2B38-4F57-B05C-56D41C065EFD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1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868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9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9C9F1C-3C4E-4E36-B266-A69EB19111AA}" type="slidenum">
              <a:rPr lang="fr-F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4" y="26"/>
            <a:ext cx="9140825" cy="5137547"/>
            <a:chOff x="0" y="0"/>
            <a:chExt cx="5758" cy="4315"/>
          </a:xfrm>
        </p:grpSpPr>
        <p:grpSp>
          <p:nvGrpSpPr>
            <p:cNvPr id="1229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2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22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22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229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22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A" sz="135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122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CA" sz="135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CA" sz="135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23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effectLst/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23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27348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1275" y="1014001"/>
            <a:ext cx="8229600" cy="857250"/>
          </a:xfrm>
        </p:spPr>
        <p:txBody>
          <a:bodyPr/>
          <a:lstStyle/>
          <a:p>
            <a:r>
              <a:rPr lang="en-CA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and Hemodynamic Valve Deterioration Following Surgical AVR</a:t>
            </a:r>
            <a:endParaRPr lang="en-CA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2499742"/>
            <a:ext cx="8035380" cy="164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7688" tIns="38845" rIns="77688" bIns="38845"/>
          <a:lstStyle/>
          <a:p>
            <a:pPr marL="289339" indent="-289339" algn="ctr">
              <a:spcBef>
                <a:spcPct val="20000"/>
              </a:spcBef>
              <a:buClr>
                <a:srgbClr val="00CCCC"/>
              </a:buClr>
              <a:buSzPct val="75000"/>
              <a:defRPr/>
            </a:pPr>
            <a:r>
              <a:rPr lang="fr-CA" sz="2363" dirty="0">
                <a:solidFill>
                  <a:schemeClr val="bg2"/>
                </a:solidFill>
                <a:latin typeface="Times New Roman"/>
              </a:rPr>
              <a:t>Philippe Pibarot, DVM, PhD, FACC, FAHA, </a:t>
            </a:r>
            <a:r>
              <a:rPr lang="fr-CA" sz="2363" dirty="0" smtClean="0">
                <a:solidFill>
                  <a:schemeClr val="bg2"/>
                </a:solidFill>
                <a:latin typeface="Times New Roman"/>
              </a:rPr>
              <a:t>FASE, </a:t>
            </a:r>
            <a:r>
              <a:rPr lang="fr-CA" sz="2363" dirty="0">
                <a:solidFill>
                  <a:schemeClr val="bg2"/>
                </a:solidFill>
                <a:latin typeface="Times New Roman"/>
              </a:rPr>
              <a:t>FESC</a:t>
            </a:r>
          </a:p>
          <a:p>
            <a:pPr marL="289339" indent="-289339" algn="ctr">
              <a:spcBef>
                <a:spcPct val="20000"/>
              </a:spcBef>
              <a:buClr>
                <a:srgbClr val="00CCCC"/>
              </a:buClr>
              <a:buSzPct val="75000"/>
              <a:defRPr/>
            </a:pPr>
            <a:r>
              <a:rPr lang="fr-CA" sz="2363" dirty="0">
                <a:solidFill>
                  <a:schemeClr val="bg2"/>
                </a:solidFill>
                <a:latin typeface="Times New Roman"/>
              </a:rPr>
              <a:t>Canada Research Chair in Valvular Heart </a:t>
            </a:r>
            <a:r>
              <a:rPr lang="fr-CA" sz="2363" dirty="0" err="1">
                <a:solidFill>
                  <a:schemeClr val="bg2"/>
                </a:solidFill>
                <a:latin typeface="Times New Roman"/>
              </a:rPr>
              <a:t>Diseases</a:t>
            </a:r>
            <a:endParaRPr lang="fr-CA" sz="2363" b="0" dirty="0">
              <a:solidFill>
                <a:schemeClr val="bg2"/>
              </a:solidFill>
              <a:latin typeface="Times New Roman"/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447127" y="3814321"/>
            <a:ext cx="458093" cy="581323"/>
          </a:xfrm>
          <a:custGeom>
            <a:avLst/>
            <a:gdLst>
              <a:gd name="T0" fmla="*/ 0 w 1709"/>
              <a:gd name="T1" fmla="*/ 0 h 2171"/>
              <a:gd name="T2" fmla="*/ 0 w 1709"/>
              <a:gd name="T3" fmla="*/ 2147483647 h 2171"/>
              <a:gd name="T4" fmla="*/ 2147483647 w 1709"/>
              <a:gd name="T5" fmla="*/ 2147483647 h 2171"/>
              <a:gd name="T6" fmla="*/ 2147483647 w 1709"/>
              <a:gd name="T7" fmla="*/ 2147483647 h 2171"/>
              <a:gd name="T8" fmla="*/ 2147483647 w 1709"/>
              <a:gd name="T9" fmla="*/ 2147483647 h 2171"/>
              <a:gd name="T10" fmla="*/ 2147483647 w 1709"/>
              <a:gd name="T11" fmla="*/ 2147483647 h 2171"/>
              <a:gd name="T12" fmla="*/ 2147483647 w 1709"/>
              <a:gd name="T13" fmla="*/ 2147483647 h 2171"/>
              <a:gd name="T14" fmla="*/ 2147483647 w 1709"/>
              <a:gd name="T15" fmla="*/ 2147483647 h 2171"/>
              <a:gd name="T16" fmla="*/ 2147483647 w 1709"/>
              <a:gd name="T17" fmla="*/ 2147483647 h 2171"/>
              <a:gd name="T18" fmla="*/ 2147483647 w 1709"/>
              <a:gd name="T19" fmla="*/ 2147483647 h 2171"/>
              <a:gd name="T20" fmla="*/ 2147483647 w 1709"/>
              <a:gd name="T21" fmla="*/ 2147483647 h 2171"/>
              <a:gd name="T22" fmla="*/ 2147483647 w 1709"/>
              <a:gd name="T23" fmla="*/ 2147483647 h 2171"/>
              <a:gd name="T24" fmla="*/ 2147483647 w 1709"/>
              <a:gd name="T25" fmla="*/ 2147483647 h 2171"/>
              <a:gd name="T26" fmla="*/ 2147483647 w 1709"/>
              <a:gd name="T27" fmla="*/ 2147483647 h 2171"/>
              <a:gd name="T28" fmla="*/ 2147483647 w 1709"/>
              <a:gd name="T29" fmla="*/ 2147483647 h 2171"/>
              <a:gd name="T30" fmla="*/ 2147483647 w 1709"/>
              <a:gd name="T31" fmla="*/ 2147483647 h 2171"/>
              <a:gd name="T32" fmla="*/ 2147483647 w 1709"/>
              <a:gd name="T33" fmla="*/ 2147483647 h 2171"/>
              <a:gd name="T34" fmla="*/ 2147483647 w 1709"/>
              <a:gd name="T35" fmla="*/ 2147483647 h 2171"/>
              <a:gd name="T36" fmla="*/ 2147483647 w 1709"/>
              <a:gd name="T37" fmla="*/ 2147483647 h 2171"/>
              <a:gd name="T38" fmla="*/ 2147483647 w 1709"/>
              <a:gd name="T39" fmla="*/ 2147483647 h 2171"/>
              <a:gd name="T40" fmla="*/ 2147483647 w 1709"/>
              <a:gd name="T41" fmla="*/ 2147483647 h 2171"/>
              <a:gd name="T42" fmla="*/ 2147483647 w 1709"/>
              <a:gd name="T43" fmla="*/ 2147483647 h 2171"/>
              <a:gd name="T44" fmla="*/ 2147483647 w 1709"/>
              <a:gd name="T45" fmla="*/ 2147483647 h 2171"/>
              <a:gd name="T46" fmla="*/ 2147483647 w 1709"/>
              <a:gd name="T47" fmla="*/ 2147483647 h 2171"/>
              <a:gd name="T48" fmla="*/ 2147483647 w 1709"/>
              <a:gd name="T49" fmla="*/ 2147483647 h 2171"/>
              <a:gd name="T50" fmla="*/ 2147483647 w 1709"/>
              <a:gd name="T51" fmla="*/ 2147483647 h 2171"/>
              <a:gd name="T52" fmla="*/ 2147483647 w 1709"/>
              <a:gd name="T53" fmla="*/ 2147483647 h 2171"/>
              <a:gd name="T54" fmla="*/ 2147483647 w 1709"/>
              <a:gd name="T55" fmla="*/ 2147483647 h 2171"/>
              <a:gd name="T56" fmla="*/ 2147483647 w 1709"/>
              <a:gd name="T57" fmla="*/ 2147483647 h 2171"/>
              <a:gd name="T58" fmla="*/ 2147483647 w 1709"/>
              <a:gd name="T59" fmla="*/ 2147483647 h 2171"/>
              <a:gd name="T60" fmla="*/ 2147483647 w 1709"/>
              <a:gd name="T61" fmla="*/ 2147483647 h 2171"/>
              <a:gd name="T62" fmla="*/ 2147483647 w 1709"/>
              <a:gd name="T63" fmla="*/ 2147483647 h 2171"/>
              <a:gd name="T64" fmla="*/ 2147483647 w 1709"/>
              <a:gd name="T65" fmla="*/ 2147483647 h 2171"/>
              <a:gd name="T66" fmla="*/ 2147483647 w 1709"/>
              <a:gd name="T67" fmla="*/ 2147483647 h 2171"/>
              <a:gd name="T68" fmla="*/ 2147483647 w 1709"/>
              <a:gd name="T69" fmla="*/ 2147483647 h 2171"/>
              <a:gd name="T70" fmla="*/ 2147483647 w 1709"/>
              <a:gd name="T71" fmla="*/ 2147483647 h 2171"/>
              <a:gd name="T72" fmla="*/ 2147483647 w 1709"/>
              <a:gd name="T73" fmla="*/ 2147483647 h 2171"/>
              <a:gd name="T74" fmla="*/ 2147483647 w 1709"/>
              <a:gd name="T75" fmla="*/ 2147483647 h 2171"/>
              <a:gd name="T76" fmla="*/ 2147483647 w 1709"/>
              <a:gd name="T77" fmla="*/ 2147483647 h 2171"/>
              <a:gd name="T78" fmla="*/ 2147483647 w 1709"/>
              <a:gd name="T79" fmla="*/ 2147483647 h 2171"/>
              <a:gd name="T80" fmla="*/ 2147483647 w 1709"/>
              <a:gd name="T81" fmla="*/ 2147483647 h 2171"/>
              <a:gd name="T82" fmla="*/ 2147483647 w 1709"/>
              <a:gd name="T83" fmla="*/ 2147483647 h 2171"/>
              <a:gd name="T84" fmla="*/ 2147483647 w 1709"/>
              <a:gd name="T85" fmla="*/ 2147483647 h 2171"/>
              <a:gd name="T86" fmla="*/ 2147483647 w 1709"/>
              <a:gd name="T87" fmla="*/ 2147483647 h 2171"/>
              <a:gd name="T88" fmla="*/ 2147483647 w 1709"/>
              <a:gd name="T89" fmla="*/ 2147483647 h 2171"/>
              <a:gd name="T90" fmla="*/ 2147483647 w 1709"/>
              <a:gd name="T91" fmla="*/ 2147483647 h 217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709"/>
              <a:gd name="T139" fmla="*/ 0 h 2171"/>
              <a:gd name="T140" fmla="*/ 1709 w 1709"/>
              <a:gd name="T141" fmla="*/ 2171 h 217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709" h="2171">
                <a:moveTo>
                  <a:pt x="1708" y="0"/>
                </a:moveTo>
                <a:lnTo>
                  <a:pt x="869" y="0"/>
                </a:lnTo>
                <a:lnTo>
                  <a:pt x="0" y="0"/>
                </a:lnTo>
                <a:lnTo>
                  <a:pt x="0" y="1695"/>
                </a:lnTo>
                <a:lnTo>
                  <a:pt x="0" y="1710"/>
                </a:lnTo>
                <a:lnTo>
                  <a:pt x="0" y="1723"/>
                </a:lnTo>
                <a:lnTo>
                  <a:pt x="2" y="1736"/>
                </a:lnTo>
                <a:lnTo>
                  <a:pt x="4" y="1750"/>
                </a:lnTo>
                <a:lnTo>
                  <a:pt x="7" y="1762"/>
                </a:lnTo>
                <a:lnTo>
                  <a:pt x="9" y="1774"/>
                </a:lnTo>
                <a:lnTo>
                  <a:pt x="13" y="1787"/>
                </a:lnTo>
                <a:lnTo>
                  <a:pt x="17" y="1799"/>
                </a:lnTo>
                <a:lnTo>
                  <a:pt x="22" y="1810"/>
                </a:lnTo>
                <a:lnTo>
                  <a:pt x="27" y="1822"/>
                </a:lnTo>
                <a:lnTo>
                  <a:pt x="33" y="1832"/>
                </a:lnTo>
                <a:lnTo>
                  <a:pt x="39" y="1843"/>
                </a:lnTo>
                <a:lnTo>
                  <a:pt x="47" y="1853"/>
                </a:lnTo>
                <a:lnTo>
                  <a:pt x="53" y="1862"/>
                </a:lnTo>
                <a:lnTo>
                  <a:pt x="61" y="1872"/>
                </a:lnTo>
                <a:lnTo>
                  <a:pt x="70" y="1881"/>
                </a:lnTo>
                <a:lnTo>
                  <a:pt x="79" y="1889"/>
                </a:lnTo>
                <a:lnTo>
                  <a:pt x="88" y="1896"/>
                </a:lnTo>
                <a:lnTo>
                  <a:pt x="98" y="1904"/>
                </a:lnTo>
                <a:lnTo>
                  <a:pt x="108" y="1912"/>
                </a:lnTo>
                <a:lnTo>
                  <a:pt x="119" y="1917"/>
                </a:lnTo>
                <a:lnTo>
                  <a:pt x="129" y="1924"/>
                </a:lnTo>
                <a:lnTo>
                  <a:pt x="141" y="1930"/>
                </a:lnTo>
                <a:lnTo>
                  <a:pt x="152" y="1934"/>
                </a:lnTo>
                <a:lnTo>
                  <a:pt x="164" y="1939"/>
                </a:lnTo>
                <a:lnTo>
                  <a:pt x="177" y="1942"/>
                </a:lnTo>
                <a:lnTo>
                  <a:pt x="189" y="1945"/>
                </a:lnTo>
                <a:lnTo>
                  <a:pt x="201" y="1949"/>
                </a:lnTo>
                <a:lnTo>
                  <a:pt x="214" y="1951"/>
                </a:lnTo>
                <a:lnTo>
                  <a:pt x="227" y="1952"/>
                </a:lnTo>
                <a:lnTo>
                  <a:pt x="240" y="1953"/>
                </a:lnTo>
                <a:lnTo>
                  <a:pt x="253" y="1953"/>
                </a:lnTo>
                <a:lnTo>
                  <a:pt x="659" y="1953"/>
                </a:lnTo>
                <a:lnTo>
                  <a:pt x="668" y="1953"/>
                </a:lnTo>
                <a:lnTo>
                  <a:pt x="675" y="1954"/>
                </a:lnTo>
                <a:lnTo>
                  <a:pt x="683" y="1955"/>
                </a:lnTo>
                <a:lnTo>
                  <a:pt x="691" y="1956"/>
                </a:lnTo>
                <a:lnTo>
                  <a:pt x="699" y="1959"/>
                </a:lnTo>
                <a:lnTo>
                  <a:pt x="708" y="1961"/>
                </a:lnTo>
                <a:lnTo>
                  <a:pt x="715" y="1964"/>
                </a:lnTo>
                <a:lnTo>
                  <a:pt x="723" y="1968"/>
                </a:lnTo>
                <a:lnTo>
                  <a:pt x="731" y="1971"/>
                </a:lnTo>
                <a:lnTo>
                  <a:pt x="738" y="1975"/>
                </a:lnTo>
                <a:lnTo>
                  <a:pt x="745" y="1980"/>
                </a:lnTo>
                <a:lnTo>
                  <a:pt x="753" y="1984"/>
                </a:lnTo>
                <a:lnTo>
                  <a:pt x="760" y="1990"/>
                </a:lnTo>
                <a:lnTo>
                  <a:pt x="766" y="1995"/>
                </a:lnTo>
                <a:lnTo>
                  <a:pt x="773" y="2001"/>
                </a:lnTo>
                <a:lnTo>
                  <a:pt x="781" y="2008"/>
                </a:lnTo>
                <a:lnTo>
                  <a:pt x="786" y="2014"/>
                </a:lnTo>
                <a:lnTo>
                  <a:pt x="792" y="2021"/>
                </a:lnTo>
                <a:lnTo>
                  <a:pt x="798" y="2028"/>
                </a:lnTo>
                <a:lnTo>
                  <a:pt x="803" y="2034"/>
                </a:lnTo>
                <a:lnTo>
                  <a:pt x="808" y="2042"/>
                </a:lnTo>
                <a:lnTo>
                  <a:pt x="812" y="2050"/>
                </a:lnTo>
                <a:lnTo>
                  <a:pt x="816" y="2056"/>
                </a:lnTo>
                <a:lnTo>
                  <a:pt x="821" y="2064"/>
                </a:lnTo>
                <a:lnTo>
                  <a:pt x="823" y="2072"/>
                </a:lnTo>
                <a:lnTo>
                  <a:pt x="826" y="2079"/>
                </a:lnTo>
                <a:lnTo>
                  <a:pt x="829" y="2086"/>
                </a:lnTo>
                <a:lnTo>
                  <a:pt x="831" y="2094"/>
                </a:lnTo>
                <a:lnTo>
                  <a:pt x="833" y="2102"/>
                </a:lnTo>
                <a:lnTo>
                  <a:pt x="834" y="2109"/>
                </a:lnTo>
                <a:lnTo>
                  <a:pt x="834" y="2116"/>
                </a:lnTo>
                <a:lnTo>
                  <a:pt x="835" y="2123"/>
                </a:lnTo>
                <a:lnTo>
                  <a:pt x="835" y="2171"/>
                </a:lnTo>
                <a:lnTo>
                  <a:pt x="873" y="2171"/>
                </a:lnTo>
                <a:lnTo>
                  <a:pt x="873" y="2123"/>
                </a:lnTo>
                <a:lnTo>
                  <a:pt x="873" y="2116"/>
                </a:lnTo>
                <a:lnTo>
                  <a:pt x="874" y="2109"/>
                </a:lnTo>
                <a:lnTo>
                  <a:pt x="875" y="2102"/>
                </a:lnTo>
                <a:lnTo>
                  <a:pt x="878" y="2094"/>
                </a:lnTo>
                <a:lnTo>
                  <a:pt x="880" y="2086"/>
                </a:lnTo>
                <a:lnTo>
                  <a:pt x="882" y="2079"/>
                </a:lnTo>
                <a:lnTo>
                  <a:pt x="885" y="2072"/>
                </a:lnTo>
                <a:lnTo>
                  <a:pt x="889" y="2064"/>
                </a:lnTo>
                <a:lnTo>
                  <a:pt x="892" y="2056"/>
                </a:lnTo>
                <a:lnTo>
                  <a:pt x="895" y="2050"/>
                </a:lnTo>
                <a:lnTo>
                  <a:pt x="901" y="2042"/>
                </a:lnTo>
                <a:lnTo>
                  <a:pt x="905" y="2034"/>
                </a:lnTo>
                <a:lnTo>
                  <a:pt x="911" y="2028"/>
                </a:lnTo>
                <a:lnTo>
                  <a:pt x="915" y="2021"/>
                </a:lnTo>
                <a:lnTo>
                  <a:pt x="922" y="2014"/>
                </a:lnTo>
                <a:lnTo>
                  <a:pt x="927" y="2008"/>
                </a:lnTo>
                <a:lnTo>
                  <a:pt x="935" y="2001"/>
                </a:lnTo>
                <a:lnTo>
                  <a:pt x="942" y="1995"/>
                </a:lnTo>
                <a:lnTo>
                  <a:pt x="949" y="1990"/>
                </a:lnTo>
                <a:lnTo>
                  <a:pt x="955" y="1984"/>
                </a:lnTo>
                <a:lnTo>
                  <a:pt x="963" y="1980"/>
                </a:lnTo>
                <a:lnTo>
                  <a:pt x="971" y="1975"/>
                </a:lnTo>
                <a:lnTo>
                  <a:pt x="977" y="1971"/>
                </a:lnTo>
                <a:lnTo>
                  <a:pt x="985" y="1968"/>
                </a:lnTo>
                <a:lnTo>
                  <a:pt x="993" y="1964"/>
                </a:lnTo>
                <a:lnTo>
                  <a:pt x="1001" y="1961"/>
                </a:lnTo>
                <a:lnTo>
                  <a:pt x="1009" y="1959"/>
                </a:lnTo>
                <a:lnTo>
                  <a:pt x="1017" y="1956"/>
                </a:lnTo>
                <a:lnTo>
                  <a:pt x="1025" y="1955"/>
                </a:lnTo>
                <a:lnTo>
                  <a:pt x="1033" y="1954"/>
                </a:lnTo>
                <a:lnTo>
                  <a:pt x="1041" y="1953"/>
                </a:lnTo>
                <a:lnTo>
                  <a:pt x="1050" y="1953"/>
                </a:lnTo>
                <a:lnTo>
                  <a:pt x="1455" y="1953"/>
                </a:lnTo>
                <a:lnTo>
                  <a:pt x="1468" y="1953"/>
                </a:lnTo>
                <a:lnTo>
                  <a:pt x="1482" y="1952"/>
                </a:lnTo>
                <a:lnTo>
                  <a:pt x="1494" y="1951"/>
                </a:lnTo>
                <a:lnTo>
                  <a:pt x="1507" y="1949"/>
                </a:lnTo>
                <a:lnTo>
                  <a:pt x="1520" y="1945"/>
                </a:lnTo>
                <a:lnTo>
                  <a:pt x="1532" y="1942"/>
                </a:lnTo>
                <a:lnTo>
                  <a:pt x="1544" y="1939"/>
                </a:lnTo>
                <a:lnTo>
                  <a:pt x="1556" y="1934"/>
                </a:lnTo>
                <a:lnTo>
                  <a:pt x="1567" y="1930"/>
                </a:lnTo>
                <a:lnTo>
                  <a:pt x="1578" y="1924"/>
                </a:lnTo>
                <a:lnTo>
                  <a:pt x="1590" y="1917"/>
                </a:lnTo>
                <a:lnTo>
                  <a:pt x="1601" y="1912"/>
                </a:lnTo>
                <a:lnTo>
                  <a:pt x="1611" y="1904"/>
                </a:lnTo>
                <a:lnTo>
                  <a:pt x="1621" y="1896"/>
                </a:lnTo>
                <a:lnTo>
                  <a:pt x="1630" y="1889"/>
                </a:lnTo>
                <a:lnTo>
                  <a:pt x="1638" y="1881"/>
                </a:lnTo>
                <a:lnTo>
                  <a:pt x="1647" y="1872"/>
                </a:lnTo>
                <a:lnTo>
                  <a:pt x="1655" y="1862"/>
                </a:lnTo>
                <a:lnTo>
                  <a:pt x="1662" y="1853"/>
                </a:lnTo>
                <a:lnTo>
                  <a:pt x="1669" y="1843"/>
                </a:lnTo>
                <a:lnTo>
                  <a:pt x="1675" y="1832"/>
                </a:lnTo>
                <a:lnTo>
                  <a:pt x="1681" y="1822"/>
                </a:lnTo>
                <a:lnTo>
                  <a:pt x="1686" y="1810"/>
                </a:lnTo>
                <a:lnTo>
                  <a:pt x="1691" y="1799"/>
                </a:lnTo>
                <a:lnTo>
                  <a:pt x="1695" y="1787"/>
                </a:lnTo>
                <a:lnTo>
                  <a:pt x="1698" y="1774"/>
                </a:lnTo>
                <a:lnTo>
                  <a:pt x="1702" y="1762"/>
                </a:lnTo>
                <a:lnTo>
                  <a:pt x="1704" y="1750"/>
                </a:lnTo>
                <a:lnTo>
                  <a:pt x="1706" y="1736"/>
                </a:lnTo>
                <a:lnTo>
                  <a:pt x="1707" y="1723"/>
                </a:lnTo>
                <a:lnTo>
                  <a:pt x="1708" y="1710"/>
                </a:lnTo>
                <a:lnTo>
                  <a:pt x="1709" y="1695"/>
                </a:lnTo>
                <a:lnTo>
                  <a:pt x="1708" y="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457843" y="3823697"/>
            <a:ext cx="436662" cy="538460"/>
          </a:xfrm>
          <a:custGeom>
            <a:avLst/>
            <a:gdLst>
              <a:gd name="T0" fmla="*/ 2147483647 w 1633"/>
              <a:gd name="T1" fmla="*/ 2147483647 h 2008"/>
              <a:gd name="T2" fmla="*/ 2147483647 w 1633"/>
              <a:gd name="T3" fmla="*/ 2147483647 h 2008"/>
              <a:gd name="T4" fmla="*/ 2147483647 w 1633"/>
              <a:gd name="T5" fmla="*/ 2147483647 h 2008"/>
              <a:gd name="T6" fmla="*/ 2147483647 w 1633"/>
              <a:gd name="T7" fmla="*/ 2147483647 h 2008"/>
              <a:gd name="T8" fmla="*/ 2147483647 w 1633"/>
              <a:gd name="T9" fmla="*/ 2147483647 h 2008"/>
              <a:gd name="T10" fmla="*/ 2147483647 w 1633"/>
              <a:gd name="T11" fmla="*/ 2147483647 h 2008"/>
              <a:gd name="T12" fmla="*/ 2147483647 w 1633"/>
              <a:gd name="T13" fmla="*/ 2147483647 h 2008"/>
              <a:gd name="T14" fmla="*/ 2147483647 w 1633"/>
              <a:gd name="T15" fmla="*/ 2147483647 h 2008"/>
              <a:gd name="T16" fmla="*/ 2147483647 w 1633"/>
              <a:gd name="T17" fmla="*/ 2147483647 h 2008"/>
              <a:gd name="T18" fmla="*/ 2147483647 w 1633"/>
              <a:gd name="T19" fmla="*/ 2147483647 h 2008"/>
              <a:gd name="T20" fmla="*/ 2147483647 w 1633"/>
              <a:gd name="T21" fmla="*/ 2147483647 h 2008"/>
              <a:gd name="T22" fmla="*/ 2147483647 w 1633"/>
              <a:gd name="T23" fmla="*/ 2147483647 h 2008"/>
              <a:gd name="T24" fmla="*/ 2147483647 w 1633"/>
              <a:gd name="T25" fmla="*/ 2147483647 h 2008"/>
              <a:gd name="T26" fmla="*/ 2147483647 w 1633"/>
              <a:gd name="T27" fmla="*/ 2147483647 h 2008"/>
              <a:gd name="T28" fmla="*/ 2147483647 w 1633"/>
              <a:gd name="T29" fmla="*/ 2147483647 h 2008"/>
              <a:gd name="T30" fmla="*/ 2147483647 w 1633"/>
              <a:gd name="T31" fmla="*/ 2147483647 h 2008"/>
              <a:gd name="T32" fmla="*/ 2147483647 w 1633"/>
              <a:gd name="T33" fmla="*/ 2147483647 h 2008"/>
              <a:gd name="T34" fmla="*/ 2147483647 w 1633"/>
              <a:gd name="T35" fmla="*/ 2147483647 h 2008"/>
              <a:gd name="T36" fmla="*/ 2147483647 w 1633"/>
              <a:gd name="T37" fmla="*/ 2147483647 h 2008"/>
              <a:gd name="T38" fmla="*/ 2147483647 w 1633"/>
              <a:gd name="T39" fmla="*/ 2147483647 h 2008"/>
              <a:gd name="T40" fmla="*/ 2147483647 w 1633"/>
              <a:gd name="T41" fmla="*/ 2147483647 h 2008"/>
              <a:gd name="T42" fmla="*/ 2147483647 w 1633"/>
              <a:gd name="T43" fmla="*/ 2147483647 h 2008"/>
              <a:gd name="T44" fmla="*/ 2147483647 w 1633"/>
              <a:gd name="T45" fmla="*/ 2147483647 h 2008"/>
              <a:gd name="T46" fmla="*/ 2147483647 w 1633"/>
              <a:gd name="T47" fmla="*/ 2147483647 h 2008"/>
              <a:gd name="T48" fmla="*/ 2147483647 w 1633"/>
              <a:gd name="T49" fmla="*/ 2147483647 h 2008"/>
              <a:gd name="T50" fmla="*/ 0 w 1633"/>
              <a:gd name="T51" fmla="*/ 2147483647 h 2008"/>
              <a:gd name="T52" fmla="*/ 0 w 1633"/>
              <a:gd name="T53" fmla="*/ 2147483647 h 2008"/>
              <a:gd name="T54" fmla="*/ 0 w 1633"/>
              <a:gd name="T55" fmla="*/ 2147483647 h 2008"/>
              <a:gd name="T56" fmla="*/ 0 w 1633"/>
              <a:gd name="T57" fmla="*/ 2147483647 h 2008"/>
              <a:gd name="T58" fmla="*/ 0 w 1633"/>
              <a:gd name="T59" fmla="*/ 2147483647 h 2008"/>
              <a:gd name="T60" fmla="*/ 0 w 1633"/>
              <a:gd name="T61" fmla="*/ 2147483647 h 2008"/>
              <a:gd name="T62" fmla="*/ 0 w 1633"/>
              <a:gd name="T63" fmla="*/ 2147483647 h 2008"/>
              <a:gd name="T64" fmla="*/ 0 w 1633"/>
              <a:gd name="T65" fmla="*/ 2147483647 h 2008"/>
              <a:gd name="T66" fmla="*/ 0 w 1633"/>
              <a:gd name="T67" fmla="*/ 2147483647 h 2008"/>
              <a:gd name="T68" fmla="*/ 2147483647 w 1633"/>
              <a:gd name="T69" fmla="*/ 0 h 2008"/>
              <a:gd name="T70" fmla="*/ 2147483647 w 1633"/>
              <a:gd name="T71" fmla="*/ 0 h 2008"/>
              <a:gd name="T72" fmla="*/ 2147483647 w 1633"/>
              <a:gd name="T73" fmla="*/ 2147483647 h 2008"/>
              <a:gd name="T74" fmla="*/ 2147483647 w 1633"/>
              <a:gd name="T75" fmla="*/ 2147483647 h 2008"/>
              <a:gd name="T76" fmla="*/ 2147483647 w 1633"/>
              <a:gd name="T77" fmla="*/ 2147483647 h 2008"/>
              <a:gd name="T78" fmla="*/ 2147483647 w 1633"/>
              <a:gd name="T79" fmla="*/ 2147483647 h 2008"/>
              <a:gd name="T80" fmla="*/ 2147483647 w 1633"/>
              <a:gd name="T81" fmla="*/ 2147483647 h 2008"/>
              <a:gd name="T82" fmla="*/ 2147483647 w 1633"/>
              <a:gd name="T83" fmla="*/ 2147483647 h 2008"/>
              <a:gd name="T84" fmla="*/ 2147483647 w 1633"/>
              <a:gd name="T85" fmla="*/ 2147483647 h 2008"/>
              <a:gd name="T86" fmla="*/ 2147483647 w 1633"/>
              <a:gd name="T87" fmla="*/ 2147483647 h 2008"/>
              <a:gd name="T88" fmla="*/ 2147483647 w 1633"/>
              <a:gd name="T89" fmla="*/ 2147483647 h 200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633"/>
              <a:gd name="T136" fmla="*/ 0 h 2008"/>
              <a:gd name="T137" fmla="*/ 1633 w 1633"/>
              <a:gd name="T138" fmla="*/ 2008 h 200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633" h="2008">
                <a:moveTo>
                  <a:pt x="987" y="1102"/>
                </a:moveTo>
                <a:lnTo>
                  <a:pt x="987" y="1878"/>
                </a:lnTo>
                <a:lnTo>
                  <a:pt x="977" y="1881"/>
                </a:lnTo>
                <a:lnTo>
                  <a:pt x="969" y="1883"/>
                </a:lnTo>
                <a:lnTo>
                  <a:pt x="961" y="1884"/>
                </a:lnTo>
                <a:lnTo>
                  <a:pt x="952" y="1887"/>
                </a:lnTo>
                <a:lnTo>
                  <a:pt x="944" y="1889"/>
                </a:lnTo>
                <a:lnTo>
                  <a:pt x="935" y="1893"/>
                </a:lnTo>
                <a:lnTo>
                  <a:pt x="927" y="1896"/>
                </a:lnTo>
                <a:lnTo>
                  <a:pt x="919" y="1901"/>
                </a:lnTo>
                <a:lnTo>
                  <a:pt x="912" y="1904"/>
                </a:lnTo>
                <a:lnTo>
                  <a:pt x="905" y="1908"/>
                </a:lnTo>
                <a:lnTo>
                  <a:pt x="897" y="1914"/>
                </a:lnTo>
                <a:lnTo>
                  <a:pt x="889" y="1918"/>
                </a:lnTo>
                <a:lnTo>
                  <a:pt x="883" y="1924"/>
                </a:lnTo>
                <a:lnTo>
                  <a:pt x="876" y="1930"/>
                </a:lnTo>
                <a:lnTo>
                  <a:pt x="870" y="1936"/>
                </a:lnTo>
                <a:lnTo>
                  <a:pt x="863" y="1943"/>
                </a:lnTo>
                <a:lnTo>
                  <a:pt x="855" y="1950"/>
                </a:lnTo>
                <a:lnTo>
                  <a:pt x="848" y="1957"/>
                </a:lnTo>
                <a:lnTo>
                  <a:pt x="843" y="1966"/>
                </a:lnTo>
                <a:lnTo>
                  <a:pt x="836" y="1974"/>
                </a:lnTo>
                <a:lnTo>
                  <a:pt x="831" y="1982"/>
                </a:lnTo>
                <a:lnTo>
                  <a:pt x="825" y="1991"/>
                </a:lnTo>
                <a:lnTo>
                  <a:pt x="821" y="1998"/>
                </a:lnTo>
                <a:lnTo>
                  <a:pt x="816" y="2008"/>
                </a:lnTo>
                <a:lnTo>
                  <a:pt x="812" y="1998"/>
                </a:lnTo>
                <a:lnTo>
                  <a:pt x="807" y="1991"/>
                </a:lnTo>
                <a:lnTo>
                  <a:pt x="802" y="1982"/>
                </a:lnTo>
                <a:lnTo>
                  <a:pt x="796" y="1974"/>
                </a:lnTo>
                <a:lnTo>
                  <a:pt x="790" y="1966"/>
                </a:lnTo>
                <a:lnTo>
                  <a:pt x="783" y="1957"/>
                </a:lnTo>
                <a:lnTo>
                  <a:pt x="776" y="1950"/>
                </a:lnTo>
                <a:lnTo>
                  <a:pt x="770" y="1943"/>
                </a:lnTo>
                <a:lnTo>
                  <a:pt x="763" y="1936"/>
                </a:lnTo>
                <a:lnTo>
                  <a:pt x="756" y="1930"/>
                </a:lnTo>
                <a:lnTo>
                  <a:pt x="750" y="1924"/>
                </a:lnTo>
                <a:lnTo>
                  <a:pt x="743" y="1918"/>
                </a:lnTo>
                <a:lnTo>
                  <a:pt x="735" y="1914"/>
                </a:lnTo>
                <a:lnTo>
                  <a:pt x="727" y="1908"/>
                </a:lnTo>
                <a:lnTo>
                  <a:pt x="721" y="1904"/>
                </a:lnTo>
                <a:lnTo>
                  <a:pt x="713" y="1901"/>
                </a:lnTo>
                <a:lnTo>
                  <a:pt x="705" y="1896"/>
                </a:lnTo>
                <a:lnTo>
                  <a:pt x="696" y="1893"/>
                </a:lnTo>
                <a:lnTo>
                  <a:pt x="688" y="1889"/>
                </a:lnTo>
                <a:lnTo>
                  <a:pt x="681" y="1887"/>
                </a:lnTo>
                <a:lnTo>
                  <a:pt x="672" y="1884"/>
                </a:lnTo>
                <a:lnTo>
                  <a:pt x="663" y="1883"/>
                </a:lnTo>
                <a:lnTo>
                  <a:pt x="654" y="1881"/>
                </a:lnTo>
                <a:lnTo>
                  <a:pt x="645" y="1878"/>
                </a:lnTo>
                <a:lnTo>
                  <a:pt x="645" y="1102"/>
                </a:lnTo>
                <a:lnTo>
                  <a:pt x="0" y="1102"/>
                </a:lnTo>
                <a:lnTo>
                  <a:pt x="0" y="1082"/>
                </a:lnTo>
                <a:lnTo>
                  <a:pt x="0" y="1062"/>
                </a:lnTo>
                <a:lnTo>
                  <a:pt x="0" y="1042"/>
                </a:lnTo>
                <a:lnTo>
                  <a:pt x="0" y="1022"/>
                </a:lnTo>
                <a:lnTo>
                  <a:pt x="0" y="1000"/>
                </a:lnTo>
                <a:lnTo>
                  <a:pt x="0" y="980"/>
                </a:lnTo>
                <a:lnTo>
                  <a:pt x="0" y="959"/>
                </a:lnTo>
                <a:lnTo>
                  <a:pt x="0" y="939"/>
                </a:lnTo>
                <a:lnTo>
                  <a:pt x="0" y="918"/>
                </a:lnTo>
                <a:lnTo>
                  <a:pt x="0" y="897"/>
                </a:lnTo>
                <a:lnTo>
                  <a:pt x="0" y="877"/>
                </a:lnTo>
                <a:lnTo>
                  <a:pt x="0" y="856"/>
                </a:lnTo>
                <a:lnTo>
                  <a:pt x="0" y="835"/>
                </a:lnTo>
                <a:lnTo>
                  <a:pt x="0" y="814"/>
                </a:lnTo>
                <a:lnTo>
                  <a:pt x="0" y="793"/>
                </a:lnTo>
                <a:lnTo>
                  <a:pt x="0" y="773"/>
                </a:lnTo>
                <a:lnTo>
                  <a:pt x="645" y="773"/>
                </a:lnTo>
                <a:lnTo>
                  <a:pt x="645" y="0"/>
                </a:lnTo>
                <a:lnTo>
                  <a:pt x="833" y="0"/>
                </a:lnTo>
                <a:lnTo>
                  <a:pt x="987" y="0"/>
                </a:lnTo>
                <a:lnTo>
                  <a:pt x="987" y="773"/>
                </a:lnTo>
                <a:lnTo>
                  <a:pt x="1633" y="773"/>
                </a:lnTo>
                <a:lnTo>
                  <a:pt x="1633" y="793"/>
                </a:lnTo>
                <a:lnTo>
                  <a:pt x="1633" y="814"/>
                </a:lnTo>
                <a:lnTo>
                  <a:pt x="1633" y="835"/>
                </a:lnTo>
                <a:lnTo>
                  <a:pt x="1633" y="856"/>
                </a:lnTo>
                <a:lnTo>
                  <a:pt x="1633" y="877"/>
                </a:lnTo>
                <a:lnTo>
                  <a:pt x="1633" y="897"/>
                </a:lnTo>
                <a:lnTo>
                  <a:pt x="1633" y="918"/>
                </a:lnTo>
                <a:lnTo>
                  <a:pt x="1633" y="939"/>
                </a:lnTo>
                <a:lnTo>
                  <a:pt x="1633" y="959"/>
                </a:lnTo>
                <a:lnTo>
                  <a:pt x="1633" y="980"/>
                </a:lnTo>
                <a:lnTo>
                  <a:pt x="1633" y="1000"/>
                </a:lnTo>
                <a:lnTo>
                  <a:pt x="1633" y="1022"/>
                </a:lnTo>
                <a:lnTo>
                  <a:pt x="1633" y="1042"/>
                </a:lnTo>
                <a:lnTo>
                  <a:pt x="1633" y="1062"/>
                </a:lnTo>
                <a:lnTo>
                  <a:pt x="1633" y="1082"/>
                </a:lnTo>
                <a:lnTo>
                  <a:pt x="1633" y="1102"/>
                </a:lnTo>
                <a:lnTo>
                  <a:pt x="987" y="1102"/>
                </a:lnTo>
                <a:close/>
              </a:path>
            </a:pathLst>
          </a:custGeom>
          <a:solidFill>
            <a:srgbClr val="A28B4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6732432" y="3823697"/>
            <a:ext cx="162073" cy="196900"/>
          </a:xfrm>
          <a:custGeom>
            <a:avLst/>
            <a:gdLst>
              <a:gd name="T0" fmla="*/ 0 w 608"/>
              <a:gd name="T1" fmla="*/ 0 h 734"/>
              <a:gd name="T2" fmla="*/ 2147483647 w 608"/>
              <a:gd name="T3" fmla="*/ 0 h 734"/>
              <a:gd name="T4" fmla="*/ 2147483647 w 608"/>
              <a:gd name="T5" fmla="*/ 2147483647 h 734"/>
              <a:gd name="T6" fmla="*/ 2147483647 w 608"/>
              <a:gd name="T7" fmla="*/ 2147483647 h 734"/>
              <a:gd name="T8" fmla="*/ 2147483647 w 608"/>
              <a:gd name="T9" fmla="*/ 2147483647 h 734"/>
              <a:gd name="T10" fmla="*/ 2147483647 w 608"/>
              <a:gd name="T11" fmla="*/ 2147483647 h 734"/>
              <a:gd name="T12" fmla="*/ 2147483647 w 608"/>
              <a:gd name="T13" fmla="*/ 2147483647 h 734"/>
              <a:gd name="T14" fmla="*/ 2147483647 w 608"/>
              <a:gd name="T15" fmla="*/ 2147483647 h 734"/>
              <a:gd name="T16" fmla="*/ 2147483647 w 608"/>
              <a:gd name="T17" fmla="*/ 2147483647 h 734"/>
              <a:gd name="T18" fmla="*/ 2147483647 w 608"/>
              <a:gd name="T19" fmla="*/ 2147483647 h 734"/>
              <a:gd name="T20" fmla="*/ 2147483647 w 608"/>
              <a:gd name="T21" fmla="*/ 2147483647 h 734"/>
              <a:gd name="T22" fmla="*/ 2147483647 w 608"/>
              <a:gd name="T23" fmla="*/ 2147483647 h 734"/>
              <a:gd name="T24" fmla="*/ 2147483647 w 608"/>
              <a:gd name="T25" fmla="*/ 2147483647 h 734"/>
              <a:gd name="T26" fmla="*/ 2147483647 w 608"/>
              <a:gd name="T27" fmla="*/ 2147483647 h 734"/>
              <a:gd name="T28" fmla="*/ 2147483647 w 608"/>
              <a:gd name="T29" fmla="*/ 2147483647 h 734"/>
              <a:gd name="T30" fmla="*/ 2147483647 w 608"/>
              <a:gd name="T31" fmla="*/ 2147483647 h 734"/>
              <a:gd name="T32" fmla="*/ 2147483647 w 608"/>
              <a:gd name="T33" fmla="*/ 2147483647 h 734"/>
              <a:gd name="T34" fmla="*/ 2147483647 w 608"/>
              <a:gd name="T35" fmla="*/ 2147483647 h 734"/>
              <a:gd name="T36" fmla="*/ 0 w 608"/>
              <a:gd name="T37" fmla="*/ 2147483647 h 734"/>
              <a:gd name="T38" fmla="*/ 0 w 608"/>
              <a:gd name="T39" fmla="*/ 0 h 73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08"/>
              <a:gd name="T61" fmla="*/ 0 h 734"/>
              <a:gd name="T62" fmla="*/ 608 w 608"/>
              <a:gd name="T63" fmla="*/ 734 h 73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08" h="734">
                <a:moveTo>
                  <a:pt x="0" y="0"/>
                </a:moveTo>
                <a:lnTo>
                  <a:pt x="608" y="0"/>
                </a:lnTo>
                <a:lnTo>
                  <a:pt x="608" y="18"/>
                </a:lnTo>
                <a:lnTo>
                  <a:pt x="608" y="41"/>
                </a:lnTo>
                <a:lnTo>
                  <a:pt x="608" y="69"/>
                </a:lnTo>
                <a:lnTo>
                  <a:pt x="608" y="101"/>
                </a:lnTo>
                <a:lnTo>
                  <a:pt x="608" y="138"/>
                </a:lnTo>
                <a:lnTo>
                  <a:pt x="608" y="179"/>
                </a:lnTo>
                <a:lnTo>
                  <a:pt x="608" y="224"/>
                </a:lnTo>
                <a:lnTo>
                  <a:pt x="608" y="271"/>
                </a:lnTo>
                <a:lnTo>
                  <a:pt x="608" y="322"/>
                </a:lnTo>
                <a:lnTo>
                  <a:pt x="608" y="376"/>
                </a:lnTo>
                <a:lnTo>
                  <a:pt x="608" y="431"/>
                </a:lnTo>
                <a:lnTo>
                  <a:pt x="608" y="489"/>
                </a:lnTo>
                <a:lnTo>
                  <a:pt x="608" y="548"/>
                </a:lnTo>
                <a:lnTo>
                  <a:pt x="608" y="609"/>
                </a:lnTo>
                <a:lnTo>
                  <a:pt x="608" y="671"/>
                </a:lnTo>
                <a:lnTo>
                  <a:pt x="608" y="734"/>
                </a:lnTo>
                <a:lnTo>
                  <a:pt x="0" y="734"/>
                </a:lnTo>
                <a:lnTo>
                  <a:pt x="0" y="0"/>
                </a:lnTo>
                <a:close/>
              </a:path>
            </a:pathLst>
          </a:custGeom>
          <a:solidFill>
            <a:srgbClr val="D73F3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6457845" y="3823697"/>
            <a:ext cx="162074" cy="196900"/>
          </a:xfrm>
          <a:custGeom>
            <a:avLst/>
            <a:gdLst>
              <a:gd name="T0" fmla="*/ 0 w 607"/>
              <a:gd name="T1" fmla="*/ 0 h 734"/>
              <a:gd name="T2" fmla="*/ 2147483647 w 607"/>
              <a:gd name="T3" fmla="*/ 0 h 734"/>
              <a:gd name="T4" fmla="*/ 2147483647 w 607"/>
              <a:gd name="T5" fmla="*/ 2147483647 h 734"/>
              <a:gd name="T6" fmla="*/ 0 w 607"/>
              <a:gd name="T7" fmla="*/ 2147483647 h 734"/>
              <a:gd name="T8" fmla="*/ 0 w 607"/>
              <a:gd name="T9" fmla="*/ 2147483647 h 734"/>
              <a:gd name="T10" fmla="*/ 0 w 607"/>
              <a:gd name="T11" fmla="*/ 2147483647 h 734"/>
              <a:gd name="T12" fmla="*/ 0 w 607"/>
              <a:gd name="T13" fmla="*/ 2147483647 h 734"/>
              <a:gd name="T14" fmla="*/ 0 w 607"/>
              <a:gd name="T15" fmla="*/ 2147483647 h 734"/>
              <a:gd name="T16" fmla="*/ 0 w 607"/>
              <a:gd name="T17" fmla="*/ 2147483647 h 734"/>
              <a:gd name="T18" fmla="*/ 0 w 607"/>
              <a:gd name="T19" fmla="*/ 2147483647 h 734"/>
              <a:gd name="T20" fmla="*/ 0 w 607"/>
              <a:gd name="T21" fmla="*/ 2147483647 h 734"/>
              <a:gd name="T22" fmla="*/ 0 w 607"/>
              <a:gd name="T23" fmla="*/ 2147483647 h 734"/>
              <a:gd name="T24" fmla="*/ 0 w 607"/>
              <a:gd name="T25" fmla="*/ 2147483647 h 734"/>
              <a:gd name="T26" fmla="*/ 0 w 607"/>
              <a:gd name="T27" fmla="*/ 2147483647 h 734"/>
              <a:gd name="T28" fmla="*/ 0 w 607"/>
              <a:gd name="T29" fmla="*/ 2147483647 h 734"/>
              <a:gd name="T30" fmla="*/ 0 w 607"/>
              <a:gd name="T31" fmla="*/ 2147483647 h 734"/>
              <a:gd name="T32" fmla="*/ 0 w 607"/>
              <a:gd name="T33" fmla="*/ 2147483647 h 734"/>
              <a:gd name="T34" fmla="*/ 0 w 607"/>
              <a:gd name="T35" fmla="*/ 2147483647 h 734"/>
              <a:gd name="T36" fmla="*/ 0 w 607"/>
              <a:gd name="T37" fmla="*/ 2147483647 h 734"/>
              <a:gd name="T38" fmla="*/ 0 w 607"/>
              <a:gd name="T39" fmla="*/ 0 h 73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07"/>
              <a:gd name="T61" fmla="*/ 0 h 734"/>
              <a:gd name="T62" fmla="*/ 607 w 607"/>
              <a:gd name="T63" fmla="*/ 734 h 73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07" h="734">
                <a:moveTo>
                  <a:pt x="0" y="0"/>
                </a:moveTo>
                <a:lnTo>
                  <a:pt x="607" y="0"/>
                </a:lnTo>
                <a:lnTo>
                  <a:pt x="607" y="734"/>
                </a:lnTo>
                <a:lnTo>
                  <a:pt x="0" y="734"/>
                </a:lnTo>
                <a:lnTo>
                  <a:pt x="0" y="671"/>
                </a:lnTo>
                <a:lnTo>
                  <a:pt x="0" y="609"/>
                </a:lnTo>
                <a:lnTo>
                  <a:pt x="0" y="548"/>
                </a:lnTo>
                <a:lnTo>
                  <a:pt x="0" y="489"/>
                </a:lnTo>
                <a:lnTo>
                  <a:pt x="0" y="431"/>
                </a:lnTo>
                <a:lnTo>
                  <a:pt x="0" y="376"/>
                </a:lnTo>
                <a:lnTo>
                  <a:pt x="0" y="322"/>
                </a:lnTo>
                <a:lnTo>
                  <a:pt x="0" y="271"/>
                </a:lnTo>
                <a:lnTo>
                  <a:pt x="0" y="224"/>
                </a:lnTo>
                <a:lnTo>
                  <a:pt x="0" y="179"/>
                </a:lnTo>
                <a:lnTo>
                  <a:pt x="0" y="138"/>
                </a:lnTo>
                <a:lnTo>
                  <a:pt x="0" y="101"/>
                </a:lnTo>
                <a:lnTo>
                  <a:pt x="0" y="69"/>
                </a:lnTo>
                <a:lnTo>
                  <a:pt x="0" y="41"/>
                </a:lnTo>
                <a:lnTo>
                  <a:pt x="0" y="18"/>
                </a:lnTo>
                <a:lnTo>
                  <a:pt x="0" y="0"/>
                </a:lnTo>
                <a:close/>
              </a:path>
            </a:pathLst>
          </a:custGeom>
          <a:solidFill>
            <a:srgbClr val="D73F3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6457845" y="4129092"/>
            <a:ext cx="162074" cy="196900"/>
          </a:xfrm>
          <a:custGeom>
            <a:avLst/>
            <a:gdLst>
              <a:gd name="T0" fmla="*/ 2147483647 w 607"/>
              <a:gd name="T1" fmla="*/ 2147483647 h 737"/>
              <a:gd name="T2" fmla="*/ 2147483647 w 607"/>
              <a:gd name="T3" fmla="*/ 2147483647 h 737"/>
              <a:gd name="T4" fmla="*/ 2147483647 w 607"/>
              <a:gd name="T5" fmla="*/ 2147483647 h 737"/>
              <a:gd name="T6" fmla="*/ 2147483647 w 607"/>
              <a:gd name="T7" fmla="*/ 2147483647 h 737"/>
              <a:gd name="T8" fmla="*/ 2147483647 w 607"/>
              <a:gd name="T9" fmla="*/ 2147483647 h 737"/>
              <a:gd name="T10" fmla="*/ 2147483647 w 607"/>
              <a:gd name="T11" fmla="*/ 2147483647 h 737"/>
              <a:gd name="T12" fmla="*/ 2147483647 w 607"/>
              <a:gd name="T13" fmla="*/ 2147483647 h 737"/>
              <a:gd name="T14" fmla="*/ 2147483647 w 607"/>
              <a:gd name="T15" fmla="*/ 2147483647 h 737"/>
              <a:gd name="T16" fmla="*/ 2147483647 w 607"/>
              <a:gd name="T17" fmla="*/ 2147483647 h 737"/>
              <a:gd name="T18" fmla="*/ 2147483647 w 607"/>
              <a:gd name="T19" fmla="*/ 2147483647 h 737"/>
              <a:gd name="T20" fmla="*/ 2147483647 w 607"/>
              <a:gd name="T21" fmla="*/ 2147483647 h 737"/>
              <a:gd name="T22" fmla="*/ 2147483647 w 607"/>
              <a:gd name="T23" fmla="*/ 2147483647 h 737"/>
              <a:gd name="T24" fmla="*/ 2147483647 w 607"/>
              <a:gd name="T25" fmla="*/ 2147483647 h 737"/>
              <a:gd name="T26" fmla="*/ 2147483647 w 607"/>
              <a:gd name="T27" fmla="*/ 2147483647 h 737"/>
              <a:gd name="T28" fmla="*/ 2147483647 w 607"/>
              <a:gd name="T29" fmla="*/ 2147483647 h 737"/>
              <a:gd name="T30" fmla="*/ 2147483647 w 607"/>
              <a:gd name="T31" fmla="*/ 2147483647 h 737"/>
              <a:gd name="T32" fmla="*/ 2147483647 w 607"/>
              <a:gd name="T33" fmla="*/ 2147483647 h 737"/>
              <a:gd name="T34" fmla="*/ 2147483647 w 607"/>
              <a:gd name="T35" fmla="*/ 2147483647 h 737"/>
              <a:gd name="T36" fmla="*/ 2147483647 w 607"/>
              <a:gd name="T37" fmla="*/ 2147483647 h 737"/>
              <a:gd name="T38" fmla="*/ 2147483647 w 607"/>
              <a:gd name="T39" fmla="*/ 2147483647 h 737"/>
              <a:gd name="T40" fmla="*/ 2147483647 w 607"/>
              <a:gd name="T41" fmla="*/ 2147483647 h 737"/>
              <a:gd name="T42" fmla="*/ 2147483647 w 607"/>
              <a:gd name="T43" fmla="*/ 2147483647 h 737"/>
              <a:gd name="T44" fmla="*/ 2147483647 w 607"/>
              <a:gd name="T45" fmla="*/ 2147483647 h 737"/>
              <a:gd name="T46" fmla="*/ 2147483647 w 607"/>
              <a:gd name="T47" fmla="*/ 2147483647 h 737"/>
              <a:gd name="T48" fmla="*/ 2147483647 w 607"/>
              <a:gd name="T49" fmla="*/ 2147483647 h 737"/>
              <a:gd name="T50" fmla="*/ 2147483647 w 607"/>
              <a:gd name="T51" fmla="*/ 2147483647 h 737"/>
              <a:gd name="T52" fmla="*/ 2147483647 w 607"/>
              <a:gd name="T53" fmla="*/ 2147483647 h 737"/>
              <a:gd name="T54" fmla="*/ 2147483647 w 607"/>
              <a:gd name="T55" fmla="*/ 2147483647 h 737"/>
              <a:gd name="T56" fmla="*/ 2147483647 w 607"/>
              <a:gd name="T57" fmla="*/ 2147483647 h 737"/>
              <a:gd name="T58" fmla="*/ 2147483647 w 607"/>
              <a:gd name="T59" fmla="*/ 2147483647 h 737"/>
              <a:gd name="T60" fmla="*/ 2147483647 w 607"/>
              <a:gd name="T61" fmla="*/ 2147483647 h 737"/>
              <a:gd name="T62" fmla="*/ 2147483647 w 607"/>
              <a:gd name="T63" fmla="*/ 2147483647 h 737"/>
              <a:gd name="T64" fmla="*/ 0 w 607"/>
              <a:gd name="T65" fmla="*/ 2147483647 h 737"/>
              <a:gd name="T66" fmla="*/ 0 w 607"/>
              <a:gd name="T67" fmla="*/ 2147483647 h 737"/>
              <a:gd name="T68" fmla="*/ 0 w 607"/>
              <a:gd name="T69" fmla="*/ 2147483647 h 737"/>
              <a:gd name="T70" fmla="*/ 0 w 607"/>
              <a:gd name="T71" fmla="*/ 2147483647 h 737"/>
              <a:gd name="T72" fmla="*/ 0 w 607"/>
              <a:gd name="T73" fmla="*/ 2147483647 h 737"/>
              <a:gd name="T74" fmla="*/ 0 w 607"/>
              <a:gd name="T75" fmla="*/ 2147483647 h 737"/>
              <a:gd name="T76" fmla="*/ 0 w 607"/>
              <a:gd name="T77" fmla="*/ 2147483647 h 737"/>
              <a:gd name="T78" fmla="*/ 0 w 607"/>
              <a:gd name="T79" fmla="*/ 2147483647 h 737"/>
              <a:gd name="T80" fmla="*/ 0 w 607"/>
              <a:gd name="T81" fmla="*/ 2147483647 h 737"/>
              <a:gd name="T82" fmla="*/ 0 w 607"/>
              <a:gd name="T83" fmla="*/ 2147483647 h 737"/>
              <a:gd name="T84" fmla="*/ 0 w 607"/>
              <a:gd name="T85" fmla="*/ 2147483647 h 737"/>
              <a:gd name="T86" fmla="*/ 0 w 607"/>
              <a:gd name="T87" fmla="*/ 2147483647 h 737"/>
              <a:gd name="T88" fmla="*/ 0 w 607"/>
              <a:gd name="T89" fmla="*/ 2147483647 h 737"/>
              <a:gd name="T90" fmla="*/ 0 w 607"/>
              <a:gd name="T91" fmla="*/ 2147483647 h 737"/>
              <a:gd name="T92" fmla="*/ 0 w 607"/>
              <a:gd name="T93" fmla="*/ 2147483647 h 737"/>
              <a:gd name="T94" fmla="*/ 0 w 607"/>
              <a:gd name="T95" fmla="*/ 2147483647 h 737"/>
              <a:gd name="T96" fmla="*/ 0 w 607"/>
              <a:gd name="T97" fmla="*/ 2147483647 h 737"/>
              <a:gd name="T98" fmla="*/ 0 w 607"/>
              <a:gd name="T99" fmla="*/ 0 h 737"/>
              <a:gd name="T100" fmla="*/ 2147483647 w 607"/>
              <a:gd name="T101" fmla="*/ 0 h 737"/>
              <a:gd name="T102" fmla="*/ 2147483647 w 607"/>
              <a:gd name="T103" fmla="*/ 2147483647 h 73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07"/>
              <a:gd name="T157" fmla="*/ 0 h 737"/>
              <a:gd name="T158" fmla="*/ 607 w 607"/>
              <a:gd name="T159" fmla="*/ 737 h 73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07" h="737">
                <a:moveTo>
                  <a:pt x="607" y="737"/>
                </a:moveTo>
                <a:lnTo>
                  <a:pt x="215" y="737"/>
                </a:lnTo>
                <a:lnTo>
                  <a:pt x="203" y="737"/>
                </a:lnTo>
                <a:lnTo>
                  <a:pt x="193" y="737"/>
                </a:lnTo>
                <a:lnTo>
                  <a:pt x="181" y="735"/>
                </a:lnTo>
                <a:lnTo>
                  <a:pt x="171" y="734"/>
                </a:lnTo>
                <a:lnTo>
                  <a:pt x="160" y="732"/>
                </a:lnTo>
                <a:lnTo>
                  <a:pt x="150" y="728"/>
                </a:lnTo>
                <a:lnTo>
                  <a:pt x="139" y="725"/>
                </a:lnTo>
                <a:lnTo>
                  <a:pt x="129" y="722"/>
                </a:lnTo>
                <a:lnTo>
                  <a:pt x="119" y="717"/>
                </a:lnTo>
                <a:lnTo>
                  <a:pt x="110" y="713"/>
                </a:lnTo>
                <a:lnTo>
                  <a:pt x="101" y="707"/>
                </a:lnTo>
                <a:lnTo>
                  <a:pt x="91" y="703"/>
                </a:lnTo>
                <a:lnTo>
                  <a:pt x="83" y="696"/>
                </a:lnTo>
                <a:lnTo>
                  <a:pt x="74" y="689"/>
                </a:lnTo>
                <a:lnTo>
                  <a:pt x="66" y="684"/>
                </a:lnTo>
                <a:lnTo>
                  <a:pt x="59" y="676"/>
                </a:lnTo>
                <a:lnTo>
                  <a:pt x="52" y="668"/>
                </a:lnTo>
                <a:lnTo>
                  <a:pt x="45" y="660"/>
                </a:lnTo>
                <a:lnTo>
                  <a:pt x="39" y="653"/>
                </a:lnTo>
                <a:lnTo>
                  <a:pt x="33" y="645"/>
                </a:lnTo>
                <a:lnTo>
                  <a:pt x="28" y="635"/>
                </a:lnTo>
                <a:lnTo>
                  <a:pt x="23" y="626"/>
                </a:lnTo>
                <a:lnTo>
                  <a:pt x="19" y="617"/>
                </a:lnTo>
                <a:lnTo>
                  <a:pt x="14" y="607"/>
                </a:lnTo>
                <a:lnTo>
                  <a:pt x="11" y="597"/>
                </a:lnTo>
                <a:lnTo>
                  <a:pt x="9" y="587"/>
                </a:lnTo>
                <a:lnTo>
                  <a:pt x="5" y="576"/>
                </a:lnTo>
                <a:lnTo>
                  <a:pt x="4" y="565"/>
                </a:lnTo>
                <a:lnTo>
                  <a:pt x="2" y="554"/>
                </a:lnTo>
                <a:lnTo>
                  <a:pt x="1" y="543"/>
                </a:lnTo>
                <a:lnTo>
                  <a:pt x="0" y="530"/>
                </a:lnTo>
                <a:lnTo>
                  <a:pt x="0" y="518"/>
                </a:lnTo>
                <a:lnTo>
                  <a:pt x="0" y="516"/>
                </a:lnTo>
                <a:lnTo>
                  <a:pt x="0" y="507"/>
                </a:lnTo>
                <a:lnTo>
                  <a:pt x="0" y="495"/>
                </a:lnTo>
                <a:lnTo>
                  <a:pt x="0" y="478"/>
                </a:lnTo>
                <a:lnTo>
                  <a:pt x="0" y="456"/>
                </a:lnTo>
                <a:lnTo>
                  <a:pt x="0" y="430"/>
                </a:lnTo>
                <a:lnTo>
                  <a:pt x="0" y="400"/>
                </a:lnTo>
                <a:lnTo>
                  <a:pt x="0" y="368"/>
                </a:lnTo>
                <a:lnTo>
                  <a:pt x="0" y="332"/>
                </a:lnTo>
                <a:lnTo>
                  <a:pt x="0" y="292"/>
                </a:lnTo>
                <a:lnTo>
                  <a:pt x="0" y="248"/>
                </a:lnTo>
                <a:lnTo>
                  <a:pt x="0" y="204"/>
                </a:lnTo>
                <a:lnTo>
                  <a:pt x="0" y="156"/>
                </a:lnTo>
                <a:lnTo>
                  <a:pt x="0" y="106"/>
                </a:lnTo>
                <a:lnTo>
                  <a:pt x="0" y="54"/>
                </a:lnTo>
                <a:lnTo>
                  <a:pt x="0" y="0"/>
                </a:lnTo>
                <a:lnTo>
                  <a:pt x="607" y="0"/>
                </a:lnTo>
                <a:lnTo>
                  <a:pt x="607" y="737"/>
                </a:lnTo>
                <a:close/>
              </a:path>
            </a:pathLst>
          </a:custGeom>
          <a:solidFill>
            <a:srgbClr val="D73F3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6732432" y="4129092"/>
            <a:ext cx="162073" cy="196900"/>
          </a:xfrm>
          <a:custGeom>
            <a:avLst/>
            <a:gdLst>
              <a:gd name="T0" fmla="*/ 2147483647 w 608"/>
              <a:gd name="T1" fmla="*/ 2147483647 h 737"/>
              <a:gd name="T2" fmla="*/ 2147483647 w 608"/>
              <a:gd name="T3" fmla="*/ 2147483647 h 737"/>
              <a:gd name="T4" fmla="*/ 2147483647 w 608"/>
              <a:gd name="T5" fmla="*/ 2147483647 h 737"/>
              <a:gd name="T6" fmla="*/ 2147483647 w 608"/>
              <a:gd name="T7" fmla="*/ 2147483647 h 737"/>
              <a:gd name="T8" fmla="*/ 2147483647 w 608"/>
              <a:gd name="T9" fmla="*/ 2147483647 h 737"/>
              <a:gd name="T10" fmla="*/ 2147483647 w 608"/>
              <a:gd name="T11" fmla="*/ 2147483647 h 737"/>
              <a:gd name="T12" fmla="*/ 2147483647 w 608"/>
              <a:gd name="T13" fmla="*/ 2147483647 h 737"/>
              <a:gd name="T14" fmla="*/ 2147483647 w 608"/>
              <a:gd name="T15" fmla="*/ 2147483647 h 737"/>
              <a:gd name="T16" fmla="*/ 2147483647 w 608"/>
              <a:gd name="T17" fmla="*/ 2147483647 h 737"/>
              <a:gd name="T18" fmla="*/ 2147483647 w 608"/>
              <a:gd name="T19" fmla="*/ 2147483647 h 737"/>
              <a:gd name="T20" fmla="*/ 2147483647 w 608"/>
              <a:gd name="T21" fmla="*/ 2147483647 h 737"/>
              <a:gd name="T22" fmla="*/ 2147483647 w 608"/>
              <a:gd name="T23" fmla="*/ 2147483647 h 737"/>
              <a:gd name="T24" fmla="*/ 2147483647 w 608"/>
              <a:gd name="T25" fmla="*/ 2147483647 h 737"/>
              <a:gd name="T26" fmla="*/ 2147483647 w 608"/>
              <a:gd name="T27" fmla="*/ 2147483647 h 737"/>
              <a:gd name="T28" fmla="*/ 2147483647 w 608"/>
              <a:gd name="T29" fmla="*/ 2147483647 h 737"/>
              <a:gd name="T30" fmla="*/ 2147483647 w 608"/>
              <a:gd name="T31" fmla="*/ 2147483647 h 737"/>
              <a:gd name="T32" fmla="*/ 2147483647 w 608"/>
              <a:gd name="T33" fmla="*/ 2147483647 h 737"/>
              <a:gd name="T34" fmla="*/ 0 w 608"/>
              <a:gd name="T35" fmla="*/ 2147483647 h 737"/>
              <a:gd name="T36" fmla="*/ 0 w 608"/>
              <a:gd name="T37" fmla="*/ 0 h 737"/>
              <a:gd name="T38" fmla="*/ 2147483647 w 608"/>
              <a:gd name="T39" fmla="*/ 0 h 737"/>
              <a:gd name="T40" fmla="*/ 2147483647 w 608"/>
              <a:gd name="T41" fmla="*/ 2147483647 h 737"/>
              <a:gd name="T42" fmla="*/ 2147483647 w 608"/>
              <a:gd name="T43" fmla="*/ 2147483647 h 737"/>
              <a:gd name="T44" fmla="*/ 2147483647 w 608"/>
              <a:gd name="T45" fmla="*/ 2147483647 h 737"/>
              <a:gd name="T46" fmla="*/ 2147483647 w 608"/>
              <a:gd name="T47" fmla="*/ 2147483647 h 737"/>
              <a:gd name="T48" fmla="*/ 2147483647 w 608"/>
              <a:gd name="T49" fmla="*/ 2147483647 h 737"/>
              <a:gd name="T50" fmla="*/ 2147483647 w 608"/>
              <a:gd name="T51" fmla="*/ 2147483647 h 737"/>
              <a:gd name="T52" fmla="*/ 2147483647 w 608"/>
              <a:gd name="T53" fmla="*/ 2147483647 h 737"/>
              <a:gd name="T54" fmla="*/ 2147483647 w 608"/>
              <a:gd name="T55" fmla="*/ 2147483647 h 737"/>
              <a:gd name="T56" fmla="*/ 2147483647 w 608"/>
              <a:gd name="T57" fmla="*/ 2147483647 h 737"/>
              <a:gd name="T58" fmla="*/ 2147483647 w 608"/>
              <a:gd name="T59" fmla="*/ 2147483647 h 737"/>
              <a:gd name="T60" fmla="*/ 2147483647 w 608"/>
              <a:gd name="T61" fmla="*/ 2147483647 h 737"/>
              <a:gd name="T62" fmla="*/ 2147483647 w 608"/>
              <a:gd name="T63" fmla="*/ 2147483647 h 737"/>
              <a:gd name="T64" fmla="*/ 2147483647 w 608"/>
              <a:gd name="T65" fmla="*/ 2147483647 h 737"/>
              <a:gd name="T66" fmla="*/ 2147483647 w 608"/>
              <a:gd name="T67" fmla="*/ 2147483647 h 737"/>
              <a:gd name="T68" fmla="*/ 2147483647 w 608"/>
              <a:gd name="T69" fmla="*/ 2147483647 h 737"/>
              <a:gd name="T70" fmla="*/ 2147483647 w 608"/>
              <a:gd name="T71" fmla="*/ 2147483647 h 737"/>
              <a:gd name="T72" fmla="*/ 2147483647 w 608"/>
              <a:gd name="T73" fmla="*/ 2147483647 h 737"/>
              <a:gd name="T74" fmla="*/ 2147483647 w 608"/>
              <a:gd name="T75" fmla="*/ 2147483647 h 737"/>
              <a:gd name="T76" fmla="*/ 2147483647 w 608"/>
              <a:gd name="T77" fmla="*/ 2147483647 h 737"/>
              <a:gd name="T78" fmla="*/ 2147483647 w 608"/>
              <a:gd name="T79" fmla="*/ 2147483647 h 737"/>
              <a:gd name="T80" fmla="*/ 2147483647 w 608"/>
              <a:gd name="T81" fmla="*/ 2147483647 h 737"/>
              <a:gd name="T82" fmla="*/ 2147483647 w 608"/>
              <a:gd name="T83" fmla="*/ 2147483647 h 737"/>
              <a:gd name="T84" fmla="*/ 2147483647 w 608"/>
              <a:gd name="T85" fmla="*/ 2147483647 h 737"/>
              <a:gd name="T86" fmla="*/ 2147483647 w 608"/>
              <a:gd name="T87" fmla="*/ 2147483647 h 737"/>
              <a:gd name="T88" fmla="*/ 2147483647 w 608"/>
              <a:gd name="T89" fmla="*/ 2147483647 h 737"/>
              <a:gd name="T90" fmla="*/ 2147483647 w 608"/>
              <a:gd name="T91" fmla="*/ 2147483647 h 737"/>
              <a:gd name="T92" fmla="*/ 2147483647 w 608"/>
              <a:gd name="T93" fmla="*/ 2147483647 h 737"/>
              <a:gd name="T94" fmla="*/ 2147483647 w 608"/>
              <a:gd name="T95" fmla="*/ 2147483647 h 737"/>
              <a:gd name="T96" fmla="*/ 2147483647 w 608"/>
              <a:gd name="T97" fmla="*/ 2147483647 h 737"/>
              <a:gd name="T98" fmla="*/ 2147483647 w 608"/>
              <a:gd name="T99" fmla="*/ 2147483647 h 737"/>
              <a:gd name="T100" fmla="*/ 2147483647 w 608"/>
              <a:gd name="T101" fmla="*/ 2147483647 h 737"/>
              <a:gd name="T102" fmla="*/ 2147483647 w 608"/>
              <a:gd name="T103" fmla="*/ 2147483647 h 73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08"/>
              <a:gd name="T157" fmla="*/ 0 h 737"/>
              <a:gd name="T158" fmla="*/ 608 w 608"/>
              <a:gd name="T159" fmla="*/ 737 h 73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08" h="737">
                <a:moveTo>
                  <a:pt x="549" y="676"/>
                </a:moveTo>
                <a:lnTo>
                  <a:pt x="541" y="684"/>
                </a:lnTo>
                <a:lnTo>
                  <a:pt x="533" y="689"/>
                </a:lnTo>
                <a:lnTo>
                  <a:pt x="524" y="696"/>
                </a:lnTo>
                <a:lnTo>
                  <a:pt x="517" y="703"/>
                </a:lnTo>
                <a:lnTo>
                  <a:pt x="507" y="707"/>
                </a:lnTo>
                <a:lnTo>
                  <a:pt x="498" y="713"/>
                </a:lnTo>
                <a:lnTo>
                  <a:pt x="488" y="717"/>
                </a:lnTo>
                <a:lnTo>
                  <a:pt x="479" y="722"/>
                </a:lnTo>
                <a:lnTo>
                  <a:pt x="468" y="725"/>
                </a:lnTo>
                <a:lnTo>
                  <a:pt x="458" y="728"/>
                </a:lnTo>
                <a:lnTo>
                  <a:pt x="448" y="732"/>
                </a:lnTo>
                <a:lnTo>
                  <a:pt x="437" y="734"/>
                </a:lnTo>
                <a:lnTo>
                  <a:pt x="425" y="735"/>
                </a:lnTo>
                <a:lnTo>
                  <a:pt x="414" y="737"/>
                </a:lnTo>
                <a:lnTo>
                  <a:pt x="403" y="737"/>
                </a:lnTo>
                <a:lnTo>
                  <a:pt x="392" y="737"/>
                </a:lnTo>
                <a:lnTo>
                  <a:pt x="0" y="737"/>
                </a:lnTo>
                <a:lnTo>
                  <a:pt x="0" y="0"/>
                </a:lnTo>
                <a:lnTo>
                  <a:pt x="608" y="0"/>
                </a:lnTo>
                <a:lnTo>
                  <a:pt x="608" y="54"/>
                </a:lnTo>
                <a:lnTo>
                  <a:pt x="608" y="106"/>
                </a:lnTo>
                <a:lnTo>
                  <a:pt x="608" y="156"/>
                </a:lnTo>
                <a:lnTo>
                  <a:pt x="608" y="204"/>
                </a:lnTo>
                <a:lnTo>
                  <a:pt x="608" y="248"/>
                </a:lnTo>
                <a:lnTo>
                  <a:pt x="608" y="292"/>
                </a:lnTo>
                <a:lnTo>
                  <a:pt x="608" y="332"/>
                </a:lnTo>
                <a:lnTo>
                  <a:pt x="608" y="368"/>
                </a:lnTo>
                <a:lnTo>
                  <a:pt x="608" y="400"/>
                </a:lnTo>
                <a:lnTo>
                  <a:pt x="608" y="430"/>
                </a:lnTo>
                <a:lnTo>
                  <a:pt x="608" y="456"/>
                </a:lnTo>
                <a:lnTo>
                  <a:pt x="608" y="478"/>
                </a:lnTo>
                <a:lnTo>
                  <a:pt x="608" y="495"/>
                </a:lnTo>
                <a:lnTo>
                  <a:pt x="608" y="507"/>
                </a:lnTo>
                <a:lnTo>
                  <a:pt x="608" y="516"/>
                </a:lnTo>
                <a:lnTo>
                  <a:pt x="608" y="518"/>
                </a:lnTo>
                <a:lnTo>
                  <a:pt x="608" y="530"/>
                </a:lnTo>
                <a:lnTo>
                  <a:pt x="606" y="543"/>
                </a:lnTo>
                <a:lnTo>
                  <a:pt x="605" y="554"/>
                </a:lnTo>
                <a:lnTo>
                  <a:pt x="604" y="565"/>
                </a:lnTo>
                <a:lnTo>
                  <a:pt x="601" y="576"/>
                </a:lnTo>
                <a:lnTo>
                  <a:pt x="599" y="587"/>
                </a:lnTo>
                <a:lnTo>
                  <a:pt x="596" y="597"/>
                </a:lnTo>
                <a:lnTo>
                  <a:pt x="592" y="607"/>
                </a:lnTo>
                <a:lnTo>
                  <a:pt x="589" y="617"/>
                </a:lnTo>
                <a:lnTo>
                  <a:pt x="584" y="626"/>
                </a:lnTo>
                <a:lnTo>
                  <a:pt x="579" y="635"/>
                </a:lnTo>
                <a:lnTo>
                  <a:pt x="574" y="645"/>
                </a:lnTo>
                <a:lnTo>
                  <a:pt x="569" y="653"/>
                </a:lnTo>
                <a:lnTo>
                  <a:pt x="562" y="660"/>
                </a:lnTo>
                <a:lnTo>
                  <a:pt x="555" y="668"/>
                </a:lnTo>
                <a:lnTo>
                  <a:pt x="549" y="676"/>
                </a:lnTo>
                <a:close/>
              </a:path>
            </a:pathLst>
          </a:custGeom>
          <a:solidFill>
            <a:srgbClr val="D73F3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6499366" y="3846432"/>
            <a:ext cx="2679" cy="4018"/>
          </a:xfrm>
          <a:custGeom>
            <a:avLst/>
            <a:gdLst>
              <a:gd name="T0" fmla="*/ 2147483647 w 13"/>
              <a:gd name="T1" fmla="*/ 2147483647 h 14"/>
              <a:gd name="T2" fmla="*/ 2147483647 w 13"/>
              <a:gd name="T3" fmla="*/ 2147483647 h 14"/>
              <a:gd name="T4" fmla="*/ 2147483647 w 13"/>
              <a:gd name="T5" fmla="*/ 2147483647 h 14"/>
              <a:gd name="T6" fmla="*/ 2147483647 w 13"/>
              <a:gd name="T7" fmla="*/ 2147483647 h 14"/>
              <a:gd name="T8" fmla="*/ 2147483647 w 13"/>
              <a:gd name="T9" fmla="*/ 2147483647 h 14"/>
              <a:gd name="T10" fmla="*/ 2147483647 w 13"/>
              <a:gd name="T11" fmla="*/ 2147483647 h 14"/>
              <a:gd name="T12" fmla="*/ 2147483647 w 13"/>
              <a:gd name="T13" fmla="*/ 0 h 14"/>
              <a:gd name="T14" fmla="*/ 2147483647 w 13"/>
              <a:gd name="T15" fmla="*/ 0 h 14"/>
              <a:gd name="T16" fmla="*/ 2147483647 w 13"/>
              <a:gd name="T17" fmla="*/ 0 h 14"/>
              <a:gd name="T18" fmla="*/ 2147483647 w 13"/>
              <a:gd name="T19" fmla="*/ 0 h 14"/>
              <a:gd name="T20" fmla="*/ 2147483647 w 13"/>
              <a:gd name="T21" fmla="*/ 0 h 14"/>
              <a:gd name="T22" fmla="*/ 2147483647 w 13"/>
              <a:gd name="T23" fmla="*/ 2147483647 h 14"/>
              <a:gd name="T24" fmla="*/ 2147483647 w 13"/>
              <a:gd name="T25" fmla="*/ 2147483647 h 14"/>
              <a:gd name="T26" fmla="*/ 2147483647 w 13"/>
              <a:gd name="T27" fmla="*/ 2147483647 h 14"/>
              <a:gd name="T28" fmla="*/ 0 w 13"/>
              <a:gd name="T29" fmla="*/ 2147483647 h 14"/>
              <a:gd name="T30" fmla="*/ 0 w 13"/>
              <a:gd name="T31" fmla="*/ 2147483647 h 14"/>
              <a:gd name="T32" fmla="*/ 0 w 13"/>
              <a:gd name="T33" fmla="*/ 2147483647 h 14"/>
              <a:gd name="T34" fmla="*/ 2147483647 w 13"/>
              <a:gd name="T35" fmla="*/ 2147483647 h 14"/>
              <a:gd name="T36" fmla="*/ 2147483647 w 13"/>
              <a:gd name="T37" fmla="*/ 2147483647 h 14"/>
              <a:gd name="T38" fmla="*/ 2147483647 w 13"/>
              <a:gd name="T39" fmla="*/ 2147483647 h 14"/>
              <a:gd name="T40" fmla="*/ 2147483647 w 13"/>
              <a:gd name="T41" fmla="*/ 2147483647 h 14"/>
              <a:gd name="T42" fmla="*/ 2147483647 w 13"/>
              <a:gd name="T43" fmla="*/ 2147483647 h 14"/>
              <a:gd name="T44" fmla="*/ 2147483647 w 13"/>
              <a:gd name="T45" fmla="*/ 2147483647 h 14"/>
              <a:gd name="T46" fmla="*/ 2147483647 w 13"/>
              <a:gd name="T47" fmla="*/ 2147483647 h 14"/>
              <a:gd name="T48" fmla="*/ 2147483647 w 13"/>
              <a:gd name="T49" fmla="*/ 2147483647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"/>
              <a:gd name="T76" fmla="*/ 0 h 14"/>
              <a:gd name="T77" fmla="*/ 13 w 13"/>
              <a:gd name="T78" fmla="*/ 14 h 1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" h="14">
                <a:moveTo>
                  <a:pt x="10" y="10"/>
                </a:moveTo>
                <a:lnTo>
                  <a:pt x="11" y="6"/>
                </a:lnTo>
                <a:lnTo>
                  <a:pt x="13" y="4"/>
                </a:lnTo>
                <a:lnTo>
                  <a:pt x="13" y="3"/>
                </a:lnTo>
                <a:lnTo>
                  <a:pt x="13" y="2"/>
                </a:lnTo>
                <a:lnTo>
                  <a:pt x="13" y="1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5" y="2"/>
                </a:lnTo>
                <a:lnTo>
                  <a:pt x="3" y="4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1" y="13"/>
                </a:lnTo>
                <a:lnTo>
                  <a:pt x="1" y="14"/>
                </a:lnTo>
                <a:lnTo>
                  <a:pt x="3" y="14"/>
                </a:lnTo>
                <a:lnTo>
                  <a:pt x="4" y="14"/>
                </a:lnTo>
                <a:lnTo>
                  <a:pt x="5" y="14"/>
                </a:lnTo>
                <a:lnTo>
                  <a:pt x="6" y="13"/>
                </a:lnTo>
                <a:lnTo>
                  <a:pt x="8" y="12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6499366" y="3937514"/>
            <a:ext cx="2679" cy="4018"/>
          </a:xfrm>
          <a:custGeom>
            <a:avLst/>
            <a:gdLst>
              <a:gd name="T0" fmla="*/ 2147483647 w 13"/>
              <a:gd name="T1" fmla="*/ 2147483647 h 15"/>
              <a:gd name="T2" fmla="*/ 2147483647 w 13"/>
              <a:gd name="T3" fmla="*/ 2147483647 h 15"/>
              <a:gd name="T4" fmla="*/ 2147483647 w 13"/>
              <a:gd name="T5" fmla="*/ 2147483647 h 15"/>
              <a:gd name="T6" fmla="*/ 2147483647 w 13"/>
              <a:gd name="T7" fmla="*/ 2147483647 h 15"/>
              <a:gd name="T8" fmla="*/ 2147483647 w 13"/>
              <a:gd name="T9" fmla="*/ 2147483647 h 15"/>
              <a:gd name="T10" fmla="*/ 2147483647 w 13"/>
              <a:gd name="T11" fmla="*/ 2147483647 h 15"/>
              <a:gd name="T12" fmla="*/ 2147483647 w 13"/>
              <a:gd name="T13" fmla="*/ 0 h 15"/>
              <a:gd name="T14" fmla="*/ 2147483647 w 13"/>
              <a:gd name="T15" fmla="*/ 0 h 15"/>
              <a:gd name="T16" fmla="*/ 2147483647 w 13"/>
              <a:gd name="T17" fmla="*/ 0 h 15"/>
              <a:gd name="T18" fmla="*/ 2147483647 w 13"/>
              <a:gd name="T19" fmla="*/ 0 h 15"/>
              <a:gd name="T20" fmla="*/ 2147483647 w 13"/>
              <a:gd name="T21" fmla="*/ 0 h 15"/>
              <a:gd name="T22" fmla="*/ 2147483647 w 13"/>
              <a:gd name="T23" fmla="*/ 2147483647 h 15"/>
              <a:gd name="T24" fmla="*/ 2147483647 w 13"/>
              <a:gd name="T25" fmla="*/ 2147483647 h 15"/>
              <a:gd name="T26" fmla="*/ 2147483647 w 13"/>
              <a:gd name="T27" fmla="*/ 2147483647 h 15"/>
              <a:gd name="T28" fmla="*/ 0 w 13"/>
              <a:gd name="T29" fmla="*/ 2147483647 h 15"/>
              <a:gd name="T30" fmla="*/ 0 w 13"/>
              <a:gd name="T31" fmla="*/ 2147483647 h 15"/>
              <a:gd name="T32" fmla="*/ 0 w 13"/>
              <a:gd name="T33" fmla="*/ 2147483647 h 15"/>
              <a:gd name="T34" fmla="*/ 2147483647 w 13"/>
              <a:gd name="T35" fmla="*/ 2147483647 h 15"/>
              <a:gd name="T36" fmla="*/ 2147483647 w 13"/>
              <a:gd name="T37" fmla="*/ 2147483647 h 15"/>
              <a:gd name="T38" fmla="*/ 2147483647 w 13"/>
              <a:gd name="T39" fmla="*/ 2147483647 h 15"/>
              <a:gd name="T40" fmla="*/ 2147483647 w 13"/>
              <a:gd name="T41" fmla="*/ 2147483647 h 15"/>
              <a:gd name="T42" fmla="*/ 2147483647 w 13"/>
              <a:gd name="T43" fmla="*/ 2147483647 h 15"/>
              <a:gd name="T44" fmla="*/ 2147483647 w 13"/>
              <a:gd name="T45" fmla="*/ 2147483647 h 15"/>
              <a:gd name="T46" fmla="*/ 2147483647 w 13"/>
              <a:gd name="T47" fmla="*/ 2147483647 h 15"/>
              <a:gd name="T48" fmla="*/ 2147483647 w 13"/>
              <a:gd name="T49" fmla="*/ 2147483647 h 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"/>
              <a:gd name="T76" fmla="*/ 0 h 15"/>
              <a:gd name="T77" fmla="*/ 13 w 13"/>
              <a:gd name="T78" fmla="*/ 15 h 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" h="15">
                <a:moveTo>
                  <a:pt x="10" y="10"/>
                </a:moveTo>
                <a:lnTo>
                  <a:pt x="11" y="7"/>
                </a:lnTo>
                <a:lnTo>
                  <a:pt x="13" y="5"/>
                </a:lnTo>
                <a:lnTo>
                  <a:pt x="13" y="4"/>
                </a:lnTo>
                <a:lnTo>
                  <a:pt x="13" y="3"/>
                </a:lnTo>
                <a:lnTo>
                  <a:pt x="13" y="2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5" y="3"/>
                </a:lnTo>
                <a:lnTo>
                  <a:pt x="3" y="5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3" y="15"/>
                </a:lnTo>
                <a:lnTo>
                  <a:pt x="4" y="15"/>
                </a:lnTo>
                <a:lnTo>
                  <a:pt x="5" y="15"/>
                </a:lnTo>
                <a:lnTo>
                  <a:pt x="6" y="14"/>
                </a:lnTo>
                <a:lnTo>
                  <a:pt x="8" y="13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6473915" y="3841111"/>
            <a:ext cx="53578" cy="72330"/>
          </a:xfrm>
          <a:custGeom>
            <a:avLst/>
            <a:gdLst>
              <a:gd name="T0" fmla="*/ 2147483647 w 197"/>
              <a:gd name="T1" fmla="*/ 2147483647 h 272"/>
              <a:gd name="T2" fmla="*/ 2147483647 w 197"/>
              <a:gd name="T3" fmla="*/ 2147483647 h 272"/>
              <a:gd name="T4" fmla="*/ 2147483647 w 197"/>
              <a:gd name="T5" fmla="*/ 2147483647 h 272"/>
              <a:gd name="T6" fmla="*/ 2147483647 w 197"/>
              <a:gd name="T7" fmla="*/ 2147483647 h 272"/>
              <a:gd name="T8" fmla="*/ 2147483647 w 197"/>
              <a:gd name="T9" fmla="*/ 2147483647 h 272"/>
              <a:gd name="T10" fmla="*/ 2147483647 w 197"/>
              <a:gd name="T11" fmla="*/ 2147483647 h 272"/>
              <a:gd name="T12" fmla="*/ 2147483647 w 197"/>
              <a:gd name="T13" fmla="*/ 2147483647 h 272"/>
              <a:gd name="T14" fmla="*/ 2147483647 w 197"/>
              <a:gd name="T15" fmla="*/ 2147483647 h 272"/>
              <a:gd name="T16" fmla="*/ 2147483647 w 197"/>
              <a:gd name="T17" fmla="*/ 2147483647 h 272"/>
              <a:gd name="T18" fmla="*/ 2147483647 w 197"/>
              <a:gd name="T19" fmla="*/ 2147483647 h 272"/>
              <a:gd name="T20" fmla="*/ 2147483647 w 197"/>
              <a:gd name="T21" fmla="*/ 2147483647 h 272"/>
              <a:gd name="T22" fmla="*/ 2147483647 w 197"/>
              <a:gd name="T23" fmla="*/ 2147483647 h 272"/>
              <a:gd name="T24" fmla="*/ 2147483647 w 197"/>
              <a:gd name="T25" fmla="*/ 2147483647 h 272"/>
              <a:gd name="T26" fmla="*/ 2147483647 w 197"/>
              <a:gd name="T27" fmla="*/ 2147483647 h 272"/>
              <a:gd name="T28" fmla="*/ 2147483647 w 197"/>
              <a:gd name="T29" fmla="*/ 2147483647 h 272"/>
              <a:gd name="T30" fmla="*/ 2147483647 w 197"/>
              <a:gd name="T31" fmla="*/ 2147483647 h 272"/>
              <a:gd name="T32" fmla="*/ 2147483647 w 197"/>
              <a:gd name="T33" fmla="*/ 2147483647 h 272"/>
              <a:gd name="T34" fmla="*/ 2147483647 w 197"/>
              <a:gd name="T35" fmla="*/ 2147483647 h 272"/>
              <a:gd name="T36" fmla="*/ 2147483647 w 197"/>
              <a:gd name="T37" fmla="*/ 2147483647 h 272"/>
              <a:gd name="T38" fmla="*/ 2147483647 w 197"/>
              <a:gd name="T39" fmla="*/ 2147483647 h 272"/>
              <a:gd name="T40" fmla="*/ 2147483647 w 197"/>
              <a:gd name="T41" fmla="*/ 2147483647 h 272"/>
              <a:gd name="T42" fmla="*/ 2147483647 w 197"/>
              <a:gd name="T43" fmla="*/ 2147483647 h 272"/>
              <a:gd name="T44" fmla="*/ 2147483647 w 197"/>
              <a:gd name="T45" fmla="*/ 2147483647 h 272"/>
              <a:gd name="T46" fmla="*/ 2147483647 w 197"/>
              <a:gd name="T47" fmla="*/ 2147483647 h 272"/>
              <a:gd name="T48" fmla="*/ 2147483647 w 197"/>
              <a:gd name="T49" fmla="*/ 2147483647 h 272"/>
              <a:gd name="T50" fmla="*/ 2147483647 w 197"/>
              <a:gd name="T51" fmla="*/ 2147483647 h 272"/>
              <a:gd name="T52" fmla="*/ 2147483647 w 197"/>
              <a:gd name="T53" fmla="*/ 2147483647 h 272"/>
              <a:gd name="T54" fmla="*/ 2147483647 w 197"/>
              <a:gd name="T55" fmla="*/ 0 h 272"/>
              <a:gd name="T56" fmla="*/ 2147483647 w 197"/>
              <a:gd name="T57" fmla="*/ 2147483647 h 272"/>
              <a:gd name="T58" fmla="*/ 2147483647 w 197"/>
              <a:gd name="T59" fmla="*/ 2147483647 h 272"/>
              <a:gd name="T60" fmla="*/ 2147483647 w 197"/>
              <a:gd name="T61" fmla="*/ 2147483647 h 272"/>
              <a:gd name="T62" fmla="*/ 2147483647 w 197"/>
              <a:gd name="T63" fmla="*/ 2147483647 h 272"/>
              <a:gd name="T64" fmla="*/ 2147483647 w 197"/>
              <a:gd name="T65" fmla="*/ 2147483647 h 272"/>
              <a:gd name="T66" fmla="*/ 2147483647 w 197"/>
              <a:gd name="T67" fmla="*/ 2147483647 h 272"/>
              <a:gd name="T68" fmla="*/ 2147483647 w 197"/>
              <a:gd name="T69" fmla="*/ 2147483647 h 272"/>
              <a:gd name="T70" fmla="*/ 2147483647 w 197"/>
              <a:gd name="T71" fmla="*/ 2147483647 h 272"/>
              <a:gd name="T72" fmla="*/ 2147483647 w 197"/>
              <a:gd name="T73" fmla="*/ 2147483647 h 272"/>
              <a:gd name="T74" fmla="*/ 2147483647 w 197"/>
              <a:gd name="T75" fmla="*/ 2147483647 h 272"/>
              <a:gd name="T76" fmla="*/ 2147483647 w 197"/>
              <a:gd name="T77" fmla="*/ 2147483647 h 272"/>
              <a:gd name="T78" fmla="*/ 2147483647 w 197"/>
              <a:gd name="T79" fmla="*/ 2147483647 h 272"/>
              <a:gd name="T80" fmla="*/ 2147483647 w 197"/>
              <a:gd name="T81" fmla="*/ 2147483647 h 272"/>
              <a:gd name="T82" fmla="*/ 2147483647 w 197"/>
              <a:gd name="T83" fmla="*/ 2147483647 h 272"/>
              <a:gd name="T84" fmla="*/ 2147483647 w 197"/>
              <a:gd name="T85" fmla="*/ 2147483647 h 272"/>
              <a:gd name="T86" fmla="*/ 0 w 197"/>
              <a:gd name="T87" fmla="*/ 2147483647 h 272"/>
              <a:gd name="T88" fmla="*/ 0 w 197"/>
              <a:gd name="T89" fmla="*/ 2147483647 h 272"/>
              <a:gd name="T90" fmla="*/ 2147483647 w 197"/>
              <a:gd name="T91" fmla="*/ 2147483647 h 272"/>
              <a:gd name="T92" fmla="*/ 2147483647 w 197"/>
              <a:gd name="T93" fmla="*/ 2147483647 h 272"/>
              <a:gd name="T94" fmla="*/ 2147483647 w 197"/>
              <a:gd name="T95" fmla="*/ 2147483647 h 272"/>
              <a:gd name="T96" fmla="*/ 2147483647 w 197"/>
              <a:gd name="T97" fmla="*/ 2147483647 h 272"/>
              <a:gd name="T98" fmla="*/ 2147483647 w 197"/>
              <a:gd name="T99" fmla="*/ 2147483647 h 272"/>
              <a:gd name="T100" fmla="*/ 2147483647 w 197"/>
              <a:gd name="T101" fmla="*/ 2147483647 h 272"/>
              <a:gd name="T102" fmla="*/ 2147483647 w 197"/>
              <a:gd name="T103" fmla="*/ 2147483647 h 272"/>
              <a:gd name="T104" fmla="*/ 2147483647 w 197"/>
              <a:gd name="T105" fmla="*/ 2147483647 h 272"/>
              <a:gd name="T106" fmla="*/ 2147483647 w 197"/>
              <a:gd name="T107" fmla="*/ 2147483647 h 272"/>
              <a:gd name="T108" fmla="*/ 2147483647 w 197"/>
              <a:gd name="T109" fmla="*/ 2147483647 h 2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7"/>
              <a:gd name="T166" fmla="*/ 0 h 272"/>
              <a:gd name="T167" fmla="*/ 197 w 197"/>
              <a:gd name="T168" fmla="*/ 272 h 27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7" h="272">
                <a:moveTo>
                  <a:pt x="98" y="272"/>
                </a:moveTo>
                <a:lnTo>
                  <a:pt x="102" y="271"/>
                </a:lnTo>
                <a:lnTo>
                  <a:pt x="106" y="270"/>
                </a:lnTo>
                <a:lnTo>
                  <a:pt x="110" y="268"/>
                </a:lnTo>
                <a:lnTo>
                  <a:pt x="112" y="266"/>
                </a:lnTo>
                <a:lnTo>
                  <a:pt x="116" y="265"/>
                </a:lnTo>
                <a:lnTo>
                  <a:pt x="119" y="262"/>
                </a:lnTo>
                <a:lnTo>
                  <a:pt x="121" y="260"/>
                </a:lnTo>
                <a:lnTo>
                  <a:pt x="123" y="256"/>
                </a:lnTo>
                <a:lnTo>
                  <a:pt x="127" y="257"/>
                </a:lnTo>
                <a:lnTo>
                  <a:pt x="131" y="258"/>
                </a:lnTo>
                <a:lnTo>
                  <a:pt x="133" y="258"/>
                </a:lnTo>
                <a:lnTo>
                  <a:pt x="137" y="257"/>
                </a:lnTo>
                <a:lnTo>
                  <a:pt x="139" y="256"/>
                </a:lnTo>
                <a:lnTo>
                  <a:pt x="142" y="256"/>
                </a:lnTo>
                <a:lnTo>
                  <a:pt x="145" y="254"/>
                </a:lnTo>
                <a:lnTo>
                  <a:pt x="147" y="253"/>
                </a:lnTo>
                <a:lnTo>
                  <a:pt x="149" y="252"/>
                </a:lnTo>
                <a:lnTo>
                  <a:pt x="151" y="250"/>
                </a:lnTo>
                <a:lnTo>
                  <a:pt x="142" y="174"/>
                </a:lnTo>
                <a:lnTo>
                  <a:pt x="185" y="223"/>
                </a:lnTo>
                <a:lnTo>
                  <a:pt x="197" y="223"/>
                </a:lnTo>
                <a:lnTo>
                  <a:pt x="197" y="35"/>
                </a:lnTo>
                <a:lnTo>
                  <a:pt x="197" y="32"/>
                </a:lnTo>
                <a:lnTo>
                  <a:pt x="196" y="28"/>
                </a:lnTo>
                <a:lnTo>
                  <a:pt x="195" y="25"/>
                </a:lnTo>
                <a:lnTo>
                  <a:pt x="193" y="22"/>
                </a:lnTo>
                <a:lnTo>
                  <a:pt x="191" y="20"/>
                </a:lnTo>
                <a:lnTo>
                  <a:pt x="189" y="17"/>
                </a:lnTo>
                <a:lnTo>
                  <a:pt x="186" y="16"/>
                </a:lnTo>
                <a:lnTo>
                  <a:pt x="183" y="14"/>
                </a:lnTo>
                <a:lnTo>
                  <a:pt x="180" y="14"/>
                </a:lnTo>
                <a:lnTo>
                  <a:pt x="177" y="14"/>
                </a:lnTo>
                <a:lnTo>
                  <a:pt x="173" y="14"/>
                </a:lnTo>
                <a:lnTo>
                  <a:pt x="170" y="14"/>
                </a:lnTo>
                <a:lnTo>
                  <a:pt x="167" y="16"/>
                </a:lnTo>
                <a:lnTo>
                  <a:pt x="165" y="17"/>
                </a:lnTo>
                <a:lnTo>
                  <a:pt x="162" y="20"/>
                </a:lnTo>
                <a:lnTo>
                  <a:pt x="160" y="22"/>
                </a:lnTo>
                <a:lnTo>
                  <a:pt x="130" y="64"/>
                </a:lnTo>
                <a:lnTo>
                  <a:pt x="125" y="23"/>
                </a:lnTo>
                <a:lnTo>
                  <a:pt x="125" y="20"/>
                </a:lnTo>
                <a:lnTo>
                  <a:pt x="123" y="17"/>
                </a:lnTo>
                <a:lnTo>
                  <a:pt x="122" y="15"/>
                </a:lnTo>
                <a:lnTo>
                  <a:pt x="122" y="13"/>
                </a:lnTo>
                <a:lnTo>
                  <a:pt x="120" y="11"/>
                </a:lnTo>
                <a:lnTo>
                  <a:pt x="119" y="10"/>
                </a:lnTo>
                <a:lnTo>
                  <a:pt x="117" y="7"/>
                </a:lnTo>
                <a:lnTo>
                  <a:pt x="116" y="6"/>
                </a:lnTo>
                <a:lnTo>
                  <a:pt x="112" y="3"/>
                </a:lnTo>
                <a:lnTo>
                  <a:pt x="108" y="2"/>
                </a:lnTo>
                <a:lnTo>
                  <a:pt x="103" y="1"/>
                </a:lnTo>
                <a:lnTo>
                  <a:pt x="98" y="0"/>
                </a:lnTo>
                <a:lnTo>
                  <a:pt x="93" y="1"/>
                </a:lnTo>
                <a:lnTo>
                  <a:pt x="89" y="2"/>
                </a:lnTo>
                <a:lnTo>
                  <a:pt x="85" y="3"/>
                </a:lnTo>
                <a:lnTo>
                  <a:pt x="81" y="6"/>
                </a:lnTo>
                <a:lnTo>
                  <a:pt x="79" y="7"/>
                </a:lnTo>
                <a:lnTo>
                  <a:pt x="78" y="10"/>
                </a:lnTo>
                <a:lnTo>
                  <a:pt x="77" y="11"/>
                </a:lnTo>
                <a:lnTo>
                  <a:pt x="75" y="13"/>
                </a:lnTo>
                <a:lnTo>
                  <a:pt x="74" y="15"/>
                </a:lnTo>
                <a:lnTo>
                  <a:pt x="74" y="17"/>
                </a:lnTo>
                <a:lnTo>
                  <a:pt x="72" y="20"/>
                </a:lnTo>
                <a:lnTo>
                  <a:pt x="72" y="23"/>
                </a:lnTo>
                <a:lnTo>
                  <a:pt x="67" y="64"/>
                </a:lnTo>
                <a:lnTo>
                  <a:pt x="37" y="22"/>
                </a:lnTo>
                <a:lnTo>
                  <a:pt x="35" y="20"/>
                </a:lnTo>
                <a:lnTo>
                  <a:pt x="32" y="17"/>
                </a:lnTo>
                <a:lnTo>
                  <a:pt x="29" y="16"/>
                </a:lnTo>
                <a:lnTo>
                  <a:pt x="27" y="14"/>
                </a:lnTo>
                <a:lnTo>
                  <a:pt x="24" y="14"/>
                </a:lnTo>
                <a:lnTo>
                  <a:pt x="20" y="14"/>
                </a:lnTo>
                <a:lnTo>
                  <a:pt x="17" y="14"/>
                </a:lnTo>
                <a:lnTo>
                  <a:pt x="14" y="14"/>
                </a:lnTo>
                <a:lnTo>
                  <a:pt x="10" y="16"/>
                </a:lnTo>
                <a:lnTo>
                  <a:pt x="8" y="17"/>
                </a:lnTo>
                <a:lnTo>
                  <a:pt x="6" y="20"/>
                </a:lnTo>
                <a:lnTo>
                  <a:pt x="4" y="22"/>
                </a:lnTo>
                <a:lnTo>
                  <a:pt x="2" y="25"/>
                </a:lnTo>
                <a:lnTo>
                  <a:pt x="1" y="28"/>
                </a:lnTo>
                <a:lnTo>
                  <a:pt x="0" y="32"/>
                </a:lnTo>
                <a:lnTo>
                  <a:pt x="0" y="35"/>
                </a:lnTo>
                <a:lnTo>
                  <a:pt x="0" y="223"/>
                </a:lnTo>
                <a:lnTo>
                  <a:pt x="12" y="223"/>
                </a:lnTo>
                <a:lnTo>
                  <a:pt x="55" y="174"/>
                </a:lnTo>
                <a:lnTo>
                  <a:pt x="46" y="250"/>
                </a:lnTo>
                <a:lnTo>
                  <a:pt x="47" y="252"/>
                </a:lnTo>
                <a:lnTo>
                  <a:pt x="50" y="253"/>
                </a:lnTo>
                <a:lnTo>
                  <a:pt x="52" y="254"/>
                </a:lnTo>
                <a:lnTo>
                  <a:pt x="55" y="256"/>
                </a:lnTo>
                <a:lnTo>
                  <a:pt x="57" y="256"/>
                </a:lnTo>
                <a:lnTo>
                  <a:pt x="60" y="257"/>
                </a:lnTo>
                <a:lnTo>
                  <a:pt x="62" y="258"/>
                </a:lnTo>
                <a:lnTo>
                  <a:pt x="66" y="258"/>
                </a:lnTo>
                <a:lnTo>
                  <a:pt x="70" y="257"/>
                </a:lnTo>
                <a:lnTo>
                  <a:pt x="74" y="256"/>
                </a:lnTo>
                <a:lnTo>
                  <a:pt x="76" y="260"/>
                </a:lnTo>
                <a:lnTo>
                  <a:pt x="78" y="262"/>
                </a:lnTo>
                <a:lnTo>
                  <a:pt x="81" y="265"/>
                </a:lnTo>
                <a:lnTo>
                  <a:pt x="85" y="266"/>
                </a:lnTo>
                <a:lnTo>
                  <a:pt x="87" y="268"/>
                </a:lnTo>
                <a:lnTo>
                  <a:pt x="91" y="270"/>
                </a:lnTo>
                <a:lnTo>
                  <a:pt x="95" y="271"/>
                </a:lnTo>
                <a:lnTo>
                  <a:pt x="98" y="272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477935" y="3845091"/>
            <a:ext cx="45541" cy="65634"/>
          </a:xfrm>
          <a:custGeom>
            <a:avLst/>
            <a:gdLst>
              <a:gd name="T0" fmla="*/ 2147483647 w 173"/>
              <a:gd name="T1" fmla="*/ 2147483647 h 245"/>
              <a:gd name="T2" fmla="*/ 2147483647 w 173"/>
              <a:gd name="T3" fmla="*/ 2147483647 h 245"/>
              <a:gd name="T4" fmla="*/ 2147483647 w 173"/>
              <a:gd name="T5" fmla="*/ 2147483647 h 245"/>
              <a:gd name="T6" fmla="*/ 2147483647 w 173"/>
              <a:gd name="T7" fmla="*/ 2147483647 h 245"/>
              <a:gd name="T8" fmla="*/ 2147483647 w 173"/>
              <a:gd name="T9" fmla="*/ 2147483647 h 245"/>
              <a:gd name="T10" fmla="*/ 2147483647 w 173"/>
              <a:gd name="T11" fmla="*/ 2147483647 h 245"/>
              <a:gd name="T12" fmla="*/ 2147483647 w 173"/>
              <a:gd name="T13" fmla="*/ 2147483647 h 245"/>
              <a:gd name="T14" fmla="*/ 2147483647 w 173"/>
              <a:gd name="T15" fmla="*/ 2147483647 h 245"/>
              <a:gd name="T16" fmla="*/ 2147483647 w 173"/>
              <a:gd name="T17" fmla="*/ 2147483647 h 245"/>
              <a:gd name="T18" fmla="*/ 2147483647 w 173"/>
              <a:gd name="T19" fmla="*/ 2147483647 h 245"/>
              <a:gd name="T20" fmla="*/ 2147483647 w 173"/>
              <a:gd name="T21" fmla="*/ 2147483647 h 245"/>
              <a:gd name="T22" fmla="*/ 2147483647 w 173"/>
              <a:gd name="T23" fmla="*/ 2147483647 h 245"/>
              <a:gd name="T24" fmla="*/ 2147483647 w 173"/>
              <a:gd name="T25" fmla="*/ 2147483647 h 245"/>
              <a:gd name="T26" fmla="*/ 2147483647 w 173"/>
              <a:gd name="T27" fmla="*/ 2147483647 h 245"/>
              <a:gd name="T28" fmla="*/ 2147483647 w 173"/>
              <a:gd name="T29" fmla="*/ 2147483647 h 245"/>
              <a:gd name="T30" fmla="*/ 2147483647 w 173"/>
              <a:gd name="T31" fmla="*/ 2147483647 h 245"/>
              <a:gd name="T32" fmla="*/ 2147483647 w 173"/>
              <a:gd name="T33" fmla="*/ 2147483647 h 245"/>
              <a:gd name="T34" fmla="*/ 2147483647 w 173"/>
              <a:gd name="T35" fmla="*/ 2147483647 h 245"/>
              <a:gd name="T36" fmla="*/ 2147483647 w 173"/>
              <a:gd name="T37" fmla="*/ 2147483647 h 245"/>
              <a:gd name="T38" fmla="*/ 2147483647 w 173"/>
              <a:gd name="T39" fmla="*/ 2147483647 h 245"/>
              <a:gd name="T40" fmla="*/ 2147483647 w 173"/>
              <a:gd name="T41" fmla="*/ 2147483647 h 245"/>
              <a:gd name="T42" fmla="*/ 2147483647 w 173"/>
              <a:gd name="T43" fmla="*/ 0 h 245"/>
              <a:gd name="T44" fmla="*/ 2147483647 w 173"/>
              <a:gd name="T45" fmla="*/ 2147483647 h 245"/>
              <a:gd name="T46" fmla="*/ 2147483647 w 173"/>
              <a:gd name="T47" fmla="*/ 2147483647 h 245"/>
              <a:gd name="T48" fmla="*/ 2147483647 w 173"/>
              <a:gd name="T49" fmla="*/ 2147483647 h 245"/>
              <a:gd name="T50" fmla="*/ 2147483647 w 173"/>
              <a:gd name="T51" fmla="*/ 2147483647 h 245"/>
              <a:gd name="T52" fmla="*/ 2147483647 w 173"/>
              <a:gd name="T53" fmla="*/ 2147483647 h 245"/>
              <a:gd name="T54" fmla="*/ 2147483647 w 173"/>
              <a:gd name="T55" fmla="*/ 2147483647 h 245"/>
              <a:gd name="T56" fmla="*/ 2147483647 w 173"/>
              <a:gd name="T57" fmla="*/ 2147483647 h 245"/>
              <a:gd name="T58" fmla="*/ 0 w 173"/>
              <a:gd name="T59" fmla="*/ 2147483647 h 245"/>
              <a:gd name="T60" fmla="*/ 2147483647 w 173"/>
              <a:gd name="T61" fmla="*/ 2147483647 h 245"/>
              <a:gd name="T62" fmla="*/ 2147483647 w 173"/>
              <a:gd name="T63" fmla="*/ 2147483647 h 245"/>
              <a:gd name="T64" fmla="*/ 2147483647 w 173"/>
              <a:gd name="T65" fmla="*/ 2147483647 h 245"/>
              <a:gd name="T66" fmla="*/ 2147483647 w 173"/>
              <a:gd name="T67" fmla="*/ 2147483647 h 245"/>
              <a:gd name="T68" fmla="*/ 2147483647 w 173"/>
              <a:gd name="T69" fmla="*/ 2147483647 h 245"/>
              <a:gd name="T70" fmla="*/ 2147483647 w 173"/>
              <a:gd name="T71" fmla="*/ 2147483647 h 245"/>
              <a:gd name="T72" fmla="*/ 2147483647 w 173"/>
              <a:gd name="T73" fmla="*/ 2147483647 h 245"/>
              <a:gd name="T74" fmla="*/ 2147483647 w 173"/>
              <a:gd name="T75" fmla="*/ 2147483647 h 245"/>
              <a:gd name="T76" fmla="*/ 2147483647 w 173"/>
              <a:gd name="T77" fmla="*/ 2147483647 h 245"/>
              <a:gd name="T78" fmla="*/ 2147483647 w 173"/>
              <a:gd name="T79" fmla="*/ 2147483647 h 245"/>
              <a:gd name="T80" fmla="*/ 2147483647 w 173"/>
              <a:gd name="T81" fmla="*/ 2147483647 h 245"/>
              <a:gd name="T82" fmla="*/ 2147483647 w 173"/>
              <a:gd name="T83" fmla="*/ 2147483647 h 245"/>
              <a:gd name="T84" fmla="*/ 2147483647 w 173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3"/>
              <a:gd name="T130" fmla="*/ 0 h 245"/>
              <a:gd name="T131" fmla="*/ 173 w 173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3" h="245">
                <a:moveTo>
                  <a:pt x="86" y="245"/>
                </a:moveTo>
                <a:lnTo>
                  <a:pt x="89" y="245"/>
                </a:lnTo>
                <a:lnTo>
                  <a:pt x="93" y="244"/>
                </a:lnTo>
                <a:lnTo>
                  <a:pt x="95" y="242"/>
                </a:lnTo>
                <a:lnTo>
                  <a:pt x="97" y="241"/>
                </a:lnTo>
                <a:lnTo>
                  <a:pt x="99" y="239"/>
                </a:lnTo>
                <a:lnTo>
                  <a:pt x="100" y="235"/>
                </a:lnTo>
                <a:lnTo>
                  <a:pt x="101" y="233"/>
                </a:lnTo>
                <a:lnTo>
                  <a:pt x="103" y="230"/>
                </a:lnTo>
                <a:lnTo>
                  <a:pt x="97" y="187"/>
                </a:lnTo>
                <a:lnTo>
                  <a:pt x="98" y="185"/>
                </a:lnTo>
                <a:lnTo>
                  <a:pt x="98" y="184"/>
                </a:lnTo>
                <a:lnTo>
                  <a:pt x="99" y="183"/>
                </a:lnTo>
                <a:lnTo>
                  <a:pt x="100" y="183"/>
                </a:lnTo>
                <a:lnTo>
                  <a:pt x="101" y="183"/>
                </a:lnTo>
                <a:lnTo>
                  <a:pt x="103" y="183"/>
                </a:lnTo>
                <a:lnTo>
                  <a:pt x="104" y="184"/>
                </a:lnTo>
                <a:lnTo>
                  <a:pt x="105" y="185"/>
                </a:lnTo>
                <a:lnTo>
                  <a:pt x="109" y="225"/>
                </a:lnTo>
                <a:lnTo>
                  <a:pt x="109" y="227"/>
                </a:lnTo>
                <a:lnTo>
                  <a:pt x="110" y="229"/>
                </a:lnTo>
                <a:lnTo>
                  <a:pt x="113" y="230"/>
                </a:lnTo>
                <a:lnTo>
                  <a:pt x="114" y="231"/>
                </a:lnTo>
                <a:lnTo>
                  <a:pt x="117" y="232"/>
                </a:lnTo>
                <a:lnTo>
                  <a:pt x="119" y="232"/>
                </a:lnTo>
                <a:lnTo>
                  <a:pt x="123" y="232"/>
                </a:lnTo>
                <a:lnTo>
                  <a:pt x="125" y="231"/>
                </a:lnTo>
                <a:lnTo>
                  <a:pt x="115" y="137"/>
                </a:lnTo>
                <a:lnTo>
                  <a:pt x="127" y="137"/>
                </a:lnTo>
                <a:lnTo>
                  <a:pt x="150" y="163"/>
                </a:lnTo>
                <a:lnTo>
                  <a:pt x="150" y="121"/>
                </a:lnTo>
                <a:lnTo>
                  <a:pt x="150" y="120"/>
                </a:lnTo>
                <a:lnTo>
                  <a:pt x="150" y="119"/>
                </a:lnTo>
                <a:lnTo>
                  <a:pt x="153" y="118"/>
                </a:lnTo>
                <a:lnTo>
                  <a:pt x="154" y="118"/>
                </a:lnTo>
                <a:lnTo>
                  <a:pt x="155" y="118"/>
                </a:lnTo>
                <a:lnTo>
                  <a:pt x="156" y="119"/>
                </a:lnTo>
                <a:lnTo>
                  <a:pt x="157" y="120"/>
                </a:lnTo>
                <a:lnTo>
                  <a:pt x="157" y="121"/>
                </a:lnTo>
                <a:lnTo>
                  <a:pt x="157" y="172"/>
                </a:lnTo>
                <a:lnTo>
                  <a:pt x="173" y="190"/>
                </a:lnTo>
                <a:lnTo>
                  <a:pt x="173" y="22"/>
                </a:lnTo>
                <a:lnTo>
                  <a:pt x="171" y="19"/>
                </a:lnTo>
                <a:lnTo>
                  <a:pt x="170" y="17"/>
                </a:lnTo>
                <a:lnTo>
                  <a:pt x="169" y="14"/>
                </a:lnTo>
                <a:lnTo>
                  <a:pt x="167" y="13"/>
                </a:lnTo>
                <a:lnTo>
                  <a:pt x="165" y="13"/>
                </a:lnTo>
                <a:lnTo>
                  <a:pt x="163" y="13"/>
                </a:lnTo>
                <a:lnTo>
                  <a:pt x="161" y="13"/>
                </a:lnTo>
                <a:lnTo>
                  <a:pt x="160" y="14"/>
                </a:lnTo>
                <a:lnTo>
                  <a:pt x="159" y="15"/>
                </a:lnTo>
                <a:lnTo>
                  <a:pt x="158" y="17"/>
                </a:lnTo>
                <a:lnTo>
                  <a:pt x="120" y="70"/>
                </a:lnTo>
                <a:lnTo>
                  <a:pt x="108" y="70"/>
                </a:lnTo>
                <a:lnTo>
                  <a:pt x="100" y="11"/>
                </a:lnTo>
                <a:lnTo>
                  <a:pt x="99" y="9"/>
                </a:lnTo>
                <a:lnTo>
                  <a:pt x="98" y="7"/>
                </a:lnTo>
                <a:lnTo>
                  <a:pt x="97" y="3"/>
                </a:lnTo>
                <a:lnTo>
                  <a:pt x="95" y="2"/>
                </a:lnTo>
                <a:lnTo>
                  <a:pt x="93" y="1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4" y="0"/>
                </a:lnTo>
                <a:lnTo>
                  <a:pt x="81" y="1"/>
                </a:lnTo>
                <a:lnTo>
                  <a:pt x="80" y="1"/>
                </a:lnTo>
                <a:lnTo>
                  <a:pt x="78" y="2"/>
                </a:lnTo>
                <a:lnTo>
                  <a:pt x="76" y="3"/>
                </a:lnTo>
                <a:lnTo>
                  <a:pt x="75" y="7"/>
                </a:lnTo>
                <a:lnTo>
                  <a:pt x="74" y="9"/>
                </a:lnTo>
                <a:lnTo>
                  <a:pt x="73" y="11"/>
                </a:lnTo>
                <a:lnTo>
                  <a:pt x="65" y="70"/>
                </a:lnTo>
                <a:lnTo>
                  <a:pt x="53" y="70"/>
                </a:lnTo>
                <a:lnTo>
                  <a:pt x="15" y="17"/>
                </a:lnTo>
                <a:lnTo>
                  <a:pt x="14" y="15"/>
                </a:lnTo>
                <a:lnTo>
                  <a:pt x="13" y="14"/>
                </a:lnTo>
                <a:lnTo>
                  <a:pt x="12" y="13"/>
                </a:lnTo>
                <a:lnTo>
                  <a:pt x="10" y="13"/>
                </a:lnTo>
                <a:lnTo>
                  <a:pt x="8" y="13"/>
                </a:lnTo>
                <a:lnTo>
                  <a:pt x="6" y="13"/>
                </a:lnTo>
                <a:lnTo>
                  <a:pt x="4" y="14"/>
                </a:lnTo>
                <a:lnTo>
                  <a:pt x="3" y="17"/>
                </a:lnTo>
                <a:lnTo>
                  <a:pt x="2" y="19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1"/>
                </a:lnTo>
                <a:lnTo>
                  <a:pt x="16" y="120"/>
                </a:lnTo>
                <a:lnTo>
                  <a:pt x="17" y="119"/>
                </a:lnTo>
                <a:lnTo>
                  <a:pt x="18" y="118"/>
                </a:lnTo>
                <a:lnTo>
                  <a:pt x="19" y="118"/>
                </a:lnTo>
                <a:lnTo>
                  <a:pt x="20" y="118"/>
                </a:lnTo>
                <a:lnTo>
                  <a:pt x="22" y="119"/>
                </a:lnTo>
                <a:lnTo>
                  <a:pt x="23" y="120"/>
                </a:lnTo>
                <a:lnTo>
                  <a:pt x="23" y="121"/>
                </a:lnTo>
                <a:lnTo>
                  <a:pt x="23" y="163"/>
                </a:lnTo>
                <a:lnTo>
                  <a:pt x="46" y="137"/>
                </a:lnTo>
                <a:lnTo>
                  <a:pt x="58" y="137"/>
                </a:lnTo>
                <a:lnTo>
                  <a:pt x="48" y="231"/>
                </a:lnTo>
                <a:lnTo>
                  <a:pt x="50" y="232"/>
                </a:lnTo>
                <a:lnTo>
                  <a:pt x="54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3" y="229"/>
                </a:lnTo>
                <a:lnTo>
                  <a:pt x="63" y="227"/>
                </a:lnTo>
                <a:lnTo>
                  <a:pt x="64" y="225"/>
                </a:lnTo>
                <a:lnTo>
                  <a:pt x="68" y="185"/>
                </a:lnTo>
                <a:lnTo>
                  <a:pt x="69" y="184"/>
                </a:lnTo>
                <a:lnTo>
                  <a:pt x="70" y="183"/>
                </a:lnTo>
                <a:lnTo>
                  <a:pt x="73" y="183"/>
                </a:lnTo>
                <a:lnTo>
                  <a:pt x="74" y="183"/>
                </a:lnTo>
                <a:lnTo>
                  <a:pt x="75" y="184"/>
                </a:lnTo>
                <a:lnTo>
                  <a:pt x="75" y="185"/>
                </a:lnTo>
                <a:lnTo>
                  <a:pt x="75" y="187"/>
                </a:lnTo>
                <a:lnTo>
                  <a:pt x="70" y="230"/>
                </a:lnTo>
                <a:lnTo>
                  <a:pt x="70" y="233"/>
                </a:lnTo>
                <a:lnTo>
                  <a:pt x="73" y="235"/>
                </a:lnTo>
                <a:lnTo>
                  <a:pt x="74" y="239"/>
                </a:lnTo>
                <a:lnTo>
                  <a:pt x="76" y="241"/>
                </a:lnTo>
                <a:lnTo>
                  <a:pt x="78" y="242"/>
                </a:lnTo>
                <a:lnTo>
                  <a:pt x="80" y="244"/>
                </a:lnTo>
                <a:lnTo>
                  <a:pt x="84" y="245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6473915" y="3930854"/>
            <a:ext cx="53578" cy="72330"/>
          </a:xfrm>
          <a:custGeom>
            <a:avLst/>
            <a:gdLst>
              <a:gd name="T0" fmla="*/ 2147483647 w 197"/>
              <a:gd name="T1" fmla="*/ 2147483647 h 271"/>
              <a:gd name="T2" fmla="*/ 2147483647 w 197"/>
              <a:gd name="T3" fmla="*/ 2147483647 h 271"/>
              <a:gd name="T4" fmla="*/ 2147483647 w 197"/>
              <a:gd name="T5" fmla="*/ 2147483647 h 271"/>
              <a:gd name="T6" fmla="*/ 2147483647 w 197"/>
              <a:gd name="T7" fmla="*/ 2147483647 h 271"/>
              <a:gd name="T8" fmla="*/ 2147483647 w 197"/>
              <a:gd name="T9" fmla="*/ 2147483647 h 271"/>
              <a:gd name="T10" fmla="*/ 2147483647 w 197"/>
              <a:gd name="T11" fmla="*/ 2147483647 h 271"/>
              <a:gd name="T12" fmla="*/ 2147483647 w 197"/>
              <a:gd name="T13" fmla="*/ 2147483647 h 271"/>
              <a:gd name="T14" fmla="*/ 2147483647 w 197"/>
              <a:gd name="T15" fmla="*/ 2147483647 h 271"/>
              <a:gd name="T16" fmla="*/ 2147483647 w 197"/>
              <a:gd name="T17" fmla="*/ 2147483647 h 271"/>
              <a:gd name="T18" fmla="*/ 2147483647 w 197"/>
              <a:gd name="T19" fmla="*/ 2147483647 h 271"/>
              <a:gd name="T20" fmla="*/ 2147483647 w 197"/>
              <a:gd name="T21" fmla="*/ 2147483647 h 271"/>
              <a:gd name="T22" fmla="*/ 2147483647 w 197"/>
              <a:gd name="T23" fmla="*/ 2147483647 h 271"/>
              <a:gd name="T24" fmla="*/ 2147483647 w 197"/>
              <a:gd name="T25" fmla="*/ 2147483647 h 271"/>
              <a:gd name="T26" fmla="*/ 2147483647 w 197"/>
              <a:gd name="T27" fmla="*/ 2147483647 h 271"/>
              <a:gd name="T28" fmla="*/ 2147483647 w 197"/>
              <a:gd name="T29" fmla="*/ 2147483647 h 271"/>
              <a:gd name="T30" fmla="*/ 2147483647 w 197"/>
              <a:gd name="T31" fmla="*/ 2147483647 h 271"/>
              <a:gd name="T32" fmla="*/ 2147483647 w 197"/>
              <a:gd name="T33" fmla="*/ 2147483647 h 271"/>
              <a:gd name="T34" fmla="*/ 2147483647 w 197"/>
              <a:gd name="T35" fmla="*/ 2147483647 h 271"/>
              <a:gd name="T36" fmla="*/ 2147483647 w 197"/>
              <a:gd name="T37" fmla="*/ 2147483647 h 271"/>
              <a:gd name="T38" fmla="*/ 2147483647 w 197"/>
              <a:gd name="T39" fmla="*/ 2147483647 h 271"/>
              <a:gd name="T40" fmla="*/ 2147483647 w 197"/>
              <a:gd name="T41" fmla="*/ 2147483647 h 271"/>
              <a:gd name="T42" fmla="*/ 2147483647 w 197"/>
              <a:gd name="T43" fmla="*/ 2147483647 h 271"/>
              <a:gd name="T44" fmla="*/ 2147483647 w 197"/>
              <a:gd name="T45" fmla="*/ 2147483647 h 271"/>
              <a:gd name="T46" fmla="*/ 2147483647 w 197"/>
              <a:gd name="T47" fmla="*/ 2147483647 h 271"/>
              <a:gd name="T48" fmla="*/ 2147483647 w 197"/>
              <a:gd name="T49" fmla="*/ 2147483647 h 271"/>
              <a:gd name="T50" fmla="*/ 2147483647 w 197"/>
              <a:gd name="T51" fmla="*/ 2147483647 h 271"/>
              <a:gd name="T52" fmla="*/ 2147483647 w 197"/>
              <a:gd name="T53" fmla="*/ 2147483647 h 271"/>
              <a:gd name="T54" fmla="*/ 2147483647 w 197"/>
              <a:gd name="T55" fmla="*/ 0 h 271"/>
              <a:gd name="T56" fmla="*/ 2147483647 w 197"/>
              <a:gd name="T57" fmla="*/ 2147483647 h 271"/>
              <a:gd name="T58" fmla="*/ 2147483647 w 197"/>
              <a:gd name="T59" fmla="*/ 2147483647 h 271"/>
              <a:gd name="T60" fmla="*/ 2147483647 w 197"/>
              <a:gd name="T61" fmla="*/ 2147483647 h 271"/>
              <a:gd name="T62" fmla="*/ 2147483647 w 197"/>
              <a:gd name="T63" fmla="*/ 2147483647 h 271"/>
              <a:gd name="T64" fmla="*/ 2147483647 w 197"/>
              <a:gd name="T65" fmla="*/ 2147483647 h 271"/>
              <a:gd name="T66" fmla="*/ 2147483647 w 197"/>
              <a:gd name="T67" fmla="*/ 2147483647 h 271"/>
              <a:gd name="T68" fmla="*/ 2147483647 w 197"/>
              <a:gd name="T69" fmla="*/ 2147483647 h 271"/>
              <a:gd name="T70" fmla="*/ 2147483647 w 197"/>
              <a:gd name="T71" fmla="*/ 2147483647 h 271"/>
              <a:gd name="T72" fmla="*/ 2147483647 w 197"/>
              <a:gd name="T73" fmla="*/ 2147483647 h 271"/>
              <a:gd name="T74" fmla="*/ 2147483647 w 197"/>
              <a:gd name="T75" fmla="*/ 2147483647 h 271"/>
              <a:gd name="T76" fmla="*/ 2147483647 w 197"/>
              <a:gd name="T77" fmla="*/ 2147483647 h 271"/>
              <a:gd name="T78" fmla="*/ 2147483647 w 197"/>
              <a:gd name="T79" fmla="*/ 2147483647 h 271"/>
              <a:gd name="T80" fmla="*/ 2147483647 w 197"/>
              <a:gd name="T81" fmla="*/ 2147483647 h 271"/>
              <a:gd name="T82" fmla="*/ 2147483647 w 197"/>
              <a:gd name="T83" fmla="*/ 2147483647 h 271"/>
              <a:gd name="T84" fmla="*/ 2147483647 w 197"/>
              <a:gd name="T85" fmla="*/ 2147483647 h 271"/>
              <a:gd name="T86" fmla="*/ 0 w 197"/>
              <a:gd name="T87" fmla="*/ 2147483647 h 271"/>
              <a:gd name="T88" fmla="*/ 0 w 197"/>
              <a:gd name="T89" fmla="*/ 2147483647 h 271"/>
              <a:gd name="T90" fmla="*/ 2147483647 w 197"/>
              <a:gd name="T91" fmla="*/ 2147483647 h 271"/>
              <a:gd name="T92" fmla="*/ 2147483647 w 197"/>
              <a:gd name="T93" fmla="*/ 2147483647 h 271"/>
              <a:gd name="T94" fmla="*/ 2147483647 w 197"/>
              <a:gd name="T95" fmla="*/ 2147483647 h 271"/>
              <a:gd name="T96" fmla="*/ 2147483647 w 197"/>
              <a:gd name="T97" fmla="*/ 2147483647 h 271"/>
              <a:gd name="T98" fmla="*/ 2147483647 w 197"/>
              <a:gd name="T99" fmla="*/ 2147483647 h 271"/>
              <a:gd name="T100" fmla="*/ 2147483647 w 197"/>
              <a:gd name="T101" fmla="*/ 2147483647 h 271"/>
              <a:gd name="T102" fmla="*/ 2147483647 w 197"/>
              <a:gd name="T103" fmla="*/ 2147483647 h 271"/>
              <a:gd name="T104" fmla="*/ 2147483647 w 197"/>
              <a:gd name="T105" fmla="*/ 2147483647 h 271"/>
              <a:gd name="T106" fmla="*/ 2147483647 w 197"/>
              <a:gd name="T107" fmla="*/ 2147483647 h 271"/>
              <a:gd name="T108" fmla="*/ 2147483647 w 197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7"/>
              <a:gd name="T166" fmla="*/ 0 h 271"/>
              <a:gd name="T167" fmla="*/ 197 w 197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7" h="271">
                <a:moveTo>
                  <a:pt x="98" y="271"/>
                </a:moveTo>
                <a:lnTo>
                  <a:pt x="102" y="271"/>
                </a:lnTo>
                <a:lnTo>
                  <a:pt x="106" y="270"/>
                </a:lnTo>
                <a:lnTo>
                  <a:pt x="110" y="269"/>
                </a:lnTo>
                <a:lnTo>
                  <a:pt x="112" y="267"/>
                </a:lnTo>
                <a:lnTo>
                  <a:pt x="116" y="265"/>
                </a:lnTo>
                <a:lnTo>
                  <a:pt x="119" y="263"/>
                </a:lnTo>
                <a:lnTo>
                  <a:pt x="121" y="260"/>
                </a:lnTo>
                <a:lnTo>
                  <a:pt x="123" y="258"/>
                </a:lnTo>
                <a:lnTo>
                  <a:pt x="127" y="258"/>
                </a:lnTo>
                <a:lnTo>
                  <a:pt x="131" y="259"/>
                </a:lnTo>
                <a:lnTo>
                  <a:pt x="133" y="259"/>
                </a:lnTo>
                <a:lnTo>
                  <a:pt x="137" y="258"/>
                </a:lnTo>
                <a:lnTo>
                  <a:pt x="139" y="258"/>
                </a:lnTo>
                <a:lnTo>
                  <a:pt x="142" y="257"/>
                </a:lnTo>
                <a:lnTo>
                  <a:pt x="145" y="255"/>
                </a:lnTo>
                <a:lnTo>
                  <a:pt x="147" y="254"/>
                </a:lnTo>
                <a:lnTo>
                  <a:pt x="149" y="253"/>
                </a:lnTo>
                <a:lnTo>
                  <a:pt x="151" y="250"/>
                </a:lnTo>
                <a:lnTo>
                  <a:pt x="142" y="174"/>
                </a:lnTo>
                <a:lnTo>
                  <a:pt x="185" y="224"/>
                </a:lnTo>
                <a:lnTo>
                  <a:pt x="197" y="224"/>
                </a:lnTo>
                <a:lnTo>
                  <a:pt x="197" y="35"/>
                </a:lnTo>
                <a:lnTo>
                  <a:pt x="197" y="31"/>
                </a:lnTo>
                <a:lnTo>
                  <a:pt x="196" y="28"/>
                </a:lnTo>
                <a:lnTo>
                  <a:pt x="195" y="26"/>
                </a:lnTo>
                <a:lnTo>
                  <a:pt x="193" y="22"/>
                </a:lnTo>
                <a:lnTo>
                  <a:pt x="191" y="20"/>
                </a:lnTo>
                <a:lnTo>
                  <a:pt x="189" y="18"/>
                </a:lnTo>
                <a:lnTo>
                  <a:pt x="186" y="16"/>
                </a:lnTo>
                <a:lnTo>
                  <a:pt x="183" y="15"/>
                </a:lnTo>
                <a:lnTo>
                  <a:pt x="180" y="15"/>
                </a:lnTo>
                <a:lnTo>
                  <a:pt x="177" y="14"/>
                </a:lnTo>
                <a:lnTo>
                  <a:pt x="173" y="15"/>
                </a:lnTo>
                <a:lnTo>
                  <a:pt x="170" y="16"/>
                </a:lnTo>
                <a:lnTo>
                  <a:pt x="167" y="16"/>
                </a:lnTo>
                <a:lnTo>
                  <a:pt x="165" y="18"/>
                </a:lnTo>
                <a:lnTo>
                  <a:pt x="162" y="20"/>
                </a:lnTo>
                <a:lnTo>
                  <a:pt x="160" y="22"/>
                </a:lnTo>
                <a:lnTo>
                  <a:pt x="130" y="64"/>
                </a:lnTo>
                <a:lnTo>
                  <a:pt x="125" y="22"/>
                </a:lnTo>
                <a:lnTo>
                  <a:pt x="125" y="24"/>
                </a:lnTo>
                <a:lnTo>
                  <a:pt x="125" y="20"/>
                </a:lnTo>
                <a:lnTo>
                  <a:pt x="123" y="18"/>
                </a:lnTo>
                <a:lnTo>
                  <a:pt x="122" y="16"/>
                </a:lnTo>
                <a:lnTo>
                  <a:pt x="122" y="14"/>
                </a:lnTo>
                <a:lnTo>
                  <a:pt x="120" y="11"/>
                </a:lnTo>
                <a:lnTo>
                  <a:pt x="119" y="10"/>
                </a:lnTo>
                <a:lnTo>
                  <a:pt x="117" y="8"/>
                </a:lnTo>
                <a:lnTo>
                  <a:pt x="116" y="6"/>
                </a:lnTo>
                <a:lnTo>
                  <a:pt x="112" y="4"/>
                </a:lnTo>
                <a:lnTo>
                  <a:pt x="108" y="2"/>
                </a:lnTo>
                <a:lnTo>
                  <a:pt x="103" y="1"/>
                </a:lnTo>
                <a:lnTo>
                  <a:pt x="98" y="0"/>
                </a:lnTo>
                <a:lnTo>
                  <a:pt x="93" y="1"/>
                </a:lnTo>
                <a:lnTo>
                  <a:pt x="89" y="2"/>
                </a:lnTo>
                <a:lnTo>
                  <a:pt x="85" y="4"/>
                </a:lnTo>
                <a:lnTo>
                  <a:pt x="81" y="6"/>
                </a:lnTo>
                <a:lnTo>
                  <a:pt x="79" y="8"/>
                </a:lnTo>
                <a:lnTo>
                  <a:pt x="78" y="10"/>
                </a:lnTo>
                <a:lnTo>
                  <a:pt x="77" y="11"/>
                </a:lnTo>
                <a:lnTo>
                  <a:pt x="75" y="14"/>
                </a:lnTo>
                <a:lnTo>
                  <a:pt x="74" y="16"/>
                </a:lnTo>
                <a:lnTo>
                  <a:pt x="74" y="18"/>
                </a:lnTo>
                <a:lnTo>
                  <a:pt x="72" y="20"/>
                </a:lnTo>
                <a:lnTo>
                  <a:pt x="72" y="24"/>
                </a:lnTo>
                <a:lnTo>
                  <a:pt x="72" y="22"/>
                </a:lnTo>
                <a:lnTo>
                  <a:pt x="67" y="64"/>
                </a:lnTo>
                <a:lnTo>
                  <a:pt x="37" y="22"/>
                </a:lnTo>
                <a:lnTo>
                  <a:pt x="35" y="20"/>
                </a:lnTo>
                <a:lnTo>
                  <a:pt x="32" y="18"/>
                </a:lnTo>
                <a:lnTo>
                  <a:pt x="29" y="16"/>
                </a:lnTo>
                <a:lnTo>
                  <a:pt x="27" y="16"/>
                </a:lnTo>
                <a:lnTo>
                  <a:pt x="24" y="15"/>
                </a:lnTo>
                <a:lnTo>
                  <a:pt x="20" y="14"/>
                </a:lnTo>
                <a:lnTo>
                  <a:pt x="17" y="15"/>
                </a:lnTo>
                <a:lnTo>
                  <a:pt x="14" y="15"/>
                </a:lnTo>
                <a:lnTo>
                  <a:pt x="10" y="16"/>
                </a:lnTo>
                <a:lnTo>
                  <a:pt x="8" y="18"/>
                </a:lnTo>
                <a:lnTo>
                  <a:pt x="6" y="20"/>
                </a:lnTo>
                <a:lnTo>
                  <a:pt x="4" y="22"/>
                </a:lnTo>
                <a:lnTo>
                  <a:pt x="2" y="26"/>
                </a:lnTo>
                <a:lnTo>
                  <a:pt x="1" y="28"/>
                </a:lnTo>
                <a:lnTo>
                  <a:pt x="0" y="31"/>
                </a:lnTo>
                <a:lnTo>
                  <a:pt x="0" y="35"/>
                </a:lnTo>
                <a:lnTo>
                  <a:pt x="0" y="224"/>
                </a:lnTo>
                <a:lnTo>
                  <a:pt x="12" y="224"/>
                </a:lnTo>
                <a:lnTo>
                  <a:pt x="55" y="174"/>
                </a:lnTo>
                <a:lnTo>
                  <a:pt x="46" y="250"/>
                </a:lnTo>
                <a:lnTo>
                  <a:pt x="47" y="253"/>
                </a:lnTo>
                <a:lnTo>
                  <a:pt x="50" y="254"/>
                </a:lnTo>
                <a:lnTo>
                  <a:pt x="52" y="255"/>
                </a:lnTo>
                <a:lnTo>
                  <a:pt x="55" y="257"/>
                </a:lnTo>
                <a:lnTo>
                  <a:pt x="57" y="258"/>
                </a:lnTo>
                <a:lnTo>
                  <a:pt x="60" y="258"/>
                </a:lnTo>
                <a:lnTo>
                  <a:pt x="62" y="259"/>
                </a:lnTo>
                <a:lnTo>
                  <a:pt x="66" y="259"/>
                </a:lnTo>
                <a:lnTo>
                  <a:pt x="70" y="258"/>
                </a:lnTo>
                <a:lnTo>
                  <a:pt x="74" y="258"/>
                </a:lnTo>
                <a:lnTo>
                  <a:pt x="76" y="260"/>
                </a:lnTo>
                <a:lnTo>
                  <a:pt x="78" y="263"/>
                </a:lnTo>
                <a:lnTo>
                  <a:pt x="81" y="265"/>
                </a:lnTo>
                <a:lnTo>
                  <a:pt x="85" y="267"/>
                </a:lnTo>
                <a:lnTo>
                  <a:pt x="87" y="269"/>
                </a:lnTo>
                <a:lnTo>
                  <a:pt x="91" y="270"/>
                </a:lnTo>
                <a:lnTo>
                  <a:pt x="95" y="271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6477935" y="3934872"/>
            <a:ext cx="45541" cy="65633"/>
          </a:xfrm>
          <a:custGeom>
            <a:avLst/>
            <a:gdLst>
              <a:gd name="T0" fmla="*/ 2147483647 w 173"/>
              <a:gd name="T1" fmla="*/ 2147483647 h 245"/>
              <a:gd name="T2" fmla="*/ 2147483647 w 173"/>
              <a:gd name="T3" fmla="*/ 2147483647 h 245"/>
              <a:gd name="T4" fmla="*/ 2147483647 w 173"/>
              <a:gd name="T5" fmla="*/ 2147483647 h 245"/>
              <a:gd name="T6" fmla="*/ 2147483647 w 173"/>
              <a:gd name="T7" fmla="*/ 2147483647 h 245"/>
              <a:gd name="T8" fmla="*/ 2147483647 w 173"/>
              <a:gd name="T9" fmla="*/ 2147483647 h 245"/>
              <a:gd name="T10" fmla="*/ 2147483647 w 173"/>
              <a:gd name="T11" fmla="*/ 2147483647 h 245"/>
              <a:gd name="T12" fmla="*/ 2147483647 w 173"/>
              <a:gd name="T13" fmla="*/ 2147483647 h 245"/>
              <a:gd name="T14" fmla="*/ 2147483647 w 173"/>
              <a:gd name="T15" fmla="*/ 2147483647 h 245"/>
              <a:gd name="T16" fmla="*/ 2147483647 w 173"/>
              <a:gd name="T17" fmla="*/ 2147483647 h 245"/>
              <a:gd name="T18" fmla="*/ 2147483647 w 173"/>
              <a:gd name="T19" fmla="*/ 2147483647 h 245"/>
              <a:gd name="T20" fmla="*/ 2147483647 w 173"/>
              <a:gd name="T21" fmla="*/ 2147483647 h 245"/>
              <a:gd name="T22" fmla="*/ 2147483647 w 173"/>
              <a:gd name="T23" fmla="*/ 2147483647 h 245"/>
              <a:gd name="T24" fmla="*/ 2147483647 w 173"/>
              <a:gd name="T25" fmla="*/ 2147483647 h 245"/>
              <a:gd name="T26" fmla="*/ 2147483647 w 173"/>
              <a:gd name="T27" fmla="*/ 2147483647 h 245"/>
              <a:gd name="T28" fmla="*/ 2147483647 w 173"/>
              <a:gd name="T29" fmla="*/ 2147483647 h 245"/>
              <a:gd name="T30" fmla="*/ 2147483647 w 173"/>
              <a:gd name="T31" fmla="*/ 2147483647 h 245"/>
              <a:gd name="T32" fmla="*/ 2147483647 w 173"/>
              <a:gd name="T33" fmla="*/ 2147483647 h 245"/>
              <a:gd name="T34" fmla="*/ 2147483647 w 173"/>
              <a:gd name="T35" fmla="*/ 2147483647 h 245"/>
              <a:gd name="T36" fmla="*/ 2147483647 w 173"/>
              <a:gd name="T37" fmla="*/ 2147483647 h 245"/>
              <a:gd name="T38" fmla="*/ 2147483647 w 173"/>
              <a:gd name="T39" fmla="*/ 2147483647 h 245"/>
              <a:gd name="T40" fmla="*/ 2147483647 w 173"/>
              <a:gd name="T41" fmla="*/ 2147483647 h 245"/>
              <a:gd name="T42" fmla="*/ 2147483647 w 173"/>
              <a:gd name="T43" fmla="*/ 0 h 245"/>
              <a:gd name="T44" fmla="*/ 2147483647 w 173"/>
              <a:gd name="T45" fmla="*/ 2147483647 h 245"/>
              <a:gd name="T46" fmla="*/ 2147483647 w 173"/>
              <a:gd name="T47" fmla="*/ 2147483647 h 245"/>
              <a:gd name="T48" fmla="*/ 2147483647 w 173"/>
              <a:gd name="T49" fmla="*/ 2147483647 h 245"/>
              <a:gd name="T50" fmla="*/ 2147483647 w 173"/>
              <a:gd name="T51" fmla="*/ 2147483647 h 245"/>
              <a:gd name="T52" fmla="*/ 2147483647 w 173"/>
              <a:gd name="T53" fmla="*/ 2147483647 h 245"/>
              <a:gd name="T54" fmla="*/ 2147483647 w 173"/>
              <a:gd name="T55" fmla="*/ 2147483647 h 245"/>
              <a:gd name="T56" fmla="*/ 2147483647 w 173"/>
              <a:gd name="T57" fmla="*/ 2147483647 h 245"/>
              <a:gd name="T58" fmla="*/ 0 w 173"/>
              <a:gd name="T59" fmla="*/ 2147483647 h 245"/>
              <a:gd name="T60" fmla="*/ 2147483647 w 173"/>
              <a:gd name="T61" fmla="*/ 2147483647 h 245"/>
              <a:gd name="T62" fmla="*/ 2147483647 w 173"/>
              <a:gd name="T63" fmla="*/ 2147483647 h 245"/>
              <a:gd name="T64" fmla="*/ 2147483647 w 173"/>
              <a:gd name="T65" fmla="*/ 2147483647 h 245"/>
              <a:gd name="T66" fmla="*/ 2147483647 w 173"/>
              <a:gd name="T67" fmla="*/ 2147483647 h 245"/>
              <a:gd name="T68" fmla="*/ 2147483647 w 173"/>
              <a:gd name="T69" fmla="*/ 2147483647 h 245"/>
              <a:gd name="T70" fmla="*/ 2147483647 w 173"/>
              <a:gd name="T71" fmla="*/ 2147483647 h 245"/>
              <a:gd name="T72" fmla="*/ 2147483647 w 173"/>
              <a:gd name="T73" fmla="*/ 2147483647 h 245"/>
              <a:gd name="T74" fmla="*/ 2147483647 w 173"/>
              <a:gd name="T75" fmla="*/ 2147483647 h 245"/>
              <a:gd name="T76" fmla="*/ 2147483647 w 173"/>
              <a:gd name="T77" fmla="*/ 2147483647 h 245"/>
              <a:gd name="T78" fmla="*/ 2147483647 w 173"/>
              <a:gd name="T79" fmla="*/ 2147483647 h 245"/>
              <a:gd name="T80" fmla="*/ 2147483647 w 173"/>
              <a:gd name="T81" fmla="*/ 2147483647 h 245"/>
              <a:gd name="T82" fmla="*/ 2147483647 w 173"/>
              <a:gd name="T83" fmla="*/ 2147483647 h 245"/>
              <a:gd name="T84" fmla="*/ 2147483647 w 173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3"/>
              <a:gd name="T130" fmla="*/ 0 h 245"/>
              <a:gd name="T131" fmla="*/ 173 w 173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3" h="245">
                <a:moveTo>
                  <a:pt x="86" y="245"/>
                </a:moveTo>
                <a:lnTo>
                  <a:pt x="89" y="244"/>
                </a:lnTo>
                <a:lnTo>
                  <a:pt x="93" y="244"/>
                </a:lnTo>
                <a:lnTo>
                  <a:pt x="95" y="242"/>
                </a:lnTo>
                <a:lnTo>
                  <a:pt x="97" y="241"/>
                </a:lnTo>
                <a:lnTo>
                  <a:pt x="99" y="237"/>
                </a:lnTo>
                <a:lnTo>
                  <a:pt x="100" y="235"/>
                </a:lnTo>
                <a:lnTo>
                  <a:pt x="101" y="233"/>
                </a:lnTo>
                <a:lnTo>
                  <a:pt x="103" y="230"/>
                </a:lnTo>
                <a:lnTo>
                  <a:pt x="97" y="186"/>
                </a:lnTo>
                <a:lnTo>
                  <a:pt x="98" y="185"/>
                </a:lnTo>
                <a:lnTo>
                  <a:pt x="98" y="184"/>
                </a:lnTo>
                <a:lnTo>
                  <a:pt x="99" y="183"/>
                </a:lnTo>
                <a:lnTo>
                  <a:pt x="100" y="183"/>
                </a:lnTo>
                <a:lnTo>
                  <a:pt x="101" y="183"/>
                </a:lnTo>
                <a:lnTo>
                  <a:pt x="103" y="183"/>
                </a:lnTo>
                <a:lnTo>
                  <a:pt x="104" y="184"/>
                </a:lnTo>
                <a:lnTo>
                  <a:pt x="105" y="185"/>
                </a:lnTo>
                <a:lnTo>
                  <a:pt x="109" y="224"/>
                </a:lnTo>
                <a:lnTo>
                  <a:pt x="109" y="226"/>
                </a:lnTo>
                <a:lnTo>
                  <a:pt x="110" y="229"/>
                </a:lnTo>
                <a:lnTo>
                  <a:pt x="113" y="230"/>
                </a:lnTo>
                <a:lnTo>
                  <a:pt x="114" y="231"/>
                </a:lnTo>
                <a:lnTo>
                  <a:pt x="117" y="232"/>
                </a:lnTo>
                <a:lnTo>
                  <a:pt x="119" y="232"/>
                </a:lnTo>
                <a:lnTo>
                  <a:pt x="123" y="232"/>
                </a:lnTo>
                <a:lnTo>
                  <a:pt x="125" y="231"/>
                </a:lnTo>
                <a:lnTo>
                  <a:pt x="115" y="136"/>
                </a:lnTo>
                <a:lnTo>
                  <a:pt x="127" y="136"/>
                </a:lnTo>
                <a:lnTo>
                  <a:pt x="150" y="164"/>
                </a:lnTo>
                <a:lnTo>
                  <a:pt x="150" y="121"/>
                </a:lnTo>
                <a:lnTo>
                  <a:pt x="150" y="120"/>
                </a:lnTo>
                <a:lnTo>
                  <a:pt x="150" y="119"/>
                </a:lnTo>
                <a:lnTo>
                  <a:pt x="153" y="117"/>
                </a:lnTo>
                <a:lnTo>
                  <a:pt x="154" y="117"/>
                </a:lnTo>
                <a:lnTo>
                  <a:pt x="155" y="117"/>
                </a:lnTo>
                <a:lnTo>
                  <a:pt x="156" y="119"/>
                </a:lnTo>
                <a:lnTo>
                  <a:pt x="157" y="120"/>
                </a:lnTo>
                <a:lnTo>
                  <a:pt x="157" y="121"/>
                </a:lnTo>
                <a:lnTo>
                  <a:pt x="157" y="172"/>
                </a:lnTo>
                <a:lnTo>
                  <a:pt x="173" y="190"/>
                </a:lnTo>
                <a:lnTo>
                  <a:pt x="173" y="21"/>
                </a:lnTo>
                <a:lnTo>
                  <a:pt x="171" y="18"/>
                </a:lnTo>
                <a:lnTo>
                  <a:pt x="170" y="16"/>
                </a:lnTo>
                <a:lnTo>
                  <a:pt x="169" y="14"/>
                </a:lnTo>
                <a:lnTo>
                  <a:pt x="167" y="13"/>
                </a:lnTo>
                <a:lnTo>
                  <a:pt x="165" y="13"/>
                </a:lnTo>
                <a:lnTo>
                  <a:pt x="163" y="13"/>
                </a:lnTo>
                <a:lnTo>
                  <a:pt x="161" y="14"/>
                </a:lnTo>
                <a:lnTo>
                  <a:pt x="160" y="14"/>
                </a:lnTo>
                <a:lnTo>
                  <a:pt x="159" y="15"/>
                </a:lnTo>
                <a:lnTo>
                  <a:pt x="158" y="16"/>
                </a:lnTo>
                <a:lnTo>
                  <a:pt x="120" y="70"/>
                </a:lnTo>
                <a:lnTo>
                  <a:pt x="108" y="70"/>
                </a:lnTo>
                <a:lnTo>
                  <a:pt x="100" y="11"/>
                </a:lnTo>
                <a:lnTo>
                  <a:pt x="99" y="7"/>
                </a:lnTo>
                <a:lnTo>
                  <a:pt x="98" y="5"/>
                </a:lnTo>
                <a:lnTo>
                  <a:pt x="97" y="4"/>
                </a:lnTo>
                <a:lnTo>
                  <a:pt x="95" y="2"/>
                </a:lnTo>
                <a:lnTo>
                  <a:pt x="93" y="1"/>
                </a:lnTo>
                <a:lnTo>
                  <a:pt x="90" y="0"/>
                </a:lnTo>
                <a:lnTo>
                  <a:pt x="88" y="0"/>
                </a:lnTo>
                <a:lnTo>
                  <a:pt x="86" y="0"/>
                </a:lnTo>
                <a:lnTo>
                  <a:pt x="84" y="0"/>
                </a:lnTo>
                <a:lnTo>
                  <a:pt x="81" y="0"/>
                </a:lnTo>
                <a:lnTo>
                  <a:pt x="80" y="1"/>
                </a:lnTo>
                <a:lnTo>
                  <a:pt x="78" y="2"/>
                </a:lnTo>
                <a:lnTo>
                  <a:pt x="76" y="4"/>
                </a:lnTo>
                <a:lnTo>
                  <a:pt x="75" y="5"/>
                </a:lnTo>
                <a:lnTo>
                  <a:pt x="74" y="7"/>
                </a:lnTo>
                <a:lnTo>
                  <a:pt x="73" y="11"/>
                </a:lnTo>
                <a:lnTo>
                  <a:pt x="65" y="70"/>
                </a:lnTo>
                <a:lnTo>
                  <a:pt x="53" y="70"/>
                </a:lnTo>
                <a:lnTo>
                  <a:pt x="15" y="16"/>
                </a:lnTo>
                <a:lnTo>
                  <a:pt x="14" y="15"/>
                </a:lnTo>
                <a:lnTo>
                  <a:pt x="13" y="14"/>
                </a:lnTo>
                <a:lnTo>
                  <a:pt x="12" y="14"/>
                </a:lnTo>
                <a:lnTo>
                  <a:pt x="10" y="13"/>
                </a:lnTo>
                <a:lnTo>
                  <a:pt x="8" y="13"/>
                </a:lnTo>
                <a:lnTo>
                  <a:pt x="6" y="13"/>
                </a:lnTo>
                <a:lnTo>
                  <a:pt x="4" y="14"/>
                </a:lnTo>
                <a:lnTo>
                  <a:pt x="3" y="16"/>
                </a:lnTo>
                <a:lnTo>
                  <a:pt x="2" y="18"/>
                </a:lnTo>
                <a:lnTo>
                  <a:pt x="0" y="21"/>
                </a:lnTo>
                <a:lnTo>
                  <a:pt x="0" y="190"/>
                </a:lnTo>
                <a:lnTo>
                  <a:pt x="16" y="172"/>
                </a:lnTo>
                <a:lnTo>
                  <a:pt x="16" y="121"/>
                </a:lnTo>
                <a:lnTo>
                  <a:pt x="16" y="120"/>
                </a:lnTo>
                <a:lnTo>
                  <a:pt x="17" y="119"/>
                </a:lnTo>
                <a:lnTo>
                  <a:pt x="18" y="117"/>
                </a:lnTo>
                <a:lnTo>
                  <a:pt x="19" y="117"/>
                </a:lnTo>
                <a:lnTo>
                  <a:pt x="20" y="117"/>
                </a:lnTo>
                <a:lnTo>
                  <a:pt x="22" y="119"/>
                </a:lnTo>
                <a:lnTo>
                  <a:pt x="23" y="120"/>
                </a:lnTo>
                <a:lnTo>
                  <a:pt x="23" y="121"/>
                </a:lnTo>
                <a:lnTo>
                  <a:pt x="23" y="164"/>
                </a:lnTo>
                <a:lnTo>
                  <a:pt x="46" y="136"/>
                </a:lnTo>
                <a:lnTo>
                  <a:pt x="58" y="136"/>
                </a:lnTo>
                <a:lnTo>
                  <a:pt x="48" y="231"/>
                </a:lnTo>
                <a:lnTo>
                  <a:pt x="50" y="232"/>
                </a:lnTo>
                <a:lnTo>
                  <a:pt x="54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3" y="229"/>
                </a:lnTo>
                <a:lnTo>
                  <a:pt x="63" y="226"/>
                </a:lnTo>
                <a:lnTo>
                  <a:pt x="64" y="224"/>
                </a:lnTo>
                <a:lnTo>
                  <a:pt x="68" y="185"/>
                </a:lnTo>
                <a:lnTo>
                  <a:pt x="69" y="184"/>
                </a:lnTo>
                <a:lnTo>
                  <a:pt x="70" y="183"/>
                </a:lnTo>
                <a:lnTo>
                  <a:pt x="73" y="183"/>
                </a:lnTo>
                <a:lnTo>
                  <a:pt x="74" y="183"/>
                </a:lnTo>
                <a:lnTo>
                  <a:pt x="75" y="184"/>
                </a:lnTo>
                <a:lnTo>
                  <a:pt x="75" y="185"/>
                </a:lnTo>
                <a:lnTo>
                  <a:pt x="75" y="186"/>
                </a:lnTo>
                <a:lnTo>
                  <a:pt x="70" y="230"/>
                </a:lnTo>
                <a:lnTo>
                  <a:pt x="70" y="233"/>
                </a:lnTo>
                <a:lnTo>
                  <a:pt x="73" y="235"/>
                </a:lnTo>
                <a:lnTo>
                  <a:pt x="74" y="237"/>
                </a:lnTo>
                <a:lnTo>
                  <a:pt x="76" y="241"/>
                </a:lnTo>
                <a:lnTo>
                  <a:pt x="78" y="242"/>
                </a:lnTo>
                <a:lnTo>
                  <a:pt x="80" y="244"/>
                </a:lnTo>
                <a:lnTo>
                  <a:pt x="84" y="244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6550269" y="3930854"/>
            <a:ext cx="52238" cy="72330"/>
          </a:xfrm>
          <a:custGeom>
            <a:avLst/>
            <a:gdLst>
              <a:gd name="T0" fmla="*/ 2147483647 w 197"/>
              <a:gd name="T1" fmla="*/ 2147483647 h 271"/>
              <a:gd name="T2" fmla="*/ 2147483647 w 197"/>
              <a:gd name="T3" fmla="*/ 2147483647 h 271"/>
              <a:gd name="T4" fmla="*/ 2147483647 w 197"/>
              <a:gd name="T5" fmla="*/ 2147483647 h 271"/>
              <a:gd name="T6" fmla="*/ 2147483647 w 197"/>
              <a:gd name="T7" fmla="*/ 2147483647 h 271"/>
              <a:gd name="T8" fmla="*/ 2147483647 w 197"/>
              <a:gd name="T9" fmla="*/ 2147483647 h 271"/>
              <a:gd name="T10" fmla="*/ 2147483647 w 197"/>
              <a:gd name="T11" fmla="*/ 2147483647 h 271"/>
              <a:gd name="T12" fmla="*/ 2147483647 w 197"/>
              <a:gd name="T13" fmla="*/ 2147483647 h 271"/>
              <a:gd name="T14" fmla="*/ 2147483647 w 197"/>
              <a:gd name="T15" fmla="*/ 2147483647 h 271"/>
              <a:gd name="T16" fmla="*/ 2147483647 w 197"/>
              <a:gd name="T17" fmla="*/ 2147483647 h 271"/>
              <a:gd name="T18" fmla="*/ 2147483647 w 197"/>
              <a:gd name="T19" fmla="*/ 2147483647 h 271"/>
              <a:gd name="T20" fmla="*/ 2147483647 w 197"/>
              <a:gd name="T21" fmla="*/ 2147483647 h 271"/>
              <a:gd name="T22" fmla="*/ 2147483647 w 197"/>
              <a:gd name="T23" fmla="*/ 2147483647 h 271"/>
              <a:gd name="T24" fmla="*/ 2147483647 w 197"/>
              <a:gd name="T25" fmla="*/ 2147483647 h 271"/>
              <a:gd name="T26" fmla="*/ 2147483647 w 197"/>
              <a:gd name="T27" fmla="*/ 2147483647 h 271"/>
              <a:gd name="T28" fmla="*/ 2147483647 w 197"/>
              <a:gd name="T29" fmla="*/ 2147483647 h 271"/>
              <a:gd name="T30" fmla="*/ 2147483647 w 197"/>
              <a:gd name="T31" fmla="*/ 2147483647 h 271"/>
              <a:gd name="T32" fmla="*/ 2147483647 w 197"/>
              <a:gd name="T33" fmla="*/ 2147483647 h 271"/>
              <a:gd name="T34" fmla="*/ 2147483647 w 197"/>
              <a:gd name="T35" fmla="*/ 2147483647 h 271"/>
              <a:gd name="T36" fmla="*/ 2147483647 w 197"/>
              <a:gd name="T37" fmla="*/ 2147483647 h 271"/>
              <a:gd name="T38" fmla="*/ 2147483647 w 197"/>
              <a:gd name="T39" fmla="*/ 2147483647 h 271"/>
              <a:gd name="T40" fmla="*/ 2147483647 w 197"/>
              <a:gd name="T41" fmla="*/ 2147483647 h 271"/>
              <a:gd name="T42" fmla="*/ 2147483647 w 197"/>
              <a:gd name="T43" fmla="*/ 2147483647 h 271"/>
              <a:gd name="T44" fmla="*/ 2147483647 w 197"/>
              <a:gd name="T45" fmla="*/ 2147483647 h 271"/>
              <a:gd name="T46" fmla="*/ 2147483647 w 197"/>
              <a:gd name="T47" fmla="*/ 2147483647 h 271"/>
              <a:gd name="T48" fmla="*/ 2147483647 w 197"/>
              <a:gd name="T49" fmla="*/ 2147483647 h 271"/>
              <a:gd name="T50" fmla="*/ 2147483647 w 197"/>
              <a:gd name="T51" fmla="*/ 2147483647 h 271"/>
              <a:gd name="T52" fmla="*/ 2147483647 w 197"/>
              <a:gd name="T53" fmla="*/ 2147483647 h 271"/>
              <a:gd name="T54" fmla="*/ 2147483647 w 197"/>
              <a:gd name="T55" fmla="*/ 0 h 271"/>
              <a:gd name="T56" fmla="*/ 2147483647 w 197"/>
              <a:gd name="T57" fmla="*/ 2147483647 h 271"/>
              <a:gd name="T58" fmla="*/ 2147483647 w 197"/>
              <a:gd name="T59" fmla="*/ 2147483647 h 271"/>
              <a:gd name="T60" fmla="*/ 2147483647 w 197"/>
              <a:gd name="T61" fmla="*/ 2147483647 h 271"/>
              <a:gd name="T62" fmla="*/ 2147483647 w 197"/>
              <a:gd name="T63" fmla="*/ 2147483647 h 271"/>
              <a:gd name="T64" fmla="*/ 2147483647 w 197"/>
              <a:gd name="T65" fmla="*/ 2147483647 h 271"/>
              <a:gd name="T66" fmla="*/ 2147483647 w 197"/>
              <a:gd name="T67" fmla="*/ 2147483647 h 271"/>
              <a:gd name="T68" fmla="*/ 2147483647 w 197"/>
              <a:gd name="T69" fmla="*/ 2147483647 h 271"/>
              <a:gd name="T70" fmla="*/ 2147483647 w 197"/>
              <a:gd name="T71" fmla="*/ 2147483647 h 271"/>
              <a:gd name="T72" fmla="*/ 2147483647 w 197"/>
              <a:gd name="T73" fmla="*/ 2147483647 h 271"/>
              <a:gd name="T74" fmla="*/ 2147483647 w 197"/>
              <a:gd name="T75" fmla="*/ 2147483647 h 271"/>
              <a:gd name="T76" fmla="*/ 2147483647 w 197"/>
              <a:gd name="T77" fmla="*/ 2147483647 h 271"/>
              <a:gd name="T78" fmla="*/ 2147483647 w 197"/>
              <a:gd name="T79" fmla="*/ 2147483647 h 271"/>
              <a:gd name="T80" fmla="*/ 2147483647 w 197"/>
              <a:gd name="T81" fmla="*/ 2147483647 h 271"/>
              <a:gd name="T82" fmla="*/ 2147483647 w 197"/>
              <a:gd name="T83" fmla="*/ 2147483647 h 271"/>
              <a:gd name="T84" fmla="*/ 2147483647 w 197"/>
              <a:gd name="T85" fmla="*/ 2147483647 h 271"/>
              <a:gd name="T86" fmla="*/ 0 w 197"/>
              <a:gd name="T87" fmla="*/ 2147483647 h 271"/>
              <a:gd name="T88" fmla="*/ 0 w 197"/>
              <a:gd name="T89" fmla="*/ 2147483647 h 271"/>
              <a:gd name="T90" fmla="*/ 2147483647 w 197"/>
              <a:gd name="T91" fmla="*/ 2147483647 h 271"/>
              <a:gd name="T92" fmla="*/ 2147483647 w 197"/>
              <a:gd name="T93" fmla="*/ 2147483647 h 271"/>
              <a:gd name="T94" fmla="*/ 2147483647 w 197"/>
              <a:gd name="T95" fmla="*/ 2147483647 h 271"/>
              <a:gd name="T96" fmla="*/ 2147483647 w 197"/>
              <a:gd name="T97" fmla="*/ 2147483647 h 271"/>
              <a:gd name="T98" fmla="*/ 2147483647 w 197"/>
              <a:gd name="T99" fmla="*/ 2147483647 h 271"/>
              <a:gd name="T100" fmla="*/ 2147483647 w 197"/>
              <a:gd name="T101" fmla="*/ 2147483647 h 271"/>
              <a:gd name="T102" fmla="*/ 2147483647 w 197"/>
              <a:gd name="T103" fmla="*/ 2147483647 h 271"/>
              <a:gd name="T104" fmla="*/ 2147483647 w 197"/>
              <a:gd name="T105" fmla="*/ 2147483647 h 271"/>
              <a:gd name="T106" fmla="*/ 2147483647 w 197"/>
              <a:gd name="T107" fmla="*/ 2147483647 h 271"/>
              <a:gd name="T108" fmla="*/ 2147483647 w 197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7"/>
              <a:gd name="T166" fmla="*/ 0 h 271"/>
              <a:gd name="T167" fmla="*/ 197 w 197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7" h="271">
                <a:moveTo>
                  <a:pt x="98" y="271"/>
                </a:moveTo>
                <a:lnTo>
                  <a:pt x="102" y="271"/>
                </a:lnTo>
                <a:lnTo>
                  <a:pt x="106" y="270"/>
                </a:lnTo>
                <a:lnTo>
                  <a:pt x="109" y="269"/>
                </a:lnTo>
                <a:lnTo>
                  <a:pt x="112" y="267"/>
                </a:lnTo>
                <a:lnTo>
                  <a:pt x="116" y="265"/>
                </a:lnTo>
                <a:lnTo>
                  <a:pt x="118" y="263"/>
                </a:lnTo>
                <a:lnTo>
                  <a:pt x="120" y="260"/>
                </a:lnTo>
                <a:lnTo>
                  <a:pt x="124" y="258"/>
                </a:lnTo>
                <a:lnTo>
                  <a:pt x="127" y="258"/>
                </a:lnTo>
                <a:lnTo>
                  <a:pt x="130" y="259"/>
                </a:lnTo>
                <a:lnTo>
                  <a:pt x="134" y="259"/>
                </a:lnTo>
                <a:lnTo>
                  <a:pt x="137" y="258"/>
                </a:lnTo>
                <a:lnTo>
                  <a:pt x="139" y="258"/>
                </a:lnTo>
                <a:lnTo>
                  <a:pt x="142" y="257"/>
                </a:lnTo>
                <a:lnTo>
                  <a:pt x="145" y="255"/>
                </a:lnTo>
                <a:lnTo>
                  <a:pt x="147" y="254"/>
                </a:lnTo>
                <a:lnTo>
                  <a:pt x="149" y="253"/>
                </a:lnTo>
                <a:lnTo>
                  <a:pt x="150" y="250"/>
                </a:lnTo>
                <a:lnTo>
                  <a:pt x="142" y="174"/>
                </a:lnTo>
                <a:lnTo>
                  <a:pt x="185" y="224"/>
                </a:lnTo>
                <a:lnTo>
                  <a:pt x="197" y="224"/>
                </a:lnTo>
                <a:lnTo>
                  <a:pt x="197" y="35"/>
                </a:lnTo>
                <a:lnTo>
                  <a:pt x="196" y="31"/>
                </a:lnTo>
                <a:lnTo>
                  <a:pt x="196" y="28"/>
                </a:lnTo>
                <a:lnTo>
                  <a:pt x="195" y="26"/>
                </a:lnTo>
                <a:lnTo>
                  <a:pt x="193" y="22"/>
                </a:lnTo>
                <a:lnTo>
                  <a:pt x="190" y="20"/>
                </a:lnTo>
                <a:lnTo>
                  <a:pt x="188" y="18"/>
                </a:lnTo>
                <a:lnTo>
                  <a:pt x="186" y="16"/>
                </a:lnTo>
                <a:lnTo>
                  <a:pt x="183" y="15"/>
                </a:lnTo>
                <a:lnTo>
                  <a:pt x="180" y="15"/>
                </a:lnTo>
                <a:lnTo>
                  <a:pt x="177" y="14"/>
                </a:lnTo>
                <a:lnTo>
                  <a:pt x="173" y="15"/>
                </a:lnTo>
                <a:lnTo>
                  <a:pt x="170" y="16"/>
                </a:lnTo>
                <a:lnTo>
                  <a:pt x="167" y="16"/>
                </a:lnTo>
                <a:lnTo>
                  <a:pt x="165" y="18"/>
                </a:lnTo>
                <a:lnTo>
                  <a:pt x="162" y="20"/>
                </a:lnTo>
                <a:lnTo>
                  <a:pt x="160" y="22"/>
                </a:lnTo>
                <a:lnTo>
                  <a:pt x="130" y="64"/>
                </a:lnTo>
                <a:lnTo>
                  <a:pt x="125" y="22"/>
                </a:lnTo>
                <a:lnTo>
                  <a:pt x="125" y="24"/>
                </a:lnTo>
                <a:lnTo>
                  <a:pt x="124" y="20"/>
                </a:lnTo>
                <a:lnTo>
                  <a:pt x="124" y="18"/>
                </a:lnTo>
                <a:lnTo>
                  <a:pt x="122" y="16"/>
                </a:lnTo>
                <a:lnTo>
                  <a:pt x="121" y="14"/>
                </a:lnTo>
                <a:lnTo>
                  <a:pt x="120" y="11"/>
                </a:lnTo>
                <a:lnTo>
                  <a:pt x="119" y="10"/>
                </a:lnTo>
                <a:lnTo>
                  <a:pt x="117" y="8"/>
                </a:lnTo>
                <a:lnTo>
                  <a:pt x="116" y="6"/>
                </a:lnTo>
                <a:lnTo>
                  <a:pt x="111" y="4"/>
                </a:lnTo>
                <a:lnTo>
                  <a:pt x="108" y="2"/>
                </a:lnTo>
                <a:lnTo>
                  <a:pt x="104" y="1"/>
                </a:lnTo>
                <a:lnTo>
                  <a:pt x="98" y="0"/>
                </a:lnTo>
                <a:lnTo>
                  <a:pt x="94" y="1"/>
                </a:lnTo>
                <a:lnTo>
                  <a:pt x="89" y="2"/>
                </a:lnTo>
                <a:lnTo>
                  <a:pt x="85" y="4"/>
                </a:lnTo>
                <a:lnTo>
                  <a:pt x="81" y="6"/>
                </a:lnTo>
                <a:lnTo>
                  <a:pt x="79" y="8"/>
                </a:lnTo>
                <a:lnTo>
                  <a:pt x="78" y="10"/>
                </a:lnTo>
                <a:lnTo>
                  <a:pt x="76" y="11"/>
                </a:lnTo>
                <a:lnTo>
                  <a:pt x="75" y="14"/>
                </a:lnTo>
                <a:lnTo>
                  <a:pt x="74" y="16"/>
                </a:lnTo>
                <a:lnTo>
                  <a:pt x="74" y="18"/>
                </a:lnTo>
                <a:lnTo>
                  <a:pt x="72" y="20"/>
                </a:lnTo>
                <a:lnTo>
                  <a:pt x="71" y="24"/>
                </a:lnTo>
                <a:lnTo>
                  <a:pt x="71" y="22"/>
                </a:lnTo>
                <a:lnTo>
                  <a:pt x="67" y="64"/>
                </a:lnTo>
                <a:lnTo>
                  <a:pt x="37" y="22"/>
                </a:lnTo>
                <a:lnTo>
                  <a:pt x="35" y="20"/>
                </a:lnTo>
                <a:lnTo>
                  <a:pt x="31" y="18"/>
                </a:lnTo>
                <a:lnTo>
                  <a:pt x="29" y="16"/>
                </a:lnTo>
                <a:lnTo>
                  <a:pt x="26" y="16"/>
                </a:lnTo>
                <a:lnTo>
                  <a:pt x="24" y="15"/>
                </a:lnTo>
                <a:lnTo>
                  <a:pt x="20" y="14"/>
                </a:lnTo>
                <a:lnTo>
                  <a:pt x="17" y="15"/>
                </a:lnTo>
                <a:lnTo>
                  <a:pt x="14" y="15"/>
                </a:lnTo>
                <a:lnTo>
                  <a:pt x="10" y="16"/>
                </a:lnTo>
                <a:lnTo>
                  <a:pt x="8" y="18"/>
                </a:lnTo>
                <a:lnTo>
                  <a:pt x="6" y="20"/>
                </a:lnTo>
                <a:lnTo>
                  <a:pt x="4" y="22"/>
                </a:lnTo>
                <a:lnTo>
                  <a:pt x="1" y="26"/>
                </a:lnTo>
                <a:lnTo>
                  <a:pt x="1" y="28"/>
                </a:lnTo>
                <a:lnTo>
                  <a:pt x="0" y="31"/>
                </a:lnTo>
                <a:lnTo>
                  <a:pt x="0" y="35"/>
                </a:lnTo>
                <a:lnTo>
                  <a:pt x="0" y="224"/>
                </a:lnTo>
                <a:lnTo>
                  <a:pt x="12" y="224"/>
                </a:lnTo>
                <a:lnTo>
                  <a:pt x="55" y="174"/>
                </a:lnTo>
                <a:lnTo>
                  <a:pt x="46" y="250"/>
                </a:lnTo>
                <a:lnTo>
                  <a:pt x="47" y="253"/>
                </a:lnTo>
                <a:lnTo>
                  <a:pt x="49" y="254"/>
                </a:lnTo>
                <a:lnTo>
                  <a:pt x="51" y="255"/>
                </a:lnTo>
                <a:lnTo>
                  <a:pt x="55" y="257"/>
                </a:lnTo>
                <a:lnTo>
                  <a:pt x="57" y="258"/>
                </a:lnTo>
                <a:lnTo>
                  <a:pt x="60" y="258"/>
                </a:lnTo>
                <a:lnTo>
                  <a:pt x="62" y="259"/>
                </a:lnTo>
                <a:lnTo>
                  <a:pt x="66" y="259"/>
                </a:lnTo>
                <a:lnTo>
                  <a:pt x="69" y="258"/>
                </a:lnTo>
                <a:lnTo>
                  <a:pt x="74" y="258"/>
                </a:lnTo>
                <a:lnTo>
                  <a:pt x="76" y="260"/>
                </a:lnTo>
                <a:lnTo>
                  <a:pt x="78" y="263"/>
                </a:lnTo>
                <a:lnTo>
                  <a:pt x="80" y="265"/>
                </a:lnTo>
                <a:lnTo>
                  <a:pt x="84" y="267"/>
                </a:lnTo>
                <a:lnTo>
                  <a:pt x="87" y="269"/>
                </a:lnTo>
                <a:lnTo>
                  <a:pt x="90" y="270"/>
                </a:lnTo>
                <a:lnTo>
                  <a:pt x="95" y="271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6552946" y="3934872"/>
            <a:ext cx="45541" cy="65633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0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2147483647 w 171"/>
              <a:gd name="T57" fmla="*/ 2147483647 h 245"/>
              <a:gd name="T58" fmla="*/ 2147483647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9" y="244"/>
                </a:lnTo>
                <a:lnTo>
                  <a:pt x="92" y="244"/>
                </a:lnTo>
                <a:lnTo>
                  <a:pt x="95" y="242"/>
                </a:lnTo>
                <a:lnTo>
                  <a:pt x="97" y="241"/>
                </a:lnTo>
                <a:lnTo>
                  <a:pt x="98" y="237"/>
                </a:lnTo>
                <a:lnTo>
                  <a:pt x="100" y="235"/>
                </a:lnTo>
                <a:lnTo>
                  <a:pt x="102" y="233"/>
                </a:lnTo>
                <a:lnTo>
                  <a:pt x="103" y="230"/>
                </a:lnTo>
                <a:lnTo>
                  <a:pt x="97" y="186"/>
                </a:lnTo>
                <a:lnTo>
                  <a:pt x="97" y="185"/>
                </a:lnTo>
                <a:lnTo>
                  <a:pt x="98" y="184"/>
                </a:lnTo>
                <a:lnTo>
                  <a:pt x="98" y="183"/>
                </a:lnTo>
                <a:lnTo>
                  <a:pt x="100" y="183"/>
                </a:lnTo>
                <a:lnTo>
                  <a:pt x="102" y="183"/>
                </a:lnTo>
                <a:lnTo>
                  <a:pt x="103" y="183"/>
                </a:lnTo>
                <a:lnTo>
                  <a:pt x="104" y="184"/>
                </a:lnTo>
                <a:lnTo>
                  <a:pt x="104" y="185"/>
                </a:lnTo>
                <a:lnTo>
                  <a:pt x="108" y="224"/>
                </a:lnTo>
                <a:lnTo>
                  <a:pt x="109" y="226"/>
                </a:lnTo>
                <a:lnTo>
                  <a:pt x="110" y="229"/>
                </a:lnTo>
                <a:lnTo>
                  <a:pt x="112" y="230"/>
                </a:lnTo>
                <a:lnTo>
                  <a:pt x="114" y="231"/>
                </a:lnTo>
                <a:lnTo>
                  <a:pt x="116" y="232"/>
                </a:lnTo>
                <a:lnTo>
                  <a:pt x="119" y="232"/>
                </a:lnTo>
                <a:lnTo>
                  <a:pt x="123" y="232"/>
                </a:lnTo>
                <a:lnTo>
                  <a:pt x="125" y="231"/>
                </a:lnTo>
                <a:lnTo>
                  <a:pt x="114" y="136"/>
                </a:lnTo>
                <a:lnTo>
                  <a:pt x="127" y="136"/>
                </a:lnTo>
                <a:lnTo>
                  <a:pt x="149" y="164"/>
                </a:lnTo>
                <a:lnTo>
                  <a:pt x="149" y="121"/>
                </a:lnTo>
                <a:lnTo>
                  <a:pt x="149" y="120"/>
                </a:lnTo>
                <a:lnTo>
                  <a:pt x="150" y="119"/>
                </a:lnTo>
                <a:lnTo>
                  <a:pt x="151" y="117"/>
                </a:lnTo>
                <a:lnTo>
                  <a:pt x="154" y="117"/>
                </a:lnTo>
                <a:lnTo>
                  <a:pt x="155" y="117"/>
                </a:lnTo>
                <a:lnTo>
                  <a:pt x="156" y="119"/>
                </a:lnTo>
                <a:lnTo>
                  <a:pt x="156" y="120"/>
                </a:lnTo>
                <a:lnTo>
                  <a:pt x="156" y="121"/>
                </a:lnTo>
                <a:lnTo>
                  <a:pt x="156" y="172"/>
                </a:lnTo>
                <a:lnTo>
                  <a:pt x="171" y="190"/>
                </a:lnTo>
                <a:lnTo>
                  <a:pt x="171" y="21"/>
                </a:lnTo>
                <a:lnTo>
                  <a:pt x="171" y="18"/>
                </a:lnTo>
                <a:lnTo>
                  <a:pt x="170" y="16"/>
                </a:lnTo>
                <a:lnTo>
                  <a:pt x="168" y="14"/>
                </a:lnTo>
                <a:lnTo>
                  <a:pt x="167" y="13"/>
                </a:lnTo>
                <a:lnTo>
                  <a:pt x="165" y="13"/>
                </a:lnTo>
                <a:lnTo>
                  <a:pt x="163" y="13"/>
                </a:lnTo>
                <a:lnTo>
                  <a:pt x="161" y="14"/>
                </a:lnTo>
                <a:lnTo>
                  <a:pt x="160" y="14"/>
                </a:lnTo>
                <a:lnTo>
                  <a:pt x="159" y="15"/>
                </a:lnTo>
                <a:lnTo>
                  <a:pt x="158" y="16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9" y="7"/>
                </a:lnTo>
                <a:lnTo>
                  <a:pt x="98" y="5"/>
                </a:lnTo>
                <a:lnTo>
                  <a:pt x="96" y="4"/>
                </a:lnTo>
                <a:lnTo>
                  <a:pt x="95" y="2"/>
                </a:lnTo>
                <a:lnTo>
                  <a:pt x="93" y="1"/>
                </a:lnTo>
                <a:lnTo>
                  <a:pt x="90" y="0"/>
                </a:lnTo>
                <a:lnTo>
                  <a:pt x="88" y="0"/>
                </a:lnTo>
                <a:lnTo>
                  <a:pt x="86" y="0"/>
                </a:lnTo>
                <a:lnTo>
                  <a:pt x="84" y="0"/>
                </a:lnTo>
                <a:lnTo>
                  <a:pt x="82" y="0"/>
                </a:lnTo>
                <a:lnTo>
                  <a:pt x="79" y="1"/>
                </a:lnTo>
                <a:lnTo>
                  <a:pt x="77" y="2"/>
                </a:lnTo>
                <a:lnTo>
                  <a:pt x="76" y="4"/>
                </a:lnTo>
                <a:lnTo>
                  <a:pt x="74" y="5"/>
                </a:lnTo>
                <a:lnTo>
                  <a:pt x="74" y="7"/>
                </a:lnTo>
                <a:lnTo>
                  <a:pt x="73" y="11"/>
                </a:lnTo>
                <a:lnTo>
                  <a:pt x="65" y="70"/>
                </a:lnTo>
                <a:lnTo>
                  <a:pt x="53" y="70"/>
                </a:lnTo>
                <a:lnTo>
                  <a:pt x="14" y="16"/>
                </a:lnTo>
                <a:lnTo>
                  <a:pt x="14" y="15"/>
                </a:lnTo>
                <a:lnTo>
                  <a:pt x="12" y="14"/>
                </a:lnTo>
                <a:lnTo>
                  <a:pt x="9" y="13"/>
                </a:lnTo>
                <a:lnTo>
                  <a:pt x="7" y="13"/>
                </a:lnTo>
                <a:lnTo>
                  <a:pt x="6" y="13"/>
                </a:lnTo>
                <a:lnTo>
                  <a:pt x="4" y="14"/>
                </a:lnTo>
                <a:lnTo>
                  <a:pt x="2" y="16"/>
                </a:lnTo>
                <a:lnTo>
                  <a:pt x="2" y="18"/>
                </a:lnTo>
                <a:lnTo>
                  <a:pt x="0" y="21"/>
                </a:lnTo>
                <a:lnTo>
                  <a:pt x="0" y="190"/>
                </a:lnTo>
                <a:lnTo>
                  <a:pt x="16" y="172"/>
                </a:lnTo>
                <a:lnTo>
                  <a:pt x="16" y="121"/>
                </a:lnTo>
                <a:lnTo>
                  <a:pt x="16" y="120"/>
                </a:lnTo>
                <a:lnTo>
                  <a:pt x="16" y="119"/>
                </a:lnTo>
                <a:lnTo>
                  <a:pt x="18" y="117"/>
                </a:lnTo>
                <a:lnTo>
                  <a:pt x="19" y="117"/>
                </a:lnTo>
                <a:lnTo>
                  <a:pt x="20" y="117"/>
                </a:lnTo>
                <a:lnTo>
                  <a:pt x="22" y="119"/>
                </a:lnTo>
                <a:lnTo>
                  <a:pt x="23" y="120"/>
                </a:lnTo>
                <a:lnTo>
                  <a:pt x="23" y="121"/>
                </a:lnTo>
                <a:lnTo>
                  <a:pt x="23" y="164"/>
                </a:lnTo>
                <a:lnTo>
                  <a:pt x="46" y="136"/>
                </a:lnTo>
                <a:lnTo>
                  <a:pt x="58" y="136"/>
                </a:lnTo>
                <a:lnTo>
                  <a:pt x="47" y="231"/>
                </a:lnTo>
                <a:lnTo>
                  <a:pt x="49" y="232"/>
                </a:lnTo>
                <a:lnTo>
                  <a:pt x="54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2" y="229"/>
                </a:lnTo>
                <a:lnTo>
                  <a:pt x="63" y="226"/>
                </a:lnTo>
                <a:lnTo>
                  <a:pt x="64" y="224"/>
                </a:lnTo>
                <a:lnTo>
                  <a:pt x="68" y="185"/>
                </a:lnTo>
                <a:lnTo>
                  <a:pt x="68" y="184"/>
                </a:lnTo>
                <a:lnTo>
                  <a:pt x="69" y="183"/>
                </a:lnTo>
                <a:lnTo>
                  <a:pt x="70" y="183"/>
                </a:lnTo>
                <a:lnTo>
                  <a:pt x="72" y="183"/>
                </a:lnTo>
                <a:lnTo>
                  <a:pt x="74" y="183"/>
                </a:lnTo>
                <a:lnTo>
                  <a:pt x="75" y="184"/>
                </a:lnTo>
                <a:lnTo>
                  <a:pt x="75" y="185"/>
                </a:lnTo>
                <a:lnTo>
                  <a:pt x="75" y="186"/>
                </a:lnTo>
                <a:lnTo>
                  <a:pt x="70" y="230"/>
                </a:lnTo>
                <a:lnTo>
                  <a:pt x="70" y="233"/>
                </a:lnTo>
                <a:lnTo>
                  <a:pt x="72" y="235"/>
                </a:lnTo>
                <a:lnTo>
                  <a:pt x="74" y="237"/>
                </a:lnTo>
                <a:lnTo>
                  <a:pt x="76" y="241"/>
                </a:lnTo>
                <a:lnTo>
                  <a:pt x="78" y="242"/>
                </a:lnTo>
                <a:lnTo>
                  <a:pt x="80" y="244"/>
                </a:lnTo>
                <a:lnTo>
                  <a:pt x="84" y="244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6574379" y="3937514"/>
            <a:ext cx="4018" cy="4018"/>
          </a:xfrm>
          <a:custGeom>
            <a:avLst/>
            <a:gdLst>
              <a:gd name="T0" fmla="*/ 2147483647 w 13"/>
              <a:gd name="T1" fmla="*/ 2147483647 h 15"/>
              <a:gd name="T2" fmla="*/ 2147483647 w 13"/>
              <a:gd name="T3" fmla="*/ 2147483647 h 15"/>
              <a:gd name="T4" fmla="*/ 2147483647 w 13"/>
              <a:gd name="T5" fmla="*/ 2147483647 h 15"/>
              <a:gd name="T6" fmla="*/ 2147483647 w 13"/>
              <a:gd name="T7" fmla="*/ 2147483647 h 15"/>
              <a:gd name="T8" fmla="*/ 2147483647 w 13"/>
              <a:gd name="T9" fmla="*/ 2147483647 h 15"/>
              <a:gd name="T10" fmla="*/ 2147483647 w 13"/>
              <a:gd name="T11" fmla="*/ 2147483647 h 15"/>
              <a:gd name="T12" fmla="*/ 2147483647 w 13"/>
              <a:gd name="T13" fmla="*/ 0 h 15"/>
              <a:gd name="T14" fmla="*/ 2147483647 w 13"/>
              <a:gd name="T15" fmla="*/ 0 h 15"/>
              <a:gd name="T16" fmla="*/ 2147483647 w 13"/>
              <a:gd name="T17" fmla="*/ 0 h 15"/>
              <a:gd name="T18" fmla="*/ 2147483647 w 13"/>
              <a:gd name="T19" fmla="*/ 0 h 15"/>
              <a:gd name="T20" fmla="*/ 2147483647 w 13"/>
              <a:gd name="T21" fmla="*/ 0 h 15"/>
              <a:gd name="T22" fmla="*/ 2147483647 w 13"/>
              <a:gd name="T23" fmla="*/ 2147483647 h 15"/>
              <a:gd name="T24" fmla="*/ 2147483647 w 13"/>
              <a:gd name="T25" fmla="*/ 2147483647 h 15"/>
              <a:gd name="T26" fmla="*/ 2147483647 w 13"/>
              <a:gd name="T27" fmla="*/ 2147483647 h 15"/>
              <a:gd name="T28" fmla="*/ 0 w 13"/>
              <a:gd name="T29" fmla="*/ 2147483647 h 15"/>
              <a:gd name="T30" fmla="*/ 0 w 13"/>
              <a:gd name="T31" fmla="*/ 2147483647 h 15"/>
              <a:gd name="T32" fmla="*/ 0 w 13"/>
              <a:gd name="T33" fmla="*/ 2147483647 h 15"/>
              <a:gd name="T34" fmla="*/ 2147483647 w 13"/>
              <a:gd name="T35" fmla="*/ 2147483647 h 15"/>
              <a:gd name="T36" fmla="*/ 2147483647 w 13"/>
              <a:gd name="T37" fmla="*/ 2147483647 h 15"/>
              <a:gd name="T38" fmla="*/ 2147483647 w 13"/>
              <a:gd name="T39" fmla="*/ 2147483647 h 15"/>
              <a:gd name="T40" fmla="*/ 2147483647 w 13"/>
              <a:gd name="T41" fmla="*/ 2147483647 h 15"/>
              <a:gd name="T42" fmla="*/ 2147483647 w 13"/>
              <a:gd name="T43" fmla="*/ 2147483647 h 15"/>
              <a:gd name="T44" fmla="*/ 2147483647 w 13"/>
              <a:gd name="T45" fmla="*/ 2147483647 h 15"/>
              <a:gd name="T46" fmla="*/ 2147483647 w 13"/>
              <a:gd name="T47" fmla="*/ 2147483647 h 15"/>
              <a:gd name="T48" fmla="*/ 2147483647 w 13"/>
              <a:gd name="T49" fmla="*/ 2147483647 h 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"/>
              <a:gd name="T76" fmla="*/ 0 h 15"/>
              <a:gd name="T77" fmla="*/ 13 w 13"/>
              <a:gd name="T78" fmla="*/ 15 h 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" h="15">
                <a:moveTo>
                  <a:pt x="10" y="10"/>
                </a:moveTo>
                <a:lnTo>
                  <a:pt x="12" y="7"/>
                </a:lnTo>
                <a:lnTo>
                  <a:pt x="13" y="5"/>
                </a:lnTo>
                <a:lnTo>
                  <a:pt x="13" y="4"/>
                </a:lnTo>
                <a:lnTo>
                  <a:pt x="13" y="3"/>
                </a:lnTo>
                <a:lnTo>
                  <a:pt x="12" y="2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5" y="3"/>
                </a:lnTo>
                <a:lnTo>
                  <a:pt x="3" y="5"/>
                </a:lnTo>
                <a:lnTo>
                  <a:pt x="2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2" y="14"/>
                </a:lnTo>
                <a:lnTo>
                  <a:pt x="3" y="15"/>
                </a:lnTo>
                <a:lnTo>
                  <a:pt x="4" y="15"/>
                </a:lnTo>
                <a:lnTo>
                  <a:pt x="6" y="14"/>
                </a:lnTo>
                <a:lnTo>
                  <a:pt x="8" y="13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6499366" y="4153203"/>
            <a:ext cx="2679" cy="2679"/>
          </a:xfrm>
          <a:custGeom>
            <a:avLst/>
            <a:gdLst>
              <a:gd name="T0" fmla="*/ 2147483647 w 13"/>
              <a:gd name="T1" fmla="*/ 2147483647 h 13"/>
              <a:gd name="T2" fmla="*/ 2147483647 w 13"/>
              <a:gd name="T3" fmla="*/ 2147483647 h 13"/>
              <a:gd name="T4" fmla="*/ 2147483647 w 13"/>
              <a:gd name="T5" fmla="*/ 2147483647 h 13"/>
              <a:gd name="T6" fmla="*/ 2147483647 w 13"/>
              <a:gd name="T7" fmla="*/ 2147483647 h 13"/>
              <a:gd name="T8" fmla="*/ 2147483647 w 13"/>
              <a:gd name="T9" fmla="*/ 2147483647 h 13"/>
              <a:gd name="T10" fmla="*/ 2147483647 w 13"/>
              <a:gd name="T11" fmla="*/ 0 h 13"/>
              <a:gd name="T12" fmla="*/ 2147483647 w 13"/>
              <a:gd name="T13" fmla="*/ 0 h 13"/>
              <a:gd name="T14" fmla="*/ 2147483647 w 13"/>
              <a:gd name="T15" fmla="*/ 0 h 13"/>
              <a:gd name="T16" fmla="*/ 2147483647 w 13"/>
              <a:gd name="T17" fmla="*/ 0 h 13"/>
              <a:gd name="T18" fmla="*/ 2147483647 w 13"/>
              <a:gd name="T19" fmla="*/ 0 h 13"/>
              <a:gd name="T20" fmla="*/ 2147483647 w 13"/>
              <a:gd name="T21" fmla="*/ 0 h 13"/>
              <a:gd name="T22" fmla="*/ 2147483647 w 13"/>
              <a:gd name="T23" fmla="*/ 2147483647 h 13"/>
              <a:gd name="T24" fmla="*/ 2147483647 w 13"/>
              <a:gd name="T25" fmla="*/ 2147483647 h 13"/>
              <a:gd name="T26" fmla="*/ 2147483647 w 13"/>
              <a:gd name="T27" fmla="*/ 2147483647 h 13"/>
              <a:gd name="T28" fmla="*/ 0 w 13"/>
              <a:gd name="T29" fmla="*/ 2147483647 h 13"/>
              <a:gd name="T30" fmla="*/ 0 w 13"/>
              <a:gd name="T31" fmla="*/ 2147483647 h 13"/>
              <a:gd name="T32" fmla="*/ 0 w 13"/>
              <a:gd name="T33" fmla="*/ 2147483647 h 13"/>
              <a:gd name="T34" fmla="*/ 2147483647 w 13"/>
              <a:gd name="T35" fmla="*/ 2147483647 h 13"/>
              <a:gd name="T36" fmla="*/ 2147483647 w 13"/>
              <a:gd name="T37" fmla="*/ 2147483647 h 13"/>
              <a:gd name="T38" fmla="*/ 2147483647 w 13"/>
              <a:gd name="T39" fmla="*/ 2147483647 h 13"/>
              <a:gd name="T40" fmla="*/ 2147483647 w 13"/>
              <a:gd name="T41" fmla="*/ 2147483647 h 13"/>
              <a:gd name="T42" fmla="*/ 2147483647 w 13"/>
              <a:gd name="T43" fmla="*/ 2147483647 h 13"/>
              <a:gd name="T44" fmla="*/ 2147483647 w 13"/>
              <a:gd name="T45" fmla="*/ 2147483647 h 13"/>
              <a:gd name="T46" fmla="*/ 2147483647 w 13"/>
              <a:gd name="T47" fmla="*/ 2147483647 h 13"/>
              <a:gd name="T48" fmla="*/ 2147483647 w 13"/>
              <a:gd name="T49" fmla="*/ 2147483647 h 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"/>
              <a:gd name="T76" fmla="*/ 0 h 13"/>
              <a:gd name="T77" fmla="*/ 13 w 13"/>
              <a:gd name="T78" fmla="*/ 13 h 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" h="13">
                <a:moveTo>
                  <a:pt x="10" y="9"/>
                </a:moveTo>
                <a:lnTo>
                  <a:pt x="11" y="7"/>
                </a:lnTo>
                <a:lnTo>
                  <a:pt x="13" y="3"/>
                </a:lnTo>
                <a:lnTo>
                  <a:pt x="13" y="2"/>
                </a:lnTo>
                <a:lnTo>
                  <a:pt x="13" y="1"/>
                </a:lnTo>
                <a:lnTo>
                  <a:pt x="13" y="0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5" y="1"/>
                </a:lnTo>
                <a:lnTo>
                  <a:pt x="3" y="5"/>
                </a:lnTo>
                <a:lnTo>
                  <a:pt x="1" y="7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1" y="12"/>
                </a:lnTo>
                <a:lnTo>
                  <a:pt x="1" y="13"/>
                </a:lnTo>
                <a:lnTo>
                  <a:pt x="3" y="13"/>
                </a:lnTo>
                <a:lnTo>
                  <a:pt x="4" y="13"/>
                </a:lnTo>
                <a:lnTo>
                  <a:pt x="5" y="13"/>
                </a:lnTo>
                <a:lnTo>
                  <a:pt x="6" y="13"/>
                </a:lnTo>
                <a:lnTo>
                  <a:pt x="8" y="11"/>
                </a:lnTo>
                <a:lnTo>
                  <a:pt x="10" y="9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6574379" y="4153203"/>
            <a:ext cx="4018" cy="2679"/>
          </a:xfrm>
          <a:custGeom>
            <a:avLst/>
            <a:gdLst>
              <a:gd name="T0" fmla="*/ 2147483647 w 13"/>
              <a:gd name="T1" fmla="*/ 2147483647 h 13"/>
              <a:gd name="T2" fmla="*/ 2147483647 w 13"/>
              <a:gd name="T3" fmla="*/ 2147483647 h 13"/>
              <a:gd name="T4" fmla="*/ 2147483647 w 13"/>
              <a:gd name="T5" fmla="*/ 2147483647 h 13"/>
              <a:gd name="T6" fmla="*/ 2147483647 w 13"/>
              <a:gd name="T7" fmla="*/ 2147483647 h 13"/>
              <a:gd name="T8" fmla="*/ 2147483647 w 13"/>
              <a:gd name="T9" fmla="*/ 2147483647 h 13"/>
              <a:gd name="T10" fmla="*/ 2147483647 w 13"/>
              <a:gd name="T11" fmla="*/ 0 h 13"/>
              <a:gd name="T12" fmla="*/ 2147483647 w 13"/>
              <a:gd name="T13" fmla="*/ 0 h 13"/>
              <a:gd name="T14" fmla="*/ 2147483647 w 13"/>
              <a:gd name="T15" fmla="*/ 0 h 13"/>
              <a:gd name="T16" fmla="*/ 2147483647 w 13"/>
              <a:gd name="T17" fmla="*/ 0 h 13"/>
              <a:gd name="T18" fmla="*/ 2147483647 w 13"/>
              <a:gd name="T19" fmla="*/ 0 h 13"/>
              <a:gd name="T20" fmla="*/ 2147483647 w 13"/>
              <a:gd name="T21" fmla="*/ 0 h 13"/>
              <a:gd name="T22" fmla="*/ 2147483647 w 13"/>
              <a:gd name="T23" fmla="*/ 2147483647 h 13"/>
              <a:gd name="T24" fmla="*/ 2147483647 w 13"/>
              <a:gd name="T25" fmla="*/ 2147483647 h 13"/>
              <a:gd name="T26" fmla="*/ 2147483647 w 13"/>
              <a:gd name="T27" fmla="*/ 2147483647 h 13"/>
              <a:gd name="T28" fmla="*/ 0 w 13"/>
              <a:gd name="T29" fmla="*/ 2147483647 h 13"/>
              <a:gd name="T30" fmla="*/ 0 w 13"/>
              <a:gd name="T31" fmla="*/ 2147483647 h 13"/>
              <a:gd name="T32" fmla="*/ 0 w 13"/>
              <a:gd name="T33" fmla="*/ 2147483647 h 13"/>
              <a:gd name="T34" fmla="*/ 2147483647 w 13"/>
              <a:gd name="T35" fmla="*/ 2147483647 h 13"/>
              <a:gd name="T36" fmla="*/ 2147483647 w 13"/>
              <a:gd name="T37" fmla="*/ 2147483647 h 13"/>
              <a:gd name="T38" fmla="*/ 2147483647 w 13"/>
              <a:gd name="T39" fmla="*/ 2147483647 h 13"/>
              <a:gd name="T40" fmla="*/ 2147483647 w 13"/>
              <a:gd name="T41" fmla="*/ 2147483647 h 13"/>
              <a:gd name="T42" fmla="*/ 2147483647 w 13"/>
              <a:gd name="T43" fmla="*/ 2147483647 h 13"/>
              <a:gd name="T44" fmla="*/ 2147483647 w 13"/>
              <a:gd name="T45" fmla="*/ 2147483647 h 13"/>
              <a:gd name="T46" fmla="*/ 2147483647 w 13"/>
              <a:gd name="T47" fmla="*/ 2147483647 h 13"/>
              <a:gd name="T48" fmla="*/ 2147483647 w 13"/>
              <a:gd name="T49" fmla="*/ 2147483647 h 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"/>
              <a:gd name="T76" fmla="*/ 0 h 13"/>
              <a:gd name="T77" fmla="*/ 13 w 13"/>
              <a:gd name="T78" fmla="*/ 13 h 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" h="13">
                <a:moveTo>
                  <a:pt x="10" y="9"/>
                </a:moveTo>
                <a:lnTo>
                  <a:pt x="12" y="7"/>
                </a:lnTo>
                <a:lnTo>
                  <a:pt x="13" y="3"/>
                </a:lnTo>
                <a:lnTo>
                  <a:pt x="13" y="2"/>
                </a:lnTo>
                <a:lnTo>
                  <a:pt x="13" y="1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5" y="1"/>
                </a:lnTo>
                <a:lnTo>
                  <a:pt x="3" y="5"/>
                </a:lnTo>
                <a:lnTo>
                  <a:pt x="2" y="7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2" y="12"/>
                </a:lnTo>
                <a:lnTo>
                  <a:pt x="2" y="13"/>
                </a:lnTo>
                <a:lnTo>
                  <a:pt x="3" y="13"/>
                </a:lnTo>
                <a:lnTo>
                  <a:pt x="4" y="13"/>
                </a:lnTo>
                <a:lnTo>
                  <a:pt x="6" y="13"/>
                </a:lnTo>
                <a:lnTo>
                  <a:pt x="8" y="11"/>
                </a:lnTo>
                <a:lnTo>
                  <a:pt x="10" y="9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6499366" y="4242910"/>
            <a:ext cx="2679" cy="4018"/>
          </a:xfrm>
          <a:custGeom>
            <a:avLst/>
            <a:gdLst>
              <a:gd name="T0" fmla="*/ 2147483647 w 13"/>
              <a:gd name="T1" fmla="*/ 2147483647 h 14"/>
              <a:gd name="T2" fmla="*/ 2147483647 w 13"/>
              <a:gd name="T3" fmla="*/ 2147483647 h 14"/>
              <a:gd name="T4" fmla="*/ 2147483647 w 13"/>
              <a:gd name="T5" fmla="*/ 2147483647 h 14"/>
              <a:gd name="T6" fmla="*/ 2147483647 w 13"/>
              <a:gd name="T7" fmla="*/ 2147483647 h 14"/>
              <a:gd name="T8" fmla="*/ 2147483647 w 13"/>
              <a:gd name="T9" fmla="*/ 2147483647 h 14"/>
              <a:gd name="T10" fmla="*/ 2147483647 w 13"/>
              <a:gd name="T11" fmla="*/ 2147483647 h 14"/>
              <a:gd name="T12" fmla="*/ 2147483647 w 13"/>
              <a:gd name="T13" fmla="*/ 2147483647 h 14"/>
              <a:gd name="T14" fmla="*/ 2147483647 w 13"/>
              <a:gd name="T15" fmla="*/ 0 h 14"/>
              <a:gd name="T16" fmla="*/ 2147483647 w 13"/>
              <a:gd name="T17" fmla="*/ 0 h 14"/>
              <a:gd name="T18" fmla="*/ 2147483647 w 13"/>
              <a:gd name="T19" fmla="*/ 2147483647 h 14"/>
              <a:gd name="T20" fmla="*/ 2147483647 w 13"/>
              <a:gd name="T21" fmla="*/ 2147483647 h 14"/>
              <a:gd name="T22" fmla="*/ 2147483647 w 13"/>
              <a:gd name="T23" fmla="*/ 2147483647 h 14"/>
              <a:gd name="T24" fmla="*/ 2147483647 w 13"/>
              <a:gd name="T25" fmla="*/ 2147483647 h 14"/>
              <a:gd name="T26" fmla="*/ 2147483647 w 13"/>
              <a:gd name="T27" fmla="*/ 2147483647 h 14"/>
              <a:gd name="T28" fmla="*/ 0 w 13"/>
              <a:gd name="T29" fmla="*/ 2147483647 h 14"/>
              <a:gd name="T30" fmla="*/ 0 w 13"/>
              <a:gd name="T31" fmla="*/ 2147483647 h 14"/>
              <a:gd name="T32" fmla="*/ 0 w 13"/>
              <a:gd name="T33" fmla="*/ 2147483647 h 14"/>
              <a:gd name="T34" fmla="*/ 2147483647 w 13"/>
              <a:gd name="T35" fmla="*/ 2147483647 h 14"/>
              <a:gd name="T36" fmla="*/ 2147483647 w 13"/>
              <a:gd name="T37" fmla="*/ 2147483647 h 14"/>
              <a:gd name="T38" fmla="*/ 2147483647 w 13"/>
              <a:gd name="T39" fmla="*/ 2147483647 h 14"/>
              <a:gd name="T40" fmla="*/ 2147483647 w 13"/>
              <a:gd name="T41" fmla="*/ 2147483647 h 14"/>
              <a:gd name="T42" fmla="*/ 2147483647 w 13"/>
              <a:gd name="T43" fmla="*/ 2147483647 h 14"/>
              <a:gd name="T44" fmla="*/ 2147483647 w 13"/>
              <a:gd name="T45" fmla="*/ 2147483647 h 14"/>
              <a:gd name="T46" fmla="*/ 2147483647 w 13"/>
              <a:gd name="T47" fmla="*/ 2147483647 h 14"/>
              <a:gd name="T48" fmla="*/ 2147483647 w 13"/>
              <a:gd name="T49" fmla="*/ 2147483647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"/>
              <a:gd name="T76" fmla="*/ 0 h 14"/>
              <a:gd name="T77" fmla="*/ 13 w 13"/>
              <a:gd name="T78" fmla="*/ 14 h 1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" h="14">
                <a:moveTo>
                  <a:pt x="10" y="10"/>
                </a:moveTo>
                <a:lnTo>
                  <a:pt x="11" y="6"/>
                </a:lnTo>
                <a:lnTo>
                  <a:pt x="13" y="4"/>
                </a:lnTo>
                <a:lnTo>
                  <a:pt x="13" y="3"/>
                </a:lnTo>
                <a:lnTo>
                  <a:pt x="13" y="2"/>
                </a:lnTo>
                <a:lnTo>
                  <a:pt x="13" y="1"/>
                </a:lnTo>
                <a:lnTo>
                  <a:pt x="11" y="1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1" y="13"/>
                </a:lnTo>
                <a:lnTo>
                  <a:pt x="1" y="14"/>
                </a:lnTo>
                <a:lnTo>
                  <a:pt x="3" y="14"/>
                </a:lnTo>
                <a:lnTo>
                  <a:pt x="4" y="14"/>
                </a:lnTo>
                <a:lnTo>
                  <a:pt x="5" y="14"/>
                </a:lnTo>
                <a:lnTo>
                  <a:pt x="6" y="13"/>
                </a:lnTo>
                <a:lnTo>
                  <a:pt x="8" y="12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6473915" y="4146506"/>
            <a:ext cx="53578" cy="72330"/>
          </a:xfrm>
          <a:custGeom>
            <a:avLst/>
            <a:gdLst>
              <a:gd name="T0" fmla="*/ 2147483647 w 197"/>
              <a:gd name="T1" fmla="*/ 2147483647 h 271"/>
              <a:gd name="T2" fmla="*/ 2147483647 w 197"/>
              <a:gd name="T3" fmla="*/ 2147483647 h 271"/>
              <a:gd name="T4" fmla="*/ 2147483647 w 197"/>
              <a:gd name="T5" fmla="*/ 2147483647 h 271"/>
              <a:gd name="T6" fmla="*/ 2147483647 w 197"/>
              <a:gd name="T7" fmla="*/ 2147483647 h 271"/>
              <a:gd name="T8" fmla="*/ 2147483647 w 197"/>
              <a:gd name="T9" fmla="*/ 2147483647 h 271"/>
              <a:gd name="T10" fmla="*/ 2147483647 w 197"/>
              <a:gd name="T11" fmla="*/ 2147483647 h 271"/>
              <a:gd name="T12" fmla="*/ 2147483647 w 197"/>
              <a:gd name="T13" fmla="*/ 2147483647 h 271"/>
              <a:gd name="T14" fmla="*/ 2147483647 w 197"/>
              <a:gd name="T15" fmla="*/ 2147483647 h 271"/>
              <a:gd name="T16" fmla="*/ 2147483647 w 197"/>
              <a:gd name="T17" fmla="*/ 2147483647 h 271"/>
              <a:gd name="T18" fmla="*/ 2147483647 w 197"/>
              <a:gd name="T19" fmla="*/ 2147483647 h 271"/>
              <a:gd name="T20" fmla="*/ 2147483647 w 197"/>
              <a:gd name="T21" fmla="*/ 2147483647 h 271"/>
              <a:gd name="T22" fmla="*/ 2147483647 w 197"/>
              <a:gd name="T23" fmla="*/ 2147483647 h 271"/>
              <a:gd name="T24" fmla="*/ 2147483647 w 197"/>
              <a:gd name="T25" fmla="*/ 2147483647 h 271"/>
              <a:gd name="T26" fmla="*/ 2147483647 w 197"/>
              <a:gd name="T27" fmla="*/ 2147483647 h 271"/>
              <a:gd name="T28" fmla="*/ 2147483647 w 197"/>
              <a:gd name="T29" fmla="*/ 2147483647 h 271"/>
              <a:gd name="T30" fmla="*/ 2147483647 w 197"/>
              <a:gd name="T31" fmla="*/ 2147483647 h 271"/>
              <a:gd name="T32" fmla="*/ 2147483647 w 197"/>
              <a:gd name="T33" fmla="*/ 2147483647 h 271"/>
              <a:gd name="T34" fmla="*/ 2147483647 w 197"/>
              <a:gd name="T35" fmla="*/ 2147483647 h 271"/>
              <a:gd name="T36" fmla="*/ 2147483647 w 197"/>
              <a:gd name="T37" fmla="*/ 2147483647 h 271"/>
              <a:gd name="T38" fmla="*/ 2147483647 w 197"/>
              <a:gd name="T39" fmla="*/ 2147483647 h 271"/>
              <a:gd name="T40" fmla="*/ 2147483647 w 197"/>
              <a:gd name="T41" fmla="*/ 2147483647 h 271"/>
              <a:gd name="T42" fmla="*/ 2147483647 w 197"/>
              <a:gd name="T43" fmla="*/ 2147483647 h 271"/>
              <a:gd name="T44" fmla="*/ 2147483647 w 197"/>
              <a:gd name="T45" fmla="*/ 2147483647 h 271"/>
              <a:gd name="T46" fmla="*/ 2147483647 w 197"/>
              <a:gd name="T47" fmla="*/ 2147483647 h 271"/>
              <a:gd name="T48" fmla="*/ 2147483647 w 197"/>
              <a:gd name="T49" fmla="*/ 2147483647 h 271"/>
              <a:gd name="T50" fmla="*/ 2147483647 w 197"/>
              <a:gd name="T51" fmla="*/ 2147483647 h 271"/>
              <a:gd name="T52" fmla="*/ 2147483647 w 197"/>
              <a:gd name="T53" fmla="*/ 2147483647 h 271"/>
              <a:gd name="T54" fmla="*/ 2147483647 w 197"/>
              <a:gd name="T55" fmla="*/ 0 h 271"/>
              <a:gd name="T56" fmla="*/ 2147483647 w 197"/>
              <a:gd name="T57" fmla="*/ 2147483647 h 271"/>
              <a:gd name="T58" fmla="*/ 2147483647 w 197"/>
              <a:gd name="T59" fmla="*/ 2147483647 h 271"/>
              <a:gd name="T60" fmla="*/ 2147483647 w 197"/>
              <a:gd name="T61" fmla="*/ 2147483647 h 271"/>
              <a:gd name="T62" fmla="*/ 2147483647 w 197"/>
              <a:gd name="T63" fmla="*/ 2147483647 h 271"/>
              <a:gd name="T64" fmla="*/ 2147483647 w 197"/>
              <a:gd name="T65" fmla="*/ 2147483647 h 271"/>
              <a:gd name="T66" fmla="*/ 2147483647 w 197"/>
              <a:gd name="T67" fmla="*/ 2147483647 h 271"/>
              <a:gd name="T68" fmla="*/ 2147483647 w 197"/>
              <a:gd name="T69" fmla="*/ 2147483647 h 271"/>
              <a:gd name="T70" fmla="*/ 2147483647 w 197"/>
              <a:gd name="T71" fmla="*/ 2147483647 h 271"/>
              <a:gd name="T72" fmla="*/ 2147483647 w 197"/>
              <a:gd name="T73" fmla="*/ 2147483647 h 271"/>
              <a:gd name="T74" fmla="*/ 2147483647 w 197"/>
              <a:gd name="T75" fmla="*/ 2147483647 h 271"/>
              <a:gd name="T76" fmla="*/ 2147483647 w 197"/>
              <a:gd name="T77" fmla="*/ 2147483647 h 271"/>
              <a:gd name="T78" fmla="*/ 2147483647 w 197"/>
              <a:gd name="T79" fmla="*/ 2147483647 h 271"/>
              <a:gd name="T80" fmla="*/ 2147483647 w 197"/>
              <a:gd name="T81" fmla="*/ 2147483647 h 271"/>
              <a:gd name="T82" fmla="*/ 2147483647 w 197"/>
              <a:gd name="T83" fmla="*/ 2147483647 h 271"/>
              <a:gd name="T84" fmla="*/ 2147483647 w 197"/>
              <a:gd name="T85" fmla="*/ 2147483647 h 271"/>
              <a:gd name="T86" fmla="*/ 0 w 197"/>
              <a:gd name="T87" fmla="*/ 2147483647 h 271"/>
              <a:gd name="T88" fmla="*/ 0 w 197"/>
              <a:gd name="T89" fmla="*/ 2147483647 h 271"/>
              <a:gd name="T90" fmla="*/ 2147483647 w 197"/>
              <a:gd name="T91" fmla="*/ 2147483647 h 271"/>
              <a:gd name="T92" fmla="*/ 2147483647 w 197"/>
              <a:gd name="T93" fmla="*/ 2147483647 h 271"/>
              <a:gd name="T94" fmla="*/ 2147483647 w 197"/>
              <a:gd name="T95" fmla="*/ 2147483647 h 271"/>
              <a:gd name="T96" fmla="*/ 2147483647 w 197"/>
              <a:gd name="T97" fmla="*/ 2147483647 h 271"/>
              <a:gd name="T98" fmla="*/ 2147483647 w 197"/>
              <a:gd name="T99" fmla="*/ 2147483647 h 271"/>
              <a:gd name="T100" fmla="*/ 2147483647 w 197"/>
              <a:gd name="T101" fmla="*/ 2147483647 h 271"/>
              <a:gd name="T102" fmla="*/ 2147483647 w 197"/>
              <a:gd name="T103" fmla="*/ 2147483647 h 271"/>
              <a:gd name="T104" fmla="*/ 2147483647 w 197"/>
              <a:gd name="T105" fmla="*/ 2147483647 h 271"/>
              <a:gd name="T106" fmla="*/ 2147483647 w 197"/>
              <a:gd name="T107" fmla="*/ 2147483647 h 271"/>
              <a:gd name="T108" fmla="*/ 2147483647 w 197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7"/>
              <a:gd name="T166" fmla="*/ 0 h 271"/>
              <a:gd name="T167" fmla="*/ 197 w 197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7" h="271">
                <a:moveTo>
                  <a:pt x="98" y="271"/>
                </a:moveTo>
                <a:lnTo>
                  <a:pt x="102" y="271"/>
                </a:lnTo>
                <a:lnTo>
                  <a:pt x="106" y="270"/>
                </a:lnTo>
                <a:lnTo>
                  <a:pt x="110" y="269"/>
                </a:lnTo>
                <a:lnTo>
                  <a:pt x="112" y="267"/>
                </a:lnTo>
                <a:lnTo>
                  <a:pt x="116" y="264"/>
                </a:lnTo>
                <a:lnTo>
                  <a:pt x="119" y="262"/>
                </a:lnTo>
                <a:lnTo>
                  <a:pt x="121" y="259"/>
                </a:lnTo>
                <a:lnTo>
                  <a:pt x="123" y="257"/>
                </a:lnTo>
                <a:lnTo>
                  <a:pt x="127" y="258"/>
                </a:lnTo>
                <a:lnTo>
                  <a:pt x="131" y="258"/>
                </a:lnTo>
                <a:lnTo>
                  <a:pt x="133" y="258"/>
                </a:lnTo>
                <a:lnTo>
                  <a:pt x="137" y="258"/>
                </a:lnTo>
                <a:lnTo>
                  <a:pt x="139" y="257"/>
                </a:lnTo>
                <a:lnTo>
                  <a:pt x="142" y="256"/>
                </a:lnTo>
                <a:lnTo>
                  <a:pt x="145" y="254"/>
                </a:lnTo>
                <a:lnTo>
                  <a:pt x="147" y="252"/>
                </a:lnTo>
                <a:lnTo>
                  <a:pt x="149" y="251"/>
                </a:lnTo>
                <a:lnTo>
                  <a:pt x="151" y="249"/>
                </a:lnTo>
                <a:lnTo>
                  <a:pt x="142" y="173"/>
                </a:lnTo>
                <a:lnTo>
                  <a:pt x="185" y="223"/>
                </a:lnTo>
                <a:lnTo>
                  <a:pt x="197" y="223"/>
                </a:lnTo>
                <a:lnTo>
                  <a:pt x="197" y="34"/>
                </a:lnTo>
                <a:lnTo>
                  <a:pt x="197" y="31"/>
                </a:lnTo>
                <a:lnTo>
                  <a:pt x="196" y="28"/>
                </a:lnTo>
                <a:lnTo>
                  <a:pt x="195" y="24"/>
                </a:lnTo>
                <a:lnTo>
                  <a:pt x="193" y="22"/>
                </a:lnTo>
                <a:lnTo>
                  <a:pt x="191" y="20"/>
                </a:lnTo>
                <a:lnTo>
                  <a:pt x="189" y="17"/>
                </a:lnTo>
                <a:lnTo>
                  <a:pt x="186" y="15"/>
                </a:lnTo>
                <a:lnTo>
                  <a:pt x="183" y="14"/>
                </a:lnTo>
                <a:lnTo>
                  <a:pt x="180" y="13"/>
                </a:lnTo>
                <a:lnTo>
                  <a:pt x="177" y="13"/>
                </a:lnTo>
                <a:lnTo>
                  <a:pt x="173" y="13"/>
                </a:lnTo>
                <a:lnTo>
                  <a:pt x="170" y="14"/>
                </a:lnTo>
                <a:lnTo>
                  <a:pt x="167" y="15"/>
                </a:lnTo>
                <a:lnTo>
                  <a:pt x="165" y="17"/>
                </a:lnTo>
                <a:lnTo>
                  <a:pt x="162" y="20"/>
                </a:lnTo>
                <a:lnTo>
                  <a:pt x="160" y="22"/>
                </a:lnTo>
                <a:lnTo>
                  <a:pt x="130" y="63"/>
                </a:lnTo>
                <a:lnTo>
                  <a:pt x="125" y="22"/>
                </a:lnTo>
                <a:lnTo>
                  <a:pt x="125" y="20"/>
                </a:lnTo>
                <a:lnTo>
                  <a:pt x="123" y="18"/>
                </a:lnTo>
                <a:lnTo>
                  <a:pt x="122" y="14"/>
                </a:lnTo>
                <a:lnTo>
                  <a:pt x="122" y="13"/>
                </a:lnTo>
                <a:lnTo>
                  <a:pt x="120" y="11"/>
                </a:lnTo>
                <a:lnTo>
                  <a:pt x="119" y="9"/>
                </a:lnTo>
                <a:lnTo>
                  <a:pt x="117" y="7"/>
                </a:lnTo>
                <a:lnTo>
                  <a:pt x="116" y="5"/>
                </a:lnTo>
                <a:lnTo>
                  <a:pt x="112" y="3"/>
                </a:lnTo>
                <a:lnTo>
                  <a:pt x="108" y="1"/>
                </a:lnTo>
                <a:lnTo>
                  <a:pt x="103" y="0"/>
                </a:lnTo>
                <a:lnTo>
                  <a:pt x="98" y="0"/>
                </a:lnTo>
                <a:lnTo>
                  <a:pt x="93" y="0"/>
                </a:lnTo>
                <a:lnTo>
                  <a:pt x="89" y="1"/>
                </a:lnTo>
                <a:lnTo>
                  <a:pt x="85" y="3"/>
                </a:lnTo>
                <a:lnTo>
                  <a:pt x="81" y="5"/>
                </a:lnTo>
                <a:lnTo>
                  <a:pt x="79" y="7"/>
                </a:lnTo>
                <a:lnTo>
                  <a:pt x="78" y="9"/>
                </a:lnTo>
                <a:lnTo>
                  <a:pt x="77" y="11"/>
                </a:lnTo>
                <a:lnTo>
                  <a:pt x="75" y="13"/>
                </a:lnTo>
                <a:lnTo>
                  <a:pt x="74" y="14"/>
                </a:lnTo>
                <a:lnTo>
                  <a:pt x="74" y="18"/>
                </a:lnTo>
                <a:lnTo>
                  <a:pt x="72" y="20"/>
                </a:lnTo>
                <a:lnTo>
                  <a:pt x="72" y="22"/>
                </a:lnTo>
                <a:lnTo>
                  <a:pt x="67" y="63"/>
                </a:lnTo>
                <a:lnTo>
                  <a:pt x="37" y="22"/>
                </a:lnTo>
                <a:lnTo>
                  <a:pt x="35" y="20"/>
                </a:lnTo>
                <a:lnTo>
                  <a:pt x="32" y="17"/>
                </a:lnTo>
                <a:lnTo>
                  <a:pt x="29" y="15"/>
                </a:lnTo>
                <a:lnTo>
                  <a:pt x="27" y="14"/>
                </a:lnTo>
                <a:lnTo>
                  <a:pt x="24" y="13"/>
                </a:lnTo>
                <a:lnTo>
                  <a:pt x="20" y="13"/>
                </a:lnTo>
                <a:lnTo>
                  <a:pt x="17" y="13"/>
                </a:lnTo>
                <a:lnTo>
                  <a:pt x="14" y="14"/>
                </a:lnTo>
                <a:lnTo>
                  <a:pt x="10" y="15"/>
                </a:lnTo>
                <a:lnTo>
                  <a:pt x="8" y="17"/>
                </a:lnTo>
                <a:lnTo>
                  <a:pt x="6" y="20"/>
                </a:lnTo>
                <a:lnTo>
                  <a:pt x="4" y="22"/>
                </a:lnTo>
                <a:lnTo>
                  <a:pt x="2" y="24"/>
                </a:lnTo>
                <a:lnTo>
                  <a:pt x="1" y="28"/>
                </a:lnTo>
                <a:lnTo>
                  <a:pt x="0" y="31"/>
                </a:lnTo>
                <a:lnTo>
                  <a:pt x="0" y="34"/>
                </a:lnTo>
                <a:lnTo>
                  <a:pt x="0" y="223"/>
                </a:lnTo>
                <a:lnTo>
                  <a:pt x="12" y="223"/>
                </a:lnTo>
                <a:lnTo>
                  <a:pt x="55" y="173"/>
                </a:lnTo>
                <a:lnTo>
                  <a:pt x="46" y="249"/>
                </a:lnTo>
                <a:lnTo>
                  <a:pt x="47" y="251"/>
                </a:lnTo>
                <a:lnTo>
                  <a:pt x="50" y="252"/>
                </a:lnTo>
                <a:lnTo>
                  <a:pt x="52" y="254"/>
                </a:lnTo>
                <a:lnTo>
                  <a:pt x="55" y="256"/>
                </a:lnTo>
                <a:lnTo>
                  <a:pt x="57" y="257"/>
                </a:lnTo>
                <a:lnTo>
                  <a:pt x="60" y="258"/>
                </a:lnTo>
                <a:lnTo>
                  <a:pt x="62" y="258"/>
                </a:lnTo>
                <a:lnTo>
                  <a:pt x="66" y="258"/>
                </a:lnTo>
                <a:lnTo>
                  <a:pt x="70" y="258"/>
                </a:lnTo>
                <a:lnTo>
                  <a:pt x="74" y="257"/>
                </a:lnTo>
                <a:lnTo>
                  <a:pt x="76" y="259"/>
                </a:lnTo>
                <a:lnTo>
                  <a:pt x="78" y="262"/>
                </a:lnTo>
                <a:lnTo>
                  <a:pt x="81" y="264"/>
                </a:lnTo>
                <a:lnTo>
                  <a:pt x="85" y="267"/>
                </a:lnTo>
                <a:lnTo>
                  <a:pt x="87" y="269"/>
                </a:lnTo>
                <a:lnTo>
                  <a:pt x="91" y="270"/>
                </a:lnTo>
                <a:lnTo>
                  <a:pt x="95" y="271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6477935" y="4150487"/>
            <a:ext cx="45541" cy="65634"/>
          </a:xfrm>
          <a:custGeom>
            <a:avLst/>
            <a:gdLst>
              <a:gd name="T0" fmla="*/ 2147483647 w 173"/>
              <a:gd name="T1" fmla="*/ 2147483647 h 246"/>
              <a:gd name="T2" fmla="*/ 2147483647 w 173"/>
              <a:gd name="T3" fmla="*/ 2147483647 h 246"/>
              <a:gd name="T4" fmla="*/ 2147483647 w 173"/>
              <a:gd name="T5" fmla="*/ 2147483647 h 246"/>
              <a:gd name="T6" fmla="*/ 2147483647 w 173"/>
              <a:gd name="T7" fmla="*/ 2147483647 h 246"/>
              <a:gd name="T8" fmla="*/ 2147483647 w 173"/>
              <a:gd name="T9" fmla="*/ 2147483647 h 246"/>
              <a:gd name="T10" fmla="*/ 2147483647 w 173"/>
              <a:gd name="T11" fmla="*/ 2147483647 h 246"/>
              <a:gd name="T12" fmla="*/ 2147483647 w 173"/>
              <a:gd name="T13" fmla="*/ 2147483647 h 246"/>
              <a:gd name="T14" fmla="*/ 2147483647 w 173"/>
              <a:gd name="T15" fmla="*/ 2147483647 h 246"/>
              <a:gd name="T16" fmla="*/ 2147483647 w 173"/>
              <a:gd name="T17" fmla="*/ 2147483647 h 246"/>
              <a:gd name="T18" fmla="*/ 2147483647 w 173"/>
              <a:gd name="T19" fmla="*/ 2147483647 h 246"/>
              <a:gd name="T20" fmla="*/ 2147483647 w 173"/>
              <a:gd name="T21" fmla="*/ 2147483647 h 246"/>
              <a:gd name="T22" fmla="*/ 2147483647 w 173"/>
              <a:gd name="T23" fmla="*/ 2147483647 h 246"/>
              <a:gd name="T24" fmla="*/ 2147483647 w 173"/>
              <a:gd name="T25" fmla="*/ 2147483647 h 246"/>
              <a:gd name="T26" fmla="*/ 2147483647 w 173"/>
              <a:gd name="T27" fmla="*/ 2147483647 h 246"/>
              <a:gd name="T28" fmla="*/ 2147483647 w 173"/>
              <a:gd name="T29" fmla="*/ 2147483647 h 246"/>
              <a:gd name="T30" fmla="*/ 2147483647 w 173"/>
              <a:gd name="T31" fmla="*/ 2147483647 h 246"/>
              <a:gd name="T32" fmla="*/ 2147483647 w 173"/>
              <a:gd name="T33" fmla="*/ 2147483647 h 246"/>
              <a:gd name="T34" fmla="*/ 2147483647 w 173"/>
              <a:gd name="T35" fmla="*/ 2147483647 h 246"/>
              <a:gd name="T36" fmla="*/ 2147483647 w 173"/>
              <a:gd name="T37" fmla="*/ 2147483647 h 246"/>
              <a:gd name="T38" fmla="*/ 2147483647 w 173"/>
              <a:gd name="T39" fmla="*/ 2147483647 h 246"/>
              <a:gd name="T40" fmla="*/ 2147483647 w 173"/>
              <a:gd name="T41" fmla="*/ 2147483647 h 246"/>
              <a:gd name="T42" fmla="*/ 2147483647 w 173"/>
              <a:gd name="T43" fmla="*/ 0 h 246"/>
              <a:gd name="T44" fmla="*/ 2147483647 w 173"/>
              <a:gd name="T45" fmla="*/ 2147483647 h 246"/>
              <a:gd name="T46" fmla="*/ 2147483647 w 173"/>
              <a:gd name="T47" fmla="*/ 2147483647 h 246"/>
              <a:gd name="T48" fmla="*/ 2147483647 w 173"/>
              <a:gd name="T49" fmla="*/ 2147483647 h 246"/>
              <a:gd name="T50" fmla="*/ 2147483647 w 173"/>
              <a:gd name="T51" fmla="*/ 2147483647 h 246"/>
              <a:gd name="T52" fmla="*/ 2147483647 w 173"/>
              <a:gd name="T53" fmla="*/ 2147483647 h 246"/>
              <a:gd name="T54" fmla="*/ 2147483647 w 173"/>
              <a:gd name="T55" fmla="*/ 2147483647 h 246"/>
              <a:gd name="T56" fmla="*/ 2147483647 w 173"/>
              <a:gd name="T57" fmla="*/ 2147483647 h 246"/>
              <a:gd name="T58" fmla="*/ 0 w 173"/>
              <a:gd name="T59" fmla="*/ 2147483647 h 246"/>
              <a:gd name="T60" fmla="*/ 2147483647 w 173"/>
              <a:gd name="T61" fmla="*/ 2147483647 h 246"/>
              <a:gd name="T62" fmla="*/ 2147483647 w 173"/>
              <a:gd name="T63" fmla="*/ 2147483647 h 246"/>
              <a:gd name="T64" fmla="*/ 2147483647 w 173"/>
              <a:gd name="T65" fmla="*/ 2147483647 h 246"/>
              <a:gd name="T66" fmla="*/ 2147483647 w 173"/>
              <a:gd name="T67" fmla="*/ 2147483647 h 246"/>
              <a:gd name="T68" fmla="*/ 2147483647 w 173"/>
              <a:gd name="T69" fmla="*/ 2147483647 h 246"/>
              <a:gd name="T70" fmla="*/ 2147483647 w 173"/>
              <a:gd name="T71" fmla="*/ 2147483647 h 246"/>
              <a:gd name="T72" fmla="*/ 2147483647 w 173"/>
              <a:gd name="T73" fmla="*/ 2147483647 h 246"/>
              <a:gd name="T74" fmla="*/ 2147483647 w 173"/>
              <a:gd name="T75" fmla="*/ 2147483647 h 246"/>
              <a:gd name="T76" fmla="*/ 2147483647 w 173"/>
              <a:gd name="T77" fmla="*/ 2147483647 h 246"/>
              <a:gd name="T78" fmla="*/ 2147483647 w 173"/>
              <a:gd name="T79" fmla="*/ 2147483647 h 246"/>
              <a:gd name="T80" fmla="*/ 2147483647 w 173"/>
              <a:gd name="T81" fmla="*/ 2147483647 h 246"/>
              <a:gd name="T82" fmla="*/ 2147483647 w 173"/>
              <a:gd name="T83" fmla="*/ 2147483647 h 246"/>
              <a:gd name="T84" fmla="*/ 2147483647 w 173"/>
              <a:gd name="T85" fmla="*/ 2147483647 h 24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3"/>
              <a:gd name="T130" fmla="*/ 0 h 246"/>
              <a:gd name="T131" fmla="*/ 173 w 173"/>
              <a:gd name="T132" fmla="*/ 246 h 24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3" h="246">
                <a:moveTo>
                  <a:pt x="86" y="246"/>
                </a:moveTo>
                <a:lnTo>
                  <a:pt x="89" y="246"/>
                </a:lnTo>
                <a:lnTo>
                  <a:pt x="93" y="245"/>
                </a:lnTo>
                <a:lnTo>
                  <a:pt x="95" y="244"/>
                </a:lnTo>
                <a:lnTo>
                  <a:pt x="97" y="241"/>
                </a:lnTo>
                <a:lnTo>
                  <a:pt x="99" y="239"/>
                </a:lnTo>
                <a:lnTo>
                  <a:pt x="100" y="237"/>
                </a:lnTo>
                <a:lnTo>
                  <a:pt x="101" y="234"/>
                </a:lnTo>
                <a:lnTo>
                  <a:pt x="103" y="231"/>
                </a:lnTo>
                <a:lnTo>
                  <a:pt x="97" y="187"/>
                </a:lnTo>
                <a:lnTo>
                  <a:pt x="98" y="186"/>
                </a:lnTo>
                <a:lnTo>
                  <a:pt x="98" y="185"/>
                </a:lnTo>
                <a:lnTo>
                  <a:pt x="99" y="183"/>
                </a:lnTo>
                <a:lnTo>
                  <a:pt x="100" y="183"/>
                </a:lnTo>
                <a:lnTo>
                  <a:pt x="101" y="183"/>
                </a:lnTo>
                <a:lnTo>
                  <a:pt x="103" y="185"/>
                </a:lnTo>
                <a:lnTo>
                  <a:pt x="104" y="185"/>
                </a:lnTo>
                <a:lnTo>
                  <a:pt x="105" y="187"/>
                </a:lnTo>
                <a:lnTo>
                  <a:pt x="109" y="226"/>
                </a:lnTo>
                <a:lnTo>
                  <a:pt x="109" y="228"/>
                </a:lnTo>
                <a:lnTo>
                  <a:pt x="110" y="229"/>
                </a:lnTo>
                <a:lnTo>
                  <a:pt x="113" y="230"/>
                </a:lnTo>
                <a:lnTo>
                  <a:pt x="114" y="231"/>
                </a:lnTo>
                <a:lnTo>
                  <a:pt x="117" y="232"/>
                </a:lnTo>
                <a:lnTo>
                  <a:pt x="119" y="234"/>
                </a:lnTo>
                <a:lnTo>
                  <a:pt x="123" y="232"/>
                </a:lnTo>
                <a:lnTo>
                  <a:pt x="125" y="232"/>
                </a:lnTo>
                <a:lnTo>
                  <a:pt x="115" y="138"/>
                </a:lnTo>
                <a:lnTo>
                  <a:pt x="127" y="138"/>
                </a:lnTo>
                <a:lnTo>
                  <a:pt x="150" y="165"/>
                </a:lnTo>
                <a:lnTo>
                  <a:pt x="150" y="122"/>
                </a:lnTo>
                <a:lnTo>
                  <a:pt x="150" y="120"/>
                </a:lnTo>
                <a:lnTo>
                  <a:pt x="153" y="119"/>
                </a:lnTo>
                <a:lnTo>
                  <a:pt x="154" y="118"/>
                </a:lnTo>
                <a:lnTo>
                  <a:pt x="155" y="119"/>
                </a:lnTo>
                <a:lnTo>
                  <a:pt x="156" y="120"/>
                </a:lnTo>
                <a:lnTo>
                  <a:pt x="157" y="120"/>
                </a:lnTo>
                <a:lnTo>
                  <a:pt x="157" y="122"/>
                </a:lnTo>
                <a:lnTo>
                  <a:pt x="157" y="172"/>
                </a:lnTo>
                <a:lnTo>
                  <a:pt x="173" y="190"/>
                </a:lnTo>
                <a:lnTo>
                  <a:pt x="173" y="22"/>
                </a:lnTo>
                <a:lnTo>
                  <a:pt x="171" y="20"/>
                </a:lnTo>
                <a:lnTo>
                  <a:pt x="170" y="18"/>
                </a:lnTo>
                <a:lnTo>
                  <a:pt x="169" y="16"/>
                </a:lnTo>
                <a:lnTo>
                  <a:pt x="167" y="15"/>
                </a:lnTo>
                <a:lnTo>
                  <a:pt x="165" y="13"/>
                </a:lnTo>
                <a:lnTo>
                  <a:pt x="163" y="15"/>
                </a:lnTo>
                <a:lnTo>
                  <a:pt x="161" y="15"/>
                </a:lnTo>
                <a:lnTo>
                  <a:pt x="160" y="15"/>
                </a:lnTo>
                <a:lnTo>
                  <a:pt x="159" y="16"/>
                </a:lnTo>
                <a:lnTo>
                  <a:pt x="158" y="18"/>
                </a:lnTo>
                <a:lnTo>
                  <a:pt x="120" y="70"/>
                </a:lnTo>
                <a:lnTo>
                  <a:pt x="108" y="70"/>
                </a:lnTo>
                <a:lnTo>
                  <a:pt x="100" y="12"/>
                </a:lnTo>
                <a:lnTo>
                  <a:pt x="99" y="9"/>
                </a:lnTo>
                <a:lnTo>
                  <a:pt x="98" y="7"/>
                </a:lnTo>
                <a:lnTo>
                  <a:pt x="97" y="5"/>
                </a:lnTo>
                <a:lnTo>
                  <a:pt x="95" y="3"/>
                </a:lnTo>
                <a:lnTo>
                  <a:pt x="93" y="2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4" y="0"/>
                </a:lnTo>
                <a:lnTo>
                  <a:pt x="81" y="1"/>
                </a:lnTo>
                <a:lnTo>
                  <a:pt x="80" y="2"/>
                </a:lnTo>
                <a:lnTo>
                  <a:pt x="78" y="3"/>
                </a:lnTo>
                <a:lnTo>
                  <a:pt x="76" y="5"/>
                </a:lnTo>
                <a:lnTo>
                  <a:pt x="75" y="7"/>
                </a:lnTo>
                <a:lnTo>
                  <a:pt x="74" y="9"/>
                </a:lnTo>
                <a:lnTo>
                  <a:pt x="73" y="12"/>
                </a:lnTo>
                <a:lnTo>
                  <a:pt x="65" y="70"/>
                </a:lnTo>
                <a:lnTo>
                  <a:pt x="53" y="70"/>
                </a:lnTo>
                <a:lnTo>
                  <a:pt x="15" y="18"/>
                </a:lnTo>
                <a:lnTo>
                  <a:pt x="14" y="16"/>
                </a:lnTo>
                <a:lnTo>
                  <a:pt x="13" y="15"/>
                </a:lnTo>
                <a:lnTo>
                  <a:pt x="12" y="15"/>
                </a:lnTo>
                <a:lnTo>
                  <a:pt x="10" y="15"/>
                </a:lnTo>
                <a:lnTo>
                  <a:pt x="8" y="13"/>
                </a:lnTo>
                <a:lnTo>
                  <a:pt x="6" y="15"/>
                </a:lnTo>
                <a:lnTo>
                  <a:pt x="4" y="16"/>
                </a:lnTo>
                <a:lnTo>
                  <a:pt x="3" y="18"/>
                </a:lnTo>
                <a:lnTo>
                  <a:pt x="2" y="20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2"/>
                </a:lnTo>
                <a:lnTo>
                  <a:pt x="16" y="120"/>
                </a:lnTo>
                <a:lnTo>
                  <a:pt x="17" y="120"/>
                </a:lnTo>
                <a:lnTo>
                  <a:pt x="18" y="119"/>
                </a:lnTo>
                <a:lnTo>
                  <a:pt x="19" y="118"/>
                </a:lnTo>
                <a:lnTo>
                  <a:pt x="20" y="119"/>
                </a:lnTo>
                <a:lnTo>
                  <a:pt x="22" y="120"/>
                </a:lnTo>
                <a:lnTo>
                  <a:pt x="23" y="120"/>
                </a:lnTo>
                <a:lnTo>
                  <a:pt x="23" y="122"/>
                </a:lnTo>
                <a:lnTo>
                  <a:pt x="23" y="165"/>
                </a:lnTo>
                <a:lnTo>
                  <a:pt x="46" y="138"/>
                </a:lnTo>
                <a:lnTo>
                  <a:pt x="58" y="138"/>
                </a:lnTo>
                <a:lnTo>
                  <a:pt x="48" y="232"/>
                </a:lnTo>
                <a:lnTo>
                  <a:pt x="50" y="232"/>
                </a:lnTo>
                <a:lnTo>
                  <a:pt x="54" y="234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3" y="229"/>
                </a:lnTo>
                <a:lnTo>
                  <a:pt x="63" y="228"/>
                </a:lnTo>
                <a:lnTo>
                  <a:pt x="64" y="226"/>
                </a:lnTo>
                <a:lnTo>
                  <a:pt x="68" y="187"/>
                </a:lnTo>
                <a:lnTo>
                  <a:pt x="69" y="185"/>
                </a:lnTo>
                <a:lnTo>
                  <a:pt x="70" y="185"/>
                </a:lnTo>
                <a:lnTo>
                  <a:pt x="70" y="183"/>
                </a:lnTo>
                <a:lnTo>
                  <a:pt x="73" y="183"/>
                </a:lnTo>
                <a:lnTo>
                  <a:pt x="74" y="183"/>
                </a:lnTo>
                <a:lnTo>
                  <a:pt x="75" y="185"/>
                </a:lnTo>
                <a:lnTo>
                  <a:pt x="75" y="186"/>
                </a:lnTo>
                <a:lnTo>
                  <a:pt x="75" y="187"/>
                </a:lnTo>
                <a:lnTo>
                  <a:pt x="70" y="231"/>
                </a:lnTo>
                <a:lnTo>
                  <a:pt x="70" y="234"/>
                </a:lnTo>
                <a:lnTo>
                  <a:pt x="73" y="237"/>
                </a:lnTo>
                <a:lnTo>
                  <a:pt x="74" y="239"/>
                </a:lnTo>
                <a:lnTo>
                  <a:pt x="76" y="241"/>
                </a:lnTo>
                <a:lnTo>
                  <a:pt x="78" y="244"/>
                </a:lnTo>
                <a:lnTo>
                  <a:pt x="80" y="245"/>
                </a:lnTo>
                <a:lnTo>
                  <a:pt x="84" y="246"/>
                </a:lnTo>
                <a:lnTo>
                  <a:pt x="86" y="246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6550269" y="4146506"/>
            <a:ext cx="52238" cy="72330"/>
          </a:xfrm>
          <a:custGeom>
            <a:avLst/>
            <a:gdLst>
              <a:gd name="T0" fmla="*/ 2147483647 w 197"/>
              <a:gd name="T1" fmla="*/ 2147483647 h 271"/>
              <a:gd name="T2" fmla="*/ 2147483647 w 197"/>
              <a:gd name="T3" fmla="*/ 2147483647 h 271"/>
              <a:gd name="T4" fmla="*/ 2147483647 w 197"/>
              <a:gd name="T5" fmla="*/ 2147483647 h 271"/>
              <a:gd name="T6" fmla="*/ 2147483647 w 197"/>
              <a:gd name="T7" fmla="*/ 2147483647 h 271"/>
              <a:gd name="T8" fmla="*/ 2147483647 w 197"/>
              <a:gd name="T9" fmla="*/ 2147483647 h 271"/>
              <a:gd name="T10" fmla="*/ 2147483647 w 197"/>
              <a:gd name="T11" fmla="*/ 2147483647 h 271"/>
              <a:gd name="T12" fmla="*/ 2147483647 w 197"/>
              <a:gd name="T13" fmla="*/ 2147483647 h 271"/>
              <a:gd name="T14" fmla="*/ 2147483647 w 197"/>
              <a:gd name="T15" fmla="*/ 2147483647 h 271"/>
              <a:gd name="T16" fmla="*/ 2147483647 w 197"/>
              <a:gd name="T17" fmla="*/ 2147483647 h 271"/>
              <a:gd name="T18" fmla="*/ 2147483647 w 197"/>
              <a:gd name="T19" fmla="*/ 2147483647 h 271"/>
              <a:gd name="T20" fmla="*/ 2147483647 w 197"/>
              <a:gd name="T21" fmla="*/ 2147483647 h 271"/>
              <a:gd name="T22" fmla="*/ 2147483647 w 197"/>
              <a:gd name="T23" fmla="*/ 2147483647 h 271"/>
              <a:gd name="T24" fmla="*/ 2147483647 w 197"/>
              <a:gd name="T25" fmla="*/ 2147483647 h 271"/>
              <a:gd name="T26" fmla="*/ 2147483647 w 197"/>
              <a:gd name="T27" fmla="*/ 2147483647 h 271"/>
              <a:gd name="T28" fmla="*/ 2147483647 w 197"/>
              <a:gd name="T29" fmla="*/ 2147483647 h 271"/>
              <a:gd name="T30" fmla="*/ 2147483647 w 197"/>
              <a:gd name="T31" fmla="*/ 2147483647 h 271"/>
              <a:gd name="T32" fmla="*/ 2147483647 w 197"/>
              <a:gd name="T33" fmla="*/ 2147483647 h 271"/>
              <a:gd name="T34" fmla="*/ 2147483647 w 197"/>
              <a:gd name="T35" fmla="*/ 2147483647 h 271"/>
              <a:gd name="T36" fmla="*/ 2147483647 w 197"/>
              <a:gd name="T37" fmla="*/ 2147483647 h 271"/>
              <a:gd name="T38" fmla="*/ 2147483647 w 197"/>
              <a:gd name="T39" fmla="*/ 2147483647 h 271"/>
              <a:gd name="T40" fmla="*/ 2147483647 w 197"/>
              <a:gd name="T41" fmla="*/ 2147483647 h 271"/>
              <a:gd name="T42" fmla="*/ 2147483647 w 197"/>
              <a:gd name="T43" fmla="*/ 2147483647 h 271"/>
              <a:gd name="T44" fmla="*/ 2147483647 w 197"/>
              <a:gd name="T45" fmla="*/ 2147483647 h 271"/>
              <a:gd name="T46" fmla="*/ 2147483647 w 197"/>
              <a:gd name="T47" fmla="*/ 2147483647 h 271"/>
              <a:gd name="T48" fmla="*/ 2147483647 w 197"/>
              <a:gd name="T49" fmla="*/ 2147483647 h 271"/>
              <a:gd name="T50" fmla="*/ 2147483647 w 197"/>
              <a:gd name="T51" fmla="*/ 2147483647 h 271"/>
              <a:gd name="T52" fmla="*/ 2147483647 w 197"/>
              <a:gd name="T53" fmla="*/ 2147483647 h 271"/>
              <a:gd name="T54" fmla="*/ 2147483647 w 197"/>
              <a:gd name="T55" fmla="*/ 0 h 271"/>
              <a:gd name="T56" fmla="*/ 2147483647 w 197"/>
              <a:gd name="T57" fmla="*/ 2147483647 h 271"/>
              <a:gd name="T58" fmla="*/ 2147483647 w 197"/>
              <a:gd name="T59" fmla="*/ 2147483647 h 271"/>
              <a:gd name="T60" fmla="*/ 2147483647 w 197"/>
              <a:gd name="T61" fmla="*/ 2147483647 h 271"/>
              <a:gd name="T62" fmla="*/ 2147483647 w 197"/>
              <a:gd name="T63" fmla="*/ 2147483647 h 271"/>
              <a:gd name="T64" fmla="*/ 2147483647 w 197"/>
              <a:gd name="T65" fmla="*/ 2147483647 h 271"/>
              <a:gd name="T66" fmla="*/ 2147483647 w 197"/>
              <a:gd name="T67" fmla="*/ 2147483647 h 271"/>
              <a:gd name="T68" fmla="*/ 2147483647 w 197"/>
              <a:gd name="T69" fmla="*/ 2147483647 h 271"/>
              <a:gd name="T70" fmla="*/ 2147483647 w 197"/>
              <a:gd name="T71" fmla="*/ 2147483647 h 271"/>
              <a:gd name="T72" fmla="*/ 2147483647 w 197"/>
              <a:gd name="T73" fmla="*/ 2147483647 h 271"/>
              <a:gd name="T74" fmla="*/ 2147483647 w 197"/>
              <a:gd name="T75" fmla="*/ 2147483647 h 271"/>
              <a:gd name="T76" fmla="*/ 2147483647 w 197"/>
              <a:gd name="T77" fmla="*/ 2147483647 h 271"/>
              <a:gd name="T78" fmla="*/ 2147483647 w 197"/>
              <a:gd name="T79" fmla="*/ 2147483647 h 271"/>
              <a:gd name="T80" fmla="*/ 2147483647 w 197"/>
              <a:gd name="T81" fmla="*/ 2147483647 h 271"/>
              <a:gd name="T82" fmla="*/ 2147483647 w 197"/>
              <a:gd name="T83" fmla="*/ 2147483647 h 271"/>
              <a:gd name="T84" fmla="*/ 2147483647 w 197"/>
              <a:gd name="T85" fmla="*/ 2147483647 h 271"/>
              <a:gd name="T86" fmla="*/ 0 w 197"/>
              <a:gd name="T87" fmla="*/ 2147483647 h 271"/>
              <a:gd name="T88" fmla="*/ 0 w 197"/>
              <a:gd name="T89" fmla="*/ 2147483647 h 271"/>
              <a:gd name="T90" fmla="*/ 2147483647 w 197"/>
              <a:gd name="T91" fmla="*/ 2147483647 h 271"/>
              <a:gd name="T92" fmla="*/ 2147483647 w 197"/>
              <a:gd name="T93" fmla="*/ 2147483647 h 271"/>
              <a:gd name="T94" fmla="*/ 2147483647 w 197"/>
              <a:gd name="T95" fmla="*/ 2147483647 h 271"/>
              <a:gd name="T96" fmla="*/ 2147483647 w 197"/>
              <a:gd name="T97" fmla="*/ 2147483647 h 271"/>
              <a:gd name="T98" fmla="*/ 2147483647 w 197"/>
              <a:gd name="T99" fmla="*/ 2147483647 h 271"/>
              <a:gd name="T100" fmla="*/ 2147483647 w 197"/>
              <a:gd name="T101" fmla="*/ 2147483647 h 271"/>
              <a:gd name="T102" fmla="*/ 2147483647 w 197"/>
              <a:gd name="T103" fmla="*/ 2147483647 h 271"/>
              <a:gd name="T104" fmla="*/ 2147483647 w 197"/>
              <a:gd name="T105" fmla="*/ 2147483647 h 271"/>
              <a:gd name="T106" fmla="*/ 2147483647 w 197"/>
              <a:gd name="T107" fmla="*/ 2147483647 h 271"/>
              <a:gd name="T108" fmla="*/ 2147483647 w 197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7"/>
              <a:gd name="T166" fmla="*/ 0 h 271"/>
              <a:gd name="T167" fmla="*/ 197 w 197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7" h="271">
                <a:moveTo>
                  <a:pt x="98" y="271"/>
                </a:moveTo>
                <a:lnTo>
                  <a:pt x="102" y="271"/>
                </a:lnTo>
                <a:lnTo>
                  <a:pt x="106" y="270"/>
                </a:lnTo>
                <a:lnTo>
                  <a:pt x="109" y="269"/>
                </a:lnTo>
                <a:lnTo>
                  <a:pt x="112" y="267"/>
                </a:lnTo>
                <a:lnTo>
                  <a:pt x="116" y="264"/>
                </a:lnTo>
                <a:lnTo>
                  <a:pt x="118" y="262"/>
                </a:lnTo>
                <a:lnTo>
                  <a:pt x="120" y="259"/>
                </a:lnTo>
                <a:lnTo>
                  <a:pt x="124" y="257"/>
                </a:lnTo>
                <a:lnTo>
                  <a:pt x="127" y="258"/>
                </a:lnTo>
                <a:lnTo>
                  <a:pt x="130" y="258"/>
                </a:lnTo>
                <a:lnTo>
                  <a:pt x="134" y="258"/>
                </a:lnTo>
                <a:lnTo>
                  <a:pt x="137" y="258"/>
                </a:lnTo>
                <a:lnTo>
                  <a:pt x="139" y="257"/>
                </a:lnTo>
                <a:lnTo>
                  <a:pt x="142" y="256"/>
                </a:lnTo>
                <a:lnTo>
                  <a:pt x="145" y="254"/>
                </a:lnTo>
                <a:lnTo>
                  <a:pt x="147" y="252"/>
                </a:lnTo>
                <a:lnTo>
                  <a:pt x="149" y="251"/>
                </a:lnTo>
                <a:lnTo>
                  <a:pt x="150" y="249"/>
                </a:lnTo>
                <a:lnTo>
                  <a:pt x="142" y="173"/>
                </a:lnTo>
                <a:lnTo>
                  <a:pt x="185" y="223"/>
                </a:lnTo>
                <a:lnTo>
                  <a:pt x="197" y="223"/>
                </a:lnTo>
                <a:lnTo>
                  <a:pt x="197" y="34"/>
                </a:lnTo>
                <a:lnTo>
                  <a:pt x="196" y="31"/>
                </a:lnTo>
                <a:lnTo>
                  <a:pt x="196" y="28"/>
                </a:lnTo>
                <a:lnTo>
                  <a:pt x="195" y="24"/>
                </a:lnTo>
                <a:lnTo>
                  <a:pt x="193" y="22"/>
                </a:lnTo>
                <a:lnTo>
                  <a:pt x="190" y="20"/>
                </a:lnTo>
                <a:lnTo>
                  <a:pt x="188" y="17"/>
                </a:lnTo>
                <a:lnTo>
                  <a:pt x="186" y="15"/>
                </a:lnTo>
                <a:lnTo>
                  <a:pt x="183" y="14"/>
                </a:lnTo>
                <a:lnTo>
                  <a:pt x="180" y="13"/>
                </a:lnTo>
                <a:lnTo>
                  <a:pt x="177" y="13"/>
                </a:lnTo>
                <a:lnTo>
                  <a:pt x="173" y="13"/>
                </a:lnTo>
                <a:lnTo>
                  <a:pt x="170" y="14"/>
                </a:lnTo>
                <a:lnTo>
                  <a:pt x="167" y="15"/>
                </a:lnTo>
                <a:lnTo>
                  <a:pt x="165" y="17"/>
                </a:lnTo>
                <a:lnTo>
                  <a:pt x="162" y="20"/>
                </a:lnTo>
                <a:lnTo>
                  <a:pt x="160" y="22"/>
                </a:lnTo>
                <a:lnTo>
                  <a:pt x="130" y="63"/>
                </a:lnTo>
                <a:lnTo>
                  <a:pt x="125" y="22"/>
                </a:lnTo>
                <a:lnTo>
                  <a:pt x="124" y="20"/>
                </a:lnTo>
                <a:lnTo>
                  <a:pt x="124" y="18"/>
                </a:lnTo>
                <a:lnTo>
                  <a:pt x="122" y="14"/>
                </a:lnTo>
                <a:lnTo>
                  <a:pt x="121" y="13"/>
                </a:lnTo>
                <a:lnTo>
                  <a:pt x="120" y="11"/>
                </a:lnTo>
                <a:lnTo>
                  <a:pt x="119" y="9"/>
                </a:lnTo>
                <a:lnTo>
                  <a:pt x="117" y="7"/>
                </a:lnTo>
                <a:lnTo>
                  <a:pt x="116" y="5"/>
                </a:lnTo>
                <a:lnTo>
                  <a:pt x="111" y="3"/>
                </a:lnTo>
                <a:lnTo>
                  <a:pt x="108" y="1"/>
                </a:lnTo>
                <a:lnTo>
                  <a:pt x="104" y="0"/>
                </a:lnTo>
                <a:lnTo>
                  <a:pt x="98" y="0"/>
                </a:lnTo>
                <a:lnTo>
                  <a:pt x="94" y="0"/>
                </a:lnTo>
                <a:lnTo>
                  <a:pt x="89" y="1"/>
                </a:lnTo>
                <a:lnTo>
                  <a:pt x="85" y="3"/>
                </a:lnTo>
                <a:lnTo>
                  <a:pt x="81" y="5"/>
                </a:lnTo>
                <a:lnTo>
                  <a:pt x="79" y="7"/>
                </a:lnTo>
                <a:lnTo>
                  <a:pt x="78" y="9"/>
                </a:lnTo>
                <a:lnTo>
                  <a:pt x="76" y="11"/>
                </a:lnTo>
                <a:lnTo>
                  <a:pt x="75" y="13"/>
                </a:lnTo>
                <a:lnTo>
                  <a:pt x="74" y="14"/>
                </a:lnTo>
                <a:lnTo>
                  <a:pt x="74" y="18"/>
                </a:lnTo>
                <a:lnTo>
                  <a:pt x="72" y="20"/>
                </a:lnTo>
                <a:lnTo>
                  <a:pt x="71" y="22"/>
                </a:lnTo>
                <a:lnTo>
                  <a:pt x="67" y="63"/>
                </a:lnTo>
                <a:lnTo>
                  <a:pt x="37" y="22"/>
                </a:lnTo>
                <a:lnTo>
                  <a:pt x="35" y="20"/>
                </a:lnTo>
                <a:lnTo>
                  <a:pt x="31" y="17"/>
                </a:lnTo>
                <a:lnTo>
                  <a:pt x="29" y="15"/>
                </a:lnTo>
                <a:lnTo>
                  <a:pt x="26" y="14"/>
                </a:lnTo>
                <a:lnTo>
                  <a:pt x="24" y="13"/>
                </a:lnTo>
                <a:lnTo>
                  <a:pt x="20" y="13"/>
                </a:lnTo>
                <a:lnTo>
                  <a:pt x="17" y="13"/>
                </a:lnTo>
                <a:lnTo>
                  <a:pt x="14" y="14"/>
                </a:lnTo>
                <a:lnTo>
                  <a:pt x="10" y="15"/>
                </a:lnTo>
                <a:lnTo>
                  <a:pt x="8" y="17"/>
                </a:lnTo>
                <a:lnTo>
                  <a:pt x="6" y="20"/>
                </a:lnTo>
                <a:lnTo>
                  <a:pt x="4" y="22"/>
                </a:lnTo>
                <a:lnTo>
                  <a:pt x="1" y="24"/>
                </a:lnTo>
                <a:lnTo>
                  <a:pt x="1" y="28"/>
                </a:lnTo>
                <a:lnTo>
                  <a:pt x="0" y="31"/>
                </a:lnTo>
                <a:lnTo>
                  <a:pt x="0" y="34"/>
                </a:lnTo>
                <a:lnTo>
                  <a:pt x="0" y="223"/>
                </a:lnTo>
                <a:lnTo>
                  <a:pt x="12" y="223"/>
                </a:lnTo>
                <a:lnTo>
                  <a:pt x="55" y="173"/>
                </a:lnTo>
                <a:lnTo>
                  <a:pt x="46" y="249"/>
                </a:lnTo>
                <a:lnTo>
                  <a:pt x="47" y="251"/>
                </a:lnTo>
                <a:lnTo>
                  <a:pt x="49" y="252"/>
                </a:lnTo>
                <a:lnTo>
                  <a:pt x="51" y="254"/>
                </a:lnTo>
                <a:lnTo>
                  <a:pt x="55" y="256"/>
                </a:lnTo>
                <a:lnTo>
                  <a:pt x="57" y="257"/>
                </a:lnTo>
                <a:lnTo>
                  <a:pt x="60" y="258"/>
                </a:lnTo>
                <a:lnTo>
                  <a:pt x="62" y="258"/>
                </a:lnTo>
                <a:lnTo>
                  <a:pt x="66" y="258"/>
                </a:lnTo>
                <a:lnTo>
                  <a:pt x="69" y="258"/>
                </a:lnTo>
                <a:lnTo>
                  <a:pt x="74" y="257"/>
                </a:lnTo>
                <a:lnTo>
                  <a:pt x="76" y="259"/>
                </a:lnTo>
                <a:lnTo>
                  <a:pt x="78" y="262"/>
                </a:lnTo>
                <a:lnTo>
                  <a:pt x="80" y="264"/>
                </a:lnTo>
                <a:lnTo>
                  <a:pt x="84" y="267"/>
                </a:lnTo>
                <a:lnTo>
                  <a:pt x="87" y="269"/>
                </a:lnTo>
                <a:lnTo>
                  <a:pt x="90" y="270"/>
                </a:lnTo>
                <a:lnTo>
                  <a:pt x="95" y="271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6552946" y="4150487"/>
            <a:ext cx="45541" cy="65634"/>
          </a:xfrm>
          <a:custGeom>
            <a:avLst/>
            <a:gdLst>
              <a:gd name="T0" fmla="*/ 2147483647 w 171"/>
              <a:gd name="T1" fmla="*/ 2147483647 h 246"/>
              <a:gd name="T2" fmla="*/ 2147483647 w 171"/>
              <a:gd name="T3" fmla="*/ 2147483647 h 246"/>
              <a:gd name="T4" fmla="*/ 2147483647 w 171"/>
              <a:gd name="T5" fmla="*/ 2147483647 h 246"/>
              <a:gd name="T6" fmla="*/ 2147483647 w 171"/>
              <a:gd name="T7" fmla="*/ 2147483647 h 246"/>
              <a:gd name="T8" fmla="*/ 2147483647 w 171"/>
              <a:gd name="T9" fmla="*/ 2147483647 h 246"/>
              <a:gd name="T10" fmla="*/ 2147483647 w 171"/>
              <a:gd name="T11" fmla="*/ 2147483647 h 246"/>
              <a:gd name="T12" fmla="*/ 2147483647 w 171"/>
              <a:gd name="T13" fmla="*/ 2147483647 h 246"/>
              <a:gd name="T14" fmla="*/ 2147483647 w 171"/>
              <a:gd name="T15" fmla="*/ 2147483647 h 246"/>
              <a:gd name="T16" fmla="*/ 2147483647 w 171"/>
              <a:gd name="T17" fmla="*/ 2147483647 h 246"/>
              <a:gd name="T18" fmla="*/ 2147483647 w 171"/>
              <a:gd name="T19" fmla="*/ 2147483647 h 246"/>
              <a:gd name="T20" fmla="*/ 2147483647 w 171"/>
              <a:gd name="T21" fmla="*/ 2147483647 h 246"/>
              <a:gd name="T22" fmla="*/ 2147483647 w 171"/>
              <a:gd name="T23" fmla="*/ 2147483647 h 246"/>
              <a:gd name="T24" fmla="*/ 2147483647 w 171"/>
              <a:gd name="T25" fmla="*/ 2147483647 h 246"/>
              <a:gd name="T26" fmla="*/ 2147483647 w 171"/>
              <a:gd name="T27" fmla="*/ 2147483647 h 246"/>
              <a:gd name="T28" fmla="*/ 2147483647 w 171"/>
              <a:gd name="T29" fmla="*/ 2147483647 h 246"/>
              <a:gd name="T30" fmla="*/ 2147483647 w 171"/>
              <a:gd name="T31" fmla="*/ 2147483647 h 246"/>
              <a:gd name="T32" fmla="*/ 2147483647 w 171"/>
              <a:gd name="T33" fmla="*/ 2147483647 h 246"/>
              <a:gd name="T34" fmla="*/ 2147483647 w 171"/>
              <a:gd name="T35" fmla="*/ 2147483647 h 246"/>
              <a:gd name="T36" fmla="*/ 2147483647 w 171"/>
              <a:gd name="T37" fmla="*/ 2147483647 h 246"/>
              <a:gd name="T38" fmla="*/ 2147483647 w 171"/>
              <a:gd name="T39" fmla="*/ 2147483647 h 246"/>
              <a:gd name="T40" fmla="*/ 2147483647 w 171"/>
              <a:gd name="T41" fmla="*/ 2147483647 h 246"/>
              <a:gd name="T42" fmla="*/ 2147483647 w 171"/>
              <a:gd name="T43" fmla="*/ 2147483647 h 246"/>
              <a:gd name="T44" fmla="*/ 2147483647 w 171"/>
              <a:gd name="T45" fmla="*/ 2147483647 h 246"/>
              <a:gd name="T46" fmla="*/ 2147483647 w 171"/>
              <a:gd name="T47" fmla="*/ 2147483647 h 246"/>
              <a:gd name="T48" fmla="*/ 2147483647 w 171"/>
              <a:gd name="T49" fmla="*/ 2147483647 h 246"/>
              <a:gd name="T50" fmla="*/ 2147483647 w 171"/>
              <a:gd name="T51" fmla="*/ 2147483647 h 246"/>
              <a:gd name="T52" fmla="*/ 2147483647 w 171"/>
              <a:gd name="T53" fmla="*/ 2147483647 h 246"/>
              <a:gd name="T54" fmla="*/ 2147483647 w 171"/>
              <a:gd name="T55" fmla="*/ 2147483647 h 246"/>
              <a:gd name="T56" fmla="*/ 2147483647 w 171"/>
              <a:gd name="T57" fmla="*/ 2147483647 h 246"/>
              <a:gd name="T58" fmla="*/ 2147483647 w 171"/>
              <a:gd name="T59" fmla="*/ 2147483647 h 246"/>
              <a:gd name="T60" fmla="*/ 2147483647 w 171"/>
              <a:gd name="T61" fmla="*/ 2147483647 h 246"/>
              <a:gd name="T62" fmla="*/ 2147483647 w 171"/>
              <a:gd name="T63" fmla="*/ 0 h 246"/>
              <a:gd name="T64" fmla="*/ 2147483647 w 171"/>
              <a:gd name="T65" fmla="*/ 0 h 246"/>
              <a:gd name="T66" fmla="*/ 2147483647 w 171"/>
              <a:gd name="T67" fmla="*/ 2147483647 h 246"/>
              <a:gd name="T68" fmla="*/ 2147483647 w 171"/>
              <a:gd name="T69" fmla="*/ 2147483647 h 246"/>
              <a:gd name="T70" fmla="*/ 2147483647 w 171"/>
              <a:gd name="T71" fmla="*/ 2147483647 h 246"/>
              <a:gd name="T72" fmla="*/ 2147483647 w 171"/>
              <a:gd name="T73" fmla="*/ 2147483647 h 246"/>
              <a:gd name="T74" fmla="*/ 2147483647 w 171"/>
              <a:gd name="T75" fmla="*/ 2147483647 h 246"/>
              <a:gd name="T76" fmla="*/ 2147483647 w 171"/>
              <a:gd name="T77" fmla="*/ 2147483647 h 246"/>
              <a:gd name="T78" fmla="*/ 2147483647 w 171"/>
              <a:gd name="T79" fmla="*/ 2147483647 h 246"/>
              <a:gd name="T80" fmla="*/ 2147483647 w 171"/>
              <a:gd name="T81" fmla="*/ 2147483647 h 246"/>
              <a:gd name="T82" fmla="*/ 2147483647 w 171"/>
              <a:gd name="T83" fmla="*/ 2147483647 h 246"/>
              <a:gd name="T84" fmla="*/ 0 w 171"/>
              <a:gd name="T85" fmla="*/ 2147483647 h 246"/>
              <a:gd name="T86" fmla="*/ 2147483647 w 171"/>
              <a:gd name="T87" fmla="*/ 2147483647 h 246"/>
              <a:gd name="T88" fmla="*/ 2147483647 w 171"/>
              <a:gd name="T89" fmla="*/ 2147483647 h 246"/>
              <a:gd name="T90" fmla="*/ 2147483647 w 171"/>
              <a:gd name="T91" fmla="*/ 2147483647 h 246"/>
              <a:gd name="T92" fmla="*/ 2147483647 w 171"/>
              <a:gd name="T93" fmla="*/ 2147483647 h 246"/>
              <a:gd name="T94" fmla="*/ 2147483647 w 171"/>
              <a:gd name="T95" fmla="*/ 2147483647 h 246"/>
              <a:gd name="T96" fmla="*/ 2147483647 w 171"/>
              <a:gd name="T97" fmla="*/ 2147483647 h 246"/>
              <a:gd name="T98" fmla="*/ 2147483647 w 171"/>
              <a:gd name="T99" fmla="*/ 2147483647 h 246"/>
              <a:gd name="T100" fmla="*/ 2147483647 w 171"/>
              <a:gd name="T101" fmla="*/ 2147483647 h 246"/>
              <a:gd name="T102" fmla="*/ 2147483647 w 171"/>
              <a:gd name="T103" fmla="*/ 2147483647 h 246"/>
              <a:gd name="T104" fmla="*/ 2147483647 w 171"/>
              <a:gd name="T105" fmla="*/ 2147483647 h 246"/>
              <a:gd name="T106" fmla="*/ 2147483647 w 171"/>
              <a:gd name="T107" fmla="*/ 2147483647 h 246"/>
              <a:gd name="T108" fmla="*/ 2147483647 w 171"/>
              <a:gd name="T109" fmla="*/ 2147483647 h 246"/>
              <a:gd name="T110" fmla="*/ 2147483647 w 171"/>
              <a:gd name="T111" fmla="*/ 2147483647 h 246"/>
              <a:gd name="T112" fmla="*/ 2147483647 w 171"/>
              <a:gd name="T113" fmla="*/ 2147483647 h 246"/>
              <a:gd name="T114" fmla="*/ 2147483647 w 171"/>
              <a:gd name="T115" fmla="*/ 2147483647 h 246"/>
              <a:gd name="T116" fmla="*/ 2147483647 w 171"/>
              <a:gd name="T117" fmla="*/ 2147483647 h 246"/>
              <a:gd name="T118" fmla="*/ 2147483647 w 171"/>
              <a:gd name="T119" fmla="*/ 2147483647 h 246"/>
              <a:gd name="T120" fmla="*/ 2147483647 w 171"/>
              <a:gd name="T121" fmla="*/ 2147483647 h 246"/>
              <a:gd name="T122" fmla="*/ 2147483647 w 171"/>
              <a:gd name="T123" fmla="*/ 2147483647 h 246"/>
              <a:gd name="T124" fmla="*/ 2147483647 w 171"/>
              <a:gd name="T125" fmla="*/ 2147483647 h 2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1"/>
              <a:gd name="T190" fmla="*/ 0 h 246"/>
              <a:gd name="T191" fmla="*/ 171 w 171"/>
              <a:gd name="T192" fmla="*/ 246 h 2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1" h="246">
                <a:moveTo>
                  <a:pt x="86" y="246"/>
                </a:moveTo>
                <a:lnTo>
                  <a:pt x="89" y="246"/>
                </a:lnTo>
                <a:lnTo>
                  <a:pt x="92" y="245"/>
                </a:lnTo>
                <a:lnTo>
                  <a:pt x="95" y="244"/>
                </a:lnTo>
                <a:lnTo>
                  <a:pt x="97" y="241"/>
                </a:lnTo>
                <a:lnTo>
                  <a:pt x="98" y="239"/>
                </a:lnTo>
                <a:lnTo>
                  <a:pt x="100" y="237"/>
                </a:lnTo>
                <a:lnTo>
                  <a:pt x="102" y="234"/>
                </a:lnTo>
                <a:lnTo>
                  <a:pt x="103" y="231"/>
                </a:lnTo>
                <a:lnTo>
                  <a:pt x="97" y="187"/>
                </a:lnTo>
                <a:lnTo>
                  <a:pt x="97" y="186"/>
                </a:lnTo>
                <a:lnTo>
                  <a:pt x="98" y="185"/>
                </a:lnTo>
                <a:lnTo>
                  <a:pt x="98" y="183"/>
                </a:lnTo>
                <a:lnTo>
                  <a:pt x="100" y="183"/>
                </a:lnTo>
                <a:lnTo>
                  <a:pt x="102" y="183"/>
                </a:lnTo>
                <a:lnTo>
                  <a:pt x="103" y="185"/>
                </a:lnTo>
                <a:lnTo>
                  <a:pt x="104" y="185"/>
                </a:lnTo>
                <a:lnTo>
                  <a:pt x="104" y="187"/>
                </a:lnTo>
                <a:lnTo>
                  <a:pt x="108" y="226"/>
                </a:lnTo>
                <a:lnTo>
                  <a:pt x="109" y="228"/>
                </a:lnTo>
                <a:lnTo>
                  <a:pt x="110" y="229"/>
                </a:lnTo>
                <a:lnTo>
                  <a:pt x="112" y="230"/>
                </a:lnTo>
                <a:lnTo>
                  <a:pt x="114" y="231"/>
                </a:lnTo>
                <a:lnTo>
                  <a:pt x="116" y="232"/>
                </a:lnTo>
                <a:lnTo>
                  <a:pt x="119" y="234"/>
                </a:lnTo>
                <a:lnTo>
                  <a:pt x="123" y="232"/>
                </a:lnTo>
                <a:lnTo>
                  <a:pt x="125" y="232"/>
                </a:lnTo>
                <a:lnTo>
                  <a:pt x="114" y="138"/>
                </a:lnTo>
                <a:lnTo>
                  <a:pt x="127" y="138"/>
                </a:lnTo>
                <a:lnTo>
                  <a:pt x="149" y="165"/>
                </a:lnTo>
                <a:lnTo>
                  <a:pt x="149" y="122"/>
                </a:lnTo>
                <a:lnTo>
                  <a:pt x="149" y="120"/>
                </a:lnTo>
                <a:lnTo>
                  <a:pt x="150" y="120"/>
                </a:lnTo>
                <a:lnTo>
                  <a:pt x="151" y="119"/>
                </a:lnTo>
                <a:lnTo>
                  <a:pt x="154" y="118"/>
                </a:lnTo>
                <a:lnTo>
                  <a:pt x="155" y="119"/>
                </a:lnTo>
                <a:lnTo>
                  <a:pt x="156" y="120"/>
                </a:lnTo>
                <a:lnTo>
                  <a:pt x="156" y="122"/>
                </a:lnTo>
                <a:lnTo>
                  <a:pt x="156" y="172"/>
                </a:lnTo>
                <a:lnTo>
                  <a:pt x="171" y="190"/>
                </a:lnTo>
                <a:lnTo>
                  <a:pt x="171" y="22"/>
                </a:lnTo>
                <a:lnTo>
                  <a:pt x="171" y="20"/>
                </a:lnTo>
                <a:lnTo>
                  <a:pt x="170" y="18"/>
                </a:lnTo>
                <a:lnTo>
                  <a:pt x="168" y="16"/>
                </a:lnTo>
                <a:lnTo>
                  <a:pt x="167" y="15"/>
                </a:lnTo>
                <a:lnTo>
                  <a:pt x="165" y="13"/>
                </a:lnTo>
                <a:lnTo>
                  <a:pt x="163" y="15"/>
                </a:lnTo>
                <a:lnTo>
                  <a:pt x="161" y="15"/>
                </a:lnTo>
                <a:lnTo>
                  <a:pt x="160" y="15"/>
                </a:lnTo>
                <a:lnTo>
                  <a:pt x="159" y="16"/>
                </a:lnTo>
                <a:lnTo>
                  <a:pt x="158" y="18"/>
                </a:lnTo>
                <a:lnTo>
                  <a:pt x="119" y="70"/>
                </a:lnTo>
                <a:lnTo>
                  <a:pt x="107" y="70"/>
                </a:lnTo>
                <a:lnTo>
                  <a:pt x="99" y="12"/>
                </a:lnTo>
                <a:lnTo>
                  <a:pt x="99" y="9"/>
                </a:lnTo>
                <a:lnTo>
                  <a:pt x="98" y="7"/>
                </a:lnTo>
                <a:lnTo>
                  <a:pt x="96" y="5"/>
                </a:lnTo>
                <a:lnTo>
                  <a:pt x="95" y="3"/>
                </a:lnTo>
                <a:lnTo>
                  <a:pt x="93" y="2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4" y="0"/>
                </a:lnTo>
                <a:lnTo>
                  <a:pt x="82" y="1"/>
                </a:lnTo>
                <a:lnTo>
                  <a:pt x="79" y="2"/>
                </a:lnTo>
                <a:lnTo>
                  <a:pt x="77" y="3"/>
                </a:lnTo>
                <a:lnTo>
                  <a:pt x="76" y="5"/>
                </a:lnTo>
                <a:lnTo>
                  <a:pt x="74" y="7"/>
                </a:lnTo>
                <a:lnTo>
                  <a:pt x="74" y="9"/>
                </a:lnTo>
                <a:lnTo>
                  <a:pt x="73" y="12"/>
                </a:lnTo>
                <a:lnTo>
                  <a:pt x="65" y="70"/>
                </a:lnTo>
                <a:lnTo>
                  <a:pt x="53" y="70"/>
                </a:lnTo>
                <a:lnTo>
                  <a:pt x="14" y="18"/>
                </a:lnTo>
                <a:lnTo>
                  <a:pt x="12" y="15"/>
                </a:lnTo>
                <a:lnTo>
                  <a:pt x="9" y="15"/>
                </a:lnTo>
                <a:lnTo>
                  <a:pt x="7" y="13"/>
                </a:lnTo>
                <a:lnTo>
                  <a:pt x="6" y="15"/>
                </a:lnTo>
                <a:lnTo>
                  <a:pt x="4" y="16"/>
                </a:lnTo>
                <a:lnTo>
                  <a:pt x="2" y="18"/>
                </a:lnTo>
                <a:lnTo>
                  <a:pt x="2" y="20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2"/>
                </a:lnTo>
                <a:lnTo>
                  <a:pt x="16" y="120"/>
                </a:lnTo>
                <a:lnTo>
                  <a:pt x="18" y="119"/>
                </a:lnTo>
                <a:lnTo>
                  <a:pt x="19" y="118"/>
                </a:lnTo>
                <a:lnTo>
                  <a:pt x="20" y="119"/>
                </a:lnTo>
                <a:lnTo>
                  <a:pt x="22" y="120"/>
                </a:lnTo>
                <a:lnTo>
                  <a:pt x="23" y="120"/>
                </a:lnTo>
                <a:lnTo>
                  <a:pt x="23" y="122"/>
                </a:lnTo>
                <a:lnTo>
                  <a:pt x="23" y="165"/>
                </a:lnTo>
                <a:lnTo>
                  <a:pt x="46" y="138"/>
                </a:lnTo>
                <a:lnTo>
                  <a:pt x="58" y="138"/>
                </a:lnTo>
                <a:lnTo>
                  <a:pt x="47" y="232"/>
                </a:lnTo>
                <a:lnTo>
                  <a:pt x="49" y="232"/>
                </a:lnTo>
                <a:lnTo>
                  <a:pt x="54" y="234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2" y="229"/>
                </a:lnTo>
                <a:lnTo>
                  <a:pt x="63" y="228"/>
                </a:lnTo>
                <a:lnTo>
                  <a:pt x="64" y="226"/>
                </a:lnTo>
                <a:lnTo>
                  <a:pt x="68" y="187"/>
                </a:lnTo>
                <a:lnTo>
                  <a:pt x="68" y="185"/>
                </a:lnTo>
                <a:lnTo>
                  <a:pt x="69" y="185"/>
                </a:lnTo>
                <a:lnTo>
                  <a:pt x="70" y="183"/>
                </a:lnTo>
                <a:lnTo>
                  <a:pt x="72" y="183"/>
                </a:lnTo>
                <a:lnTo>
                  <a:pt x="74" y="183"/>
                </a:lnTo>
                <a:lnTo>
                  <a:pt x="75" y="185"/>
                </a:lnTo>
                <a:lnTo>
                  <a:pt x="75" y="186"/>
                </a:lnTo>
                <a:lnTo>
                  <a:pt x="75" y="187"/>
                </a:lnTo>
                <a:lnTo>
                  <a:pt x="70" y="231"/>
                </a:lnTo>
                <a:lnTo>
                  <a:pt x="70" y="234"/>
                </a:lnTo>
                <a:lnTo>
                  <a:pt x="72" y="237"/>
                </a:lnTo>
                <a:lnTo>
                  <a:pt x="74" y="239"/>
                </a:lnTo>
                <a:lnTo>
                  <a:pt x="76" y="241"/>
                </a:lnTo>
                <a:lnTo>
                  <a:pt x="78" y="244"/>
                </a:lnTo>
                <a:lnTo>
                  <a:pt x="80" y="245"/>
                </a:lnTo>
                <a:lnTo>
                  <a:pt x="84" y="246"/>
                </a:lnTo>
                <a:lnTo>
                  <a:pt x="86" y="246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>
            <a:off x="6473915" y="4237589"/>
            <a:ext cx="53578" cy="72330"/>
          </a:xfrm>
          <a:custGeom>
            <a:avLst/>
            <a:gdLst>
              <a:gd name="T0" fmla="*/ 2147483647 w 197"/>
              <a:gd name="T1" fmla="*/ 2147483647 h 271"/>
              <a:gd name="T2" fmla="*/ 2147483647 w 197"/>
              <a:gd name="T3" fmla="*/ 2147483647 h 271"/>
              <a:gd name="T4" fmla="*/ 2147483647 w 197"/>
              <a:gd name="T5" fmla="*/ 2147483647 h 271"/>
              <a:gd name="T6" fmla="*/ 2147483647 w 197"/>
              <a:gd name="T7" fmla="*/ 2147483647 h 271"/>
              <a:gd name="T8" fmla="*/ 2147483647 w 197"/>
              <a:gd name="T9" fmla="*/ 2147483647 h 271"/>
              <a:gd name="T10" fmla="*/ 2147483647 w 197"/>
              <a:gd name="T11" fmla="*/ 2147483647 h 271"/>
              <a:gd name="T12" fmla="*/ 2147483647 w 197"/>
              <a:gd name="T13" fmla="*/ 2147483647 h 271"/>
              <a:gd name="T14" fmla="*/ 2147483647 w 197"/>
              <a:gd name="T15" fmla="*/ 2147483647 h 271"/>
              <a:gd name="T16" fmla="*/ 2147483647 w 197"/>
              <a:gd name="T17" fmla="*/ 2147483647 h 271"/>
              <a:gd name="T18" fmla="*/ 2147483647 w 197"/>
              <a:gd name="T19" fmla="*/ 2147483647 h 271"/>
              <a:gd name="T20" fmla="*/ 2147483647 w 197"/>
              <a:gd name="T21" fmla="*/ 2147483647 h 271"/>
              <a:gd name="T22" fmla="*/ 2147483647 w 197"/>
              <a:gd name="T23" fmla="*/ 2147483647 h 271"/>
              <a:gd name="T24" fmla="*/ 2147483647 w 197"/>
              <a:gd name="T25" fmla="*/ 2147483647 h 271"/>
              <a:gd name="T26" fmla="*/ 2147483647 w 197"/>
              <a:gd name="T27" fmla="*/ 2147483647 h 271"/>
              <a:gd name="T28" fmla="*/ 2147483647 w 197"/>
              <a:gd name="T29" fmla="*/ 2147483647 h 271"/>
              <a:gd name="T30" fmla="*/ 2147483647 w 197"/>
              <a:gd name="T31" fmla="*/ 2147483647 h 271"/>
              <a:gd name="T32" fmla="*/ 2147483647 w 197"/>
              <a:gd name="T33" fmla="*/ 2147483647 h 271"/>
              <a:gd name="T34" fmla="*/ 2147483647 w 197"/>
              <a:gd name="T35" fmla="*/ 2147483647 h 271"/>
              <a:gd name="T36" fmla="*/ 2147483647 w 197"/>
              <a:gd name="T37" fmla="*/ 2147483647 h 271"/>
              <a:gd name="T38" fmla="*/ 2147483647 w 197"/>
              <a:gd name="T39" fmla="*/ 2147483647 h 271"/>
              <a:gd name="T40" fmla="*/ 2147483647 w 197"/>
              <a:gd name="T41" fmla="*/ 2147483647 h 271"/>
              <a:gd name="T42" fmla="*/ 2147483647 w 197"/>
              <a:gd name="T43" fmla="*/ 2147483647 h 271"/>
              <a:gd name="T44" fmla="*/ 2147483647 w 197"/>
              <a:gd name="T45" fmla="*/ 2147483647 h 271"/>
              <a:gd name="T46" fmla="*/ 2147483647 w 197"/>
              <a:gd name="T47" fmla="*/ 2147483647 h 271"/>
              <a:gd name="T48" fmla="*/ 2147483647 w 197"/>
              <a:gd name="T49" fmla="*/ 2147483647 h 271"/>
              <a:gd name="T50" fmla="*/ 2147483647 w 197"/>
              <a:gd name="T51" fmla="*/ 2147483647 h 271"/>
              <a:gd name="T52" fmla="*/ 2147483647 w 197"/>
              <a:gd name="T53" fmla="*/ 2147483647 h 271"/>
              <a:gd name="T54" fmla="*/ 2147483647 w 197"/>
              <a:gd name="T55" fmla="*/ 0 h 271"/>
              <a:gd name="T56" fmla="*/ 2147483647 w 197"/>
              <a:gd name="T57" fmla="*/ 2147483647 h 271"/>
              <a:gd name="T58" fmla="*/ 2147483647 w 197"/>
              <a:gd name="T59" fmla="*/ 2147483647 h 271"/>
              <a:gd name="T60" fmla="*/ 2147483647 w 197"/>
              <a:gd name="T61" fmla="*/ 2147483647 h 271"/>
              <a:gd name="T62" fmla="*/ 2147483647 w 197"/>
              <a:gd name="T63" fmla="*/ 2147483647 h 271"/>
              <a:gd name="T64" fmla="*/ 2147483647 w 197"/>
              <a:gd name="T65" fmla="*/ 2147483647 h 271"/>
              <a:gd name="T66" fmla="*/ 2147483647 w 197"/>
              <a:gd name="T67" fmla="*/ 2147483647 h 271"/>
              <a:gd name="T68" fmla="*/ 2147483647 w 197"/>
              <a:gd name="T69" fmla="*/ 2147483647 h 271"/>
              <a:gd name="T70" fmla="*/ 2147483647 w 197"/>
              <a:gd name="T71" fmla="*/ 2147483647 h 271"/>
              <a:gd name="T72" fmla="*/ 2147483647 w 197"/>
              <a:gd name="T73" fmla="*/ 2147483647 h 271"/>
              <a:gd name="T74" fmla="*/ 2147483647 w 197"/>
              <a:gd name="T75" fmla="*/ 2147483647 h 271"/>
              <a:gd name="T76" fmla="*/ 2147483647 w 197"/>
              <a:gd name="T77" fmla="*/ 2147483647 h 271"/>
              <a:gd name="T78" fmla="*/ 2147483647 w 197"/>
              <a:gd name="T79" fmla="*/ 2147483647 h 271"/>
              <a:gd name="T80" fmla="*/ 2147483647 w 197"/>
              <a:gd name="T81" fmla="*/ 2147483647 h 271"/>
              <a:gd name="T82" fmla="*/ 2147483647 w 197"/>
              <a:gd name="T83" fmla="*/ 2147483647 h 271"/>
              <a:gd name="T84" fmla="*/ 2147483647 w 197"/>
              <a:gd name="T85" fmla="*/ 2147483647 h 271"/>
              <a:gd name="T86" fmla="*/ 0 w 197"/>
              <a:gd name="T87" fmla="*/ 2147483647 h 271"/>
              <a:gd name="T88" fmla="*/ 0 w 197"/>
              <a:gd name="T89" fmla="*/ 2147483647 h 271"/>
              <a:gd name="T90" fmla="*/ 2147483647 w 197"/>
              <a:gd name="T91" fmla="*/ 2147483647 h 271"/>
              <a:gd name="T92" fmla="*/ 2147483647 w 197"/>
              <a:gd name="T93" fmla="*/ 2147483647 h 271"/>
              <a:gd name="T94" fmla="*/ 2147483647 w 197"/>
              <a:gd name="T95" fmla="*/ 2147483647 h 271"/>
              <a:gd name="T96" fmla="*/ 2147483647 w 197"/>
              <a:gd name="T97" fmla="*/ 2147483647 h 271"/>
              <a:gd name="T98" fmla="*/ 2147483647 w 197"/>
              <a:gd name="T99" fmla="*/ 2147483647 h 271"/>
              <a:gd name="T100" fmla="*/ 2147483647 w 197"/>
              <a:gd name="T101" fmla="*/ 2147483647 h 271"/>
              <a:gd name="T102" fmla="*/ 2147483647 w 197"/>
              <a:gd name="T103" fmla="*/ 2147483647 h 271"/>
              <a:gd name="T104" fmla="*/ 2147483647 w 197"/>
              <a:gd name="T105" fmla="*/ 2147483647 h 271"/>
              <a:gd name="T106" fmla="*/ 2147483647 w 197"/>
              <a:gd name="T107" fmla="*/ 2147483647 h 271"/>
              <a:gd name="T108" fmla="*/ 2147483647 w 197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7"/>
              <a:gd name="T166" fmla="*/ 0 h 271"/>
              <a:gd name="T167" fmla="*/ 197 w 197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7" h="271">
                <a:moveTo>
                  <a:pt x="98" y="271"/>
                </a:moveTo>
                <a:lnTo>
                  <a:pt x="102" y="270"/>
                </a:lnTo>
                <a:lnTo>
                  <a:pt x="106" y="270"/>
                </a:lnTo>
                <a:lnTo>
                  <a:pt x="110" y="267"/>
                </a:lnTo>
                <a:lnTo>
                  <a:pt x="112" y="266"/>
                </a:lnTo>
                <a:lnTo>
                  <a:pt x="116" y="264"/>
                </a:lnTo>
                <a:lnTo>
                  <a:pt x="119" y="262"/>
                </a:lnTo>
                <a:lnTo>
                  <a:pt x="121" y="260"/>
                </a:lnTo>
                <a:lnTo>
                  <a:pt x="123" y="256"/>
                </a:lnTo>
                <a:lnTo>
                  <a:pt x="127" y="257"/>
                </a:lnTo>
                <a:lnTo>
                  <a:pt x="131" y="257"/>
                </a:lnTo>
                <a:lnTo>
                  <a:pt x="133" y="257"/>
                </a:lnTo>
                <a:lnTo>
                  <a:pt x="137" y="256"/>
                </a:lnTo>
                <a:lnTo>
                  <a:pt x="139" y="256"/>
                </a:lnTo>
                <a:lnTo>
                  <a:pt x="142" y="255"/>
                </a:lnTo>
                <a:lnTo>
                  <a:pt x="145" y="254"/>
                </a:lnTo>
                <a:lnTo>
                  <a:pt x="147" y="252"/>
                </a:lnTo>
                <a:lnTo>
                  <a:pt x="149" y="251"/>
                </a:lnTo>
                <a:lnTo>
                  <a:pt x="151" y="249"/>
                </a:lnTo>
                <a:lnTo>
                  <a:pt x="142" y="173"/>
                </a:lnTo>
                <a:lnTo>
                  <a:pt x="185" y="222"/>
                </a:lnTo>
                <a:lnTo>
                  <a:pt x="197" y="222"/>
                </a:lnTo>
                <a:lnTo>
                  <a:pt x="197" y="34"/>
                </a:lnTo>
                <a:lnTo>
                  <a:pt x="197" y="31"/>
                </a:lnTo>
                <a:lnTo>
                  <a:pt x="196" y="27"/>
                </a:lnTo>
                <a:lnTo>
                  <a:pt x="195" y="24"/>
                </a:lnTo>
                <a:lnTo>
                  <a:pt x="193" y="22"/>
                </a:lnTo>
                <a:lnTo>
                  <a:pt x="191" y="19"/>
                </a:lnTo>
                <a:lnTo>
                  <a:pt x="189" y="17"/>
                </a:lnTo>
                <a:lnTo>
                  <a:pt x="186" y="15"/>
                </a:lnTo>
                <a:lnTo>
                  <a:pt x="183" y="14"/>
                </a:lnTo>
                <a:lnTo>
                  <a:pt x="180" y="13"/>
                </a:lnTo>
                <a:lnTo>
                  <a:pt x="177" y="13"/>
                </a:lnTo>
                <a:lnTo>
                  <a:pt x="173" y="13"/>
                </a:lnTo>
                <a:lnTo>
                  <a:pt x="170" y="14"/>
                </a:lnTo>
                <a:lnTo>
                  <a:pt x="167" y="15"/>
                </a:lnTo>
                <a:lnTo>
                  <a:pt x="165" y="16"/>
                </a:lnTo>
                <a:lnTo>
                  <a:pt x="162" y="19"/>
                </a:lnTo>
                <a:lnTo>
                  <a:pt x="160" y="22"/>
                </a:lnTo>
                <a:lnTo>
                  <a:pt x="130" y="63"/>
                </a:lnTo>
                <a:lnTo>
                  <a:pt x="125" y="22"/>
                </a:lnTo>
                <a:lnTo>
                  <a:pt x="125" y="20"/>
                </a:lnTo>
                <a:lnTo>
                  <a:pt x="123" y="17"/>
                </a:lnTo>
                <a:lnTo>
                  <a:pt x="122" y="15"/>
                </a:lnTo>
                <a:lnTo>
                  <a:pt x="122" y="12"/>
                </a:lnTo>
                <a:lnTo>
                  <a:pt x="120" y="11"/>
                </a:lnTo>
                <a:lnTo>
                  <a:pt x="119" y="9"/>
                </a:lnTo>
                <a:lnTo>
                  <a:pt x="117" y="6"/>
                </a:lnTo>
                <a:lnTo>
                  <a:pt x="116" y="5"/>
                </a:lnTo>
                <a:lnTo>
                  <a:pt x="112" y="3"/>
                </a:lnTo>
                <a:lnTo>
                  <a:pt x="108" y="1"/>
                </a:lnTo>
                <a:lnTo>
                  <a:pt x="103" y="0"/>
                </a:lnTo>
                <a:lnTo>
                  <a:pt x="98" y="0"/>
                </a:lnTo>
                <a:lnTo>
                  <a:pt x="93" y="0"/>
                </a:lnTo>
                <a:lnTo>
                  <a:pt x="89" y="1"/>
                </a:lnTo>
                <a:lnTo>
                  <a:pt x="85" y="3"/>
                </a:lnTo>
                <a:lnTo>
                  <a:pt x="81" y="5"/>
                </a:lnTo>
                <a:lnTo>
                  <a:pt x="79" y="6"/>
                </a:lnTo>
                <a:lnTo>
                  <a:pt x="78" y="9"/>
                </a:lnTo>
                <a:lnTo>
                  <a:pt x="77" y="11"/>
                </a:lnTo>
                <a:lnTo>
                  <a:pt x="75" y="12"/>
                </a:lnTo>
                <a:lnTo>
                  <a:pt x="74" y="15"/>
                </a:lnTo>
                <a:lnTo>
                  <a:pt x="74" y="17"/>
                </a:lnTo>
                <a:lnTo>
                  <a:pt x="72" y="20"/>
                </a:lnTo>
                <a:lnTo>
                  <a:pt x="72" y="22"/>
                </a:lnTo>
                <a:lnTo>
                  <a:pt x="67" y="63"/>
                </a:lnTo>
                <a:lnTo>
                  <a:pt x="37" y="22"/>
                </a:lnTo>
                <a:lnTo>
                  <a:pt x="35" y="19"/>
                </a:lnTo>
                <a:lnTo>
                  <a:pt x="32" y="16"/>
                </a:lnTo>
                <a:lnTo>
                  <a:pt x="29" y="15"/>
                </a:lnTo>
                <a:lnTo>
                  <a:pt x="27" y="14"/>
                </a:lnTo>
                <a:lnTo>
                  <a:pt x="24" y="13"/>
                </a:lnTo>
                <a:lnTo>
                  <a:pt x="20" y="13"/>
                </a:lnTo>
                <a:lnTo>
                  <a:pt x="17" y="13"/>
                </a:lnTo>
                <a:lnTo>
                  <a:pt x="14" y="14"/>
                </a:lnTo>
                <a:lnTo>
                  <a:pt x="10" y="15"/>
                </a:lnTo>
                <a:lnTo>
                  <a:pt x="8" y="17"/>
                </a:lnTo>
                <a:lnTo>
                  <a:pt x="6" y="19"/>
                </a:lnTo>
                <a:lnTo>
                  <a:pt x="4" y="22"/>
                </a:lnTo>
                <a:lnTo>
                  <a:pt x="2" y="24"/>
                </a:lnTo>
                <a:lnTo>
                  <a:pt x="1" y="27"/>
                </a:lnTo>
                <a:lnTo>
                  <a:pt x="0" y="31"/>
                </a:lnTo>
                <a:lnTo>
                  <a:pt x="0" y="34"/>
                </a:lnTo>
                <a:lnTo>
                  <a:pt x="0" y="222"/>
                </a:lnTo>
                <a:lnTo>
                  <a:pt x="12" y="222"/>
                </a:lnTo>
                <a:lnTo>
                  <a:pt x="55" y="173"/>
                </a:lnTo>
                <a:lnTo>
                  <a:pt x="46" y="249"/>
                </a:lnTo>
                <a:lnTo>
                  <a:pt x="47" y="251"/>
                </a:lnTo>
                <a:lnTo>
                  <a:pt x="50" y="252"/>
                </a:lnTo>
                <a:lnTo>
                  <a:pt x="52" y="254"/>
                </a:lnTo>
                <a:lnTo>
                  <a:pt x="55" y="255"/>
                </a:lnTo>
                <a:lnTo>
                  <a:pt x="57" y="256"/>
                </a:lnTo>
                <a:lnTo>
                  <a:pt x="60" y="256"/>
                </a:lnTo>
                <a:lnTo>
                  <a:pt x="62" y="257"/>
                </a:lnTo>
                <a:lnTo>
                  <a:pt x="66" y="257"/>
                </a:lnTo>
                <a:lnTo>
                  <a:pt x="70" y="257"/>
                </a:lnTo>
                <a:lnTo>
                  <a:pt x="74" y="256"/>
                </a:lnTo>
                <a:lnTo>
                  <a:pt x="76" y="260"/>
                </a:lnTo>
                <a:lnTo>
                  <a:pt x="78" y="262"/>
                </a:lnTo>
                <a:lnTo>
                  <a:pt x="81" y="264"/>
                </a:lnTo>
                <a:lnTo>
                  <a:pt x="85" y="266"/>
                </a:lnTo>
                <a:lnTo>
                  <a:pt x="87" y="267"/>
                </a:lnTo>
                <a:lnTo>
                  <a:pt x="91" y="270"/>
                </a:lnTo>
                <a:lnTo>
                  <a:pt x="95" y="270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6477935" y="4240267"/>
            <a:ext cx="45541" cy="65633"/>
          </a:xfrm>
          <a:custGeom>
            <a:avLst/>
            <a:gdLst>
              <a:gd name="T0" fmla="*/ 2147483647 w 173"/>
              <a:gd name="T1" fmla="*/ 2147483647 h 245"/>
              <a:gd name="T2" fmla="*/ 2147483647 w 173"/>
              <a:gd name="T3" fmla="*/ 2147483647 h 245"/>
              <a:gd name="T4" fmla="*/ 2147483647 w 173"/>
              <a:gd name="T5" fmla="*/ 2147483647 h 245"/>
              <a:gd name="T6" fmla="*/ 2147483647 w 173"/>
              <a:gd name="T7" fmla="*/ 2147483647 h 245"/>
              <a:gd name="T8" fmla="*/ 2147483647 w 173"/>
              <a:gd name="T9" fmla="*/ 2147483647 h 245"/>
              <a:gd name="T10" fmla="*/ 2147483647 w 173"/>
              <a:gd name="T11" fmla="*/ 2147483647 h 245"/>
              <a:gd name="T12" fmla="*/ 2147483647 w 173"/>
              <a:gd name="T13" fmla="*/ 2147483647 h 245"/>
              <a:gd name="T14" fmla="*/ 2147483647 w 173"/>
              <a:gd name="T15" fmla="*/ 2147483647 h 245"/>
              <a:gd name="T16" fmla="*/ 2147483647 w 173"/>
              <a:gd name="T17" fmla="*/ 2147483647 h 245"/>
              <a:gd name="T18" fmla="*/ 2147483647 w 173"/>
              <a:gd name="T19" fmla="*/ 2147483647 h 245"/>
              <a:gd name="T20" fmla="*/ 2147483647 w 173"/>
              <a:gd name="T21" fmla="*/ 2147483647 h 245"/>
              <a:gd name="T22" fmla="*/ 2147483647 w 173"/>
              <a:gd name="T23" fmla="*/ 2147483647 h 245"/>
              <a:gd name="T24" fmla="*/ 2147483647 w 173"/>
              <a:gd name="T25" fmla="*/ 2147483647 h 245"/>
              <a:gd name="T26" fmla="*/ 2147483647 w 173"/>
              <a:gd name="T27" fmla="*/ 2147483647 h 245"/>
              <a:gd name="T28" fmla="*/ 2147483647 w 173"/>
              <a:gd name="T29" fmla="*/ 2147483647 h 245"/>
              <a:gd name="T30" fmla="*/ 2147483647 w 173"/>
              <a:gd name="T31" fmla="*/ 2147483647 h 245"/>
              <a:gd name="T32" fmla="*/ 2147483647 w 173"/>
              <a:gd name="T33" fmla="*/ 2147483647 h 245"/>
              <a:gd name="T34" fmla="*/ 2147483647 w 173"/>
              <a:gd name="T35" fmla="*/ 2147483647 h 245"/>
              <a:gd name="T36" fmla="*/ 2147483647 w 173"/>
              <a:gd name="T37" fmla="*/ 2147483647 h 245"/>
              <a:gd name="T38" fmla="*/ 2147483647 w 173"/>
              <a:gd name="T39" fmla="*/ 2147483647 h 245"/>
              <a:gd name="T40" fmla="*/ 2147483647 w 173"/>
              <a:gd name="T41" fmla="*/ 2147483647 h 245"/>
              <a:gd name="T42" fmla="*/ 2147483647 w 173"/>
              <a:gd name="T43" fmla="*/ 0 h 245"/>
              <a:gd name="T44" fmla="*/ 2147483647 w 173"/>
              <a:gd name="T45" fmla="*/ 2147483647 h 245"/>
              <a:gd name="T46" fmla="*/ 2147483647 w 173"/>
              <a:gd name="T47" fmla="*/ 2147483647 h 245"/>
              <a:gd name="T48" fmla="*/ 2147483647 w 173"/>
              <a:gd name="T49" fmla="*/ 2147483647 h 245"/>
              <a:gd name="T50" fmla="*/ 2147483647 w 173"/>
              <a:gd name="T51" fmla="*/ 2147483647 h 245"/>
              <a:gd name="T52" fmla="*/ 2147483647 w 173"/>
              <a:gd name="T53" fmla="*/ 2147483647 h 245"/>
              <a:gd name="T54" fmla="*/ 2147483647 w 173"/>
              <a:gd name="T55" fmla="*/ 2147483647 h 245"/>
              <a:gd name="T56" fmla="*/ 2147483647 w 173"/>
              <a:gd name="T57" fmla="*/ 2147483647 h 245"/>
              <a:gd name="T58" fmla="*/ 0 w 173"/>
              <a:gd name="T59" fmla="*/ 2147483647 h 245"/>
              <a:gd name="T60" fmla="*/ 2147483647 w 173"/>
              <a:gd name="T61" fmla="*/ 2147483647 h 245"/>
              <a:gd name="T62" fmla="*/ 2147483647 w 173"/>
              <a:gd name="T63" fmla="*/ 2147483647 h 245"/>
              <a:gd name="T64" fmla="*/ 2147483647 w 173"/>
              <a:gd name="T65" fmla="*/ 2147483647 h 245"/>
              <a:gd name="T66" fmla="*/ 2147483647 w 173"/>
              <a:gd name="T67" fmla="*/ 2147483647 h 245"/>
              <a:gd name="T68" fmla="*/ 2147483647 w 173"/>
              <a:gd name="T69" fmla="*/ 2147483647 h 245"/>
              <a:gd name="T70" fmla="*/ 2147483647 w 173"/>
              <a:gd name="T71" fmla="*/ 2147483647 h 245"/>
              <a:gd name="T72" fmla="*/ 2147483647 w 173"/>
              <a:gd name="T73" fmla="*/ 2147483647 h 245"/>
              <a:gd name="T74" fmla="*/ 2147483647 w 173"/>
              <a:gd name="T75" fmla="*/ 2147483647 h 245"/>
              <a:gd name="T76" fmla="*/ 2147483647 w 173"/>
              <a:gd name="T77" fmla="*/ 2147483647 h 245"/>
              <a:gd name="T78" fmla="*/ 2147483647 w 173"/>
              <a:gd name="T79" fmla="*/ 2147483647 h 245"/>
              <a:gd name="T80" fmla="*/ 2147483647 w 173"/>
              <a:gd name="T81" fmla="*/ 2147483647 h 245"/>
              <a:gd name="T82" fmla="*/ 2147483647 w 173"/>
              <a:gd name="T83" fmla="*/ 2147483647 h 245"/>
              <a:gd name="T84" fmla="*/ 2147483647 w 173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3"/>
              <a:gd name="T130" fmla="*/ 0 h 245"/>
              <a:gd name="T131" fmla="*/ 173 w 173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3" h="245">
                <a:moveTo>
                  <a:pt x="86" y="245"/>
                </a:moveTo>
                <a:lnTo>
                  <a:pt x="89" y="245"/>
                </a:lnTo>
                <a:lnTo>
                  <a:pt x="93" y="244"/>
                </a:lnTo>
                <a:lnTo>
                  <a:pt x="95" y="242"/>
                </a:lnTo>
                <a:lnTo>
                  <a:pt x="97" y="241"/>
                </a:lnTo>
                <a:lnTo>
                  <a:pt x="99" y="239"/>
                </a:lnTo>
                <a:lnTo>
                  <a:pt x="100" y="235"/>
                </a:lnTo>
                <a:lnTo>
                  <a:pt x="101" y="233"/>
                </a:lnTo>
                <a:lnTo>
                  <a:pt x="103" y="230"/>
                </a:lnTo>
                <a:lnTo>
                  <a:pt x="97" y="188"/>
                </a:lnTo>
                <a:lnTo>
                  <a:pt x="98" y="185"/>
                </a:lnTo>
                <a:lnTo>
                  <a:pt x="98" y="184"/>
                </a:lnTo>
                <a:lnTo>
                  <a:pt x="99" y="183"/>
                </a:lnTo>
                <a:lnTo>
                  <a:pt x="100" y="183"/>
                </a:lnTo>
                <a:lnTo>
                  <a:pt x="101" y="183"/>
                </a:lnTo>
                <a:lnTo>
                  <a:pt x="103" y="184"/>
                </a:lnTo>
                <a:lnTo>
                  <a:pt x="104" y="185"/>
                </a:lnTo>
                <a:lnTo>
                  <a:pt x="105" y="187"/>
                </a:lnTo>
                <a:lnTo>
                  <a:pt x="109" y="225"/>
                </a:lnTo>
                <a:lnTo>
                  <a:pt x="109" y="228"/>
                </a:lnTo>
                <a:lnTo>
                  <a:pt x="110" y="229"/>
                </a:lnTo>
                <a:lnTo>
                  <a:pt x="113" y="230"/>
                </a:lnTo>
                <a:lnTo>
                  <a:pt x="114" y="231"/>
                </a:lnTo>
                <a:lnTo>
                  <a:pt x="117" y="232"/>
                </a:lnTo>
                <a:lnTo>
                  <a:pt x="119" y="232"/>
                </a:lnTo>
                <a:lnTo>
                  <a:pt x="123" y="232"/>
                </a:lnTo>
                <a:lnTo>
                  <a:pt x="125" y="232"/>
                </a:lnTo>
                <a:lnTo>
                  <a:pt x="115" y="138"/>
                </a:lnTo>
                <a:lnTo>
                  <a:pt x="127" y="138"/>
                </a:lnTo>
                <a:lnTo>
                  <a:pt x="150" y="164"/>
                </a:lnTo>
                <a:lnTo>
                  <a:pt x="150" y="122"/>
                </a:lnTo>
                <a:lnTo>
                  <a:pt x="150" y="120"/>
                </a:lnTo>
                <a:lnTo>
                  <a:pt x="150" y="119"/>
                </a:lnTo>
                <a:lnTo>
                  <a:pt x="153" y="119"/>
                </a:lnTo>
                <a:lnTo>
                  <a:pt x="154" y="118"/>
                </a:lnTo>
                <a:lnTo>
                  <a:pt x="155" y="119"/>
                </a:lnTo>
                <a:lnTo>
                  <a:pt x="156" y="119"/>
                </a:lnTo>
                <a:lnTo>
                  <a:pt x="157" y="120"/>
                </a:lnTo>
                <a:lnTo>
                  <a:pt x="157" y="122"/>
                </a:lnTo>
                <a:lnTo>
                  <a:pt x="157" y="172"/>
                </a:lnTo>
                <a:lnTo>
                  <a:pt x="173" y="190"/>
                </a:lnTo>
                <a:lnTo>
                  <a:pt x="173" y="22"/>
                </a:lnTo>
                <a:lnTo>
                  <a:pt x="171" y="19"/>
                </a:lnTo>
                <a:lnTo>
                  <a:pt x="170" y="17"/>
                </a:lnTo>
                <a:lnTo>
                  <a:pt x="169" y="15"/>
                </a:lnTo>
                <a:lnTo>
                  <a:pt x="167" y="14"/>
                </a:lnTo>
                <a:lnTo>
                  <a:pt x="165" y="13"/>
                </a:lnTo>
                <a:lnTo>
                  <a:pt x="163" y="14"/>
                </a:lnTo>
                <a:lnTo>
                  <a:pt x="161" y="14"/>
                </a:lnTo>
                <a:lnTo>
                  <a:pt x="160" y="15"/>
                </a:lnTo>
                <a:lnTo>
                  <a:pt x="159" y="15"/>
                </a:lnTo>
                <a:lnTo>
                  <a:pt x="158" y="18"/>
                </a:lnTo>
                <a:lnTo>
                  <a:pt x="120" y="70"/>
                </a:lnTo>
                <a:lnTo>
                  <a:pt x="108" y="70"/>
                </a:lnTo>
                <a:lnTo>
                  <a:pt x="100" y="11"/>
                </a:lnTo>
                <a:lnTo>
                  <a:pt x="99" y="9"/>
                </a:lnTo>
                <a:lnTo>
                  <a:pt x="98" y="7"/>
                </a:lnTo>
                <a:lnTo>
                  <a:pt x="97" y="4"/>
                </a:lnTo>
                <a:lnTo>
                  <a:pt x="95" y="3"/>
                </a:lnTo>
                <a:lnTo>
                  <a:pt x="93" y="2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4" y="0"/>
                </a:lnTo>
                <a:lnTo>
                  <a:pt x="81" y="1"/>
                </a:lnTo>
                <a:lnTo>
                  <a:pt x="80" y="2"/>
                </a:lnTo>
                <a:lnTo>
                  <a:pt x="78" y="3"/>
                </a:lnTo>
                <a:lnTo>
                  <a:pt x="76" y="4"/>
                </a:lnTo>
                <a:lnTo>
                  <a:pt x="75" y="7"/>
                </a:lnTo>
                <a:lnTo>
                  <a:pt x="74" y="9"/>
                </a:lnTo>
                <a:lnTo>
                  <a:pt x="73" y="11"/>
                </a:lnTo>
                <a:lnTo>
                  <a:pt x="65" y="70"/>
                </a:lnTo>
                <a:lnTo>
                  <a:pt x="53" y="70"/>
                </a:lnTo>
                <a:lnTo>
                  <a:pt x="15" y="18"/>
                </a:lnTo>
                <a:lnTo>
                  <a:pt x="14" y="15"/>
                </a:lnTo>
                <a:lnTo>
                  <a:pt x="13" y="15"/>
                </a:lnTo>
                <a:lnTo>
                  <a:pt x="12" y="14"/>
                </a:lnTo>
                <a:lnTo>
                  <a:pt x="10" y="14"/>
                </a:lnTo>
                <a:lnTo>
                  <a:pt x="8" y="13"/>
                </a:lnTo>
                <a:lnTo>
                  <a:pt x="6" y="14"/>
                </a:lnTo>
                <a:lnTo>
                  <a:pt x="4" y="15"/>
                </a:lnTo>
                <a:lnTo>
                  <a:pt x="3" y="17"/>
                </a:lnTo>
                <a:lnTo>
                  <a:pt x="2" y="19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2"/>
                </a:lnTo>
                <a:lnTo>
                  <a:pt x="16" y="120"/>
                </a:lnTo>
                <a:lnTo>
                  <a:pt x="17" y="119"/>
                </a:lnTo>
                <a:lnTo>
                  <a:pt x="18" y="119"/>
                </a:lnTo>
                <a:lnTo>
                  <a:pt x="19" y="118"/>
                </a:lnTo>
                <a:lnTo>
                  <a:pt x="20" y="119"/>
                </a:lnTo>
                <a:lnTo>
                  <a:pt x="22" y="119"/>
                </a:lnTo>
                <a:lnTo>
                  <a:pt x="23" y="120"/>
                </a:lnTo>
                <a:lnTo>
                  <a:pt x="23" y="122"/>
                </a:lnTo>
                <a:lnTo>
                  <a:pt x="23" y="164"/>
                </a:lnTo>
                <a:lnTo>
                  <a:pt x="46" y="138"/>
                </a:lnTo>
                <a:lnTo>
                  <a:pt x="58" y="138"/>
                </a:lnTo>
                <a:lnTo>
                  <a:pt x="48" y="232"/>
                </a:lnTo>
                <a:lnTo>
                  <a:pt x="50" y="232"/>
                </a:lnTo>
                <a:lnTo>
                  <a:pt x="54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3" y="229"/>
                </a:lnTo>
                <a:lnTo>
                  <a:pt x="63" y="228"/>
                </a:lnTo>
                <a:lnTo>
                  <a:pt x="64" y="225"/>
                </a:lnTo>
                <a:lnTo>
                  <a:pt x="68" y="187"/>
                </a:lnTo>
                <a:lnTo>
                  <a:pt x="69" y="185"/>
                </a:lnTo>
                <a:lnTo>
                  <a:pt x="70" y="184"/>
                </a:lnTo>
                <a:lnTo>
                  <a:pt x="70" y="183"/>
                </a:lnTo>
                <a:lnTo>
                  <a:pt x="73" y="183"/>
                </a:lnTo>
                <a:lnTo>
                  <a:pt x="74" y="183"/>
                </a:lnTo>
                <a:lnTo>
                  <a:pt x="75" y="184"/>
                </a:lnTo>
                <a:lnTo>
                  <a:pt x="75" y="185"/>
                </a:lnTo>
                <a:lnTo>
                  <a:pt x="75" y="188"/>
                </a:lnTo>
                <a:lnTo>
                  <a:pt x="70" y="230"/>
                </a:lnTo>
                <a:lnTo>
                  <a:pt x="70" y="233"/>
                </a:lnTo>
                <a:lnTo>
                  <a:pt x="73" y="235"/>
                </a:lnTo>
                <a:lnTo>
                  <a:pt x="74" y="239"/>
                </a:lnTo>
                <a:lnTo>
                  <a:pt x="76" y="241"/>
                </a:lnTo>
                <a:lnTo>
                  <a:pt x="78" y="242"/>
                </a:lnTo>
                <a:lnTo>
                  <a:pt x="80" y="244"/>
                </a:lnTo>
                <a:lnTo>
                  <a:pt x="84" y="245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6550269" y="4237589"/>
            <a:ext cx="52238" cy="72330"/>
          </a:xfrm>
          <a:custGeom>
            <a:avLst/>
            <a:gdLst>
              <a:gd name="T0" fmla="*/ 2147483647 w 197"/>
              <a:gd name="T1" fmla="*/ 2147483647 h 271"/>
              <a:gd name="T2" fmla="*/ 2147483647 w 197"/>
              <a:gd name="T3" fmla="*/ 2147483647 h 271"/>
              <a:gd name="T4" fmla="*/ 2147483647 w 197"/>
              <a:gd name="T5" fmla="*/ 2147483647 h 271"/>
              <a:gd name="T6" fmla="*/ 2147483647 w 197"/>
              <a:gd name="T7" fmla="*/ 2147483647 h 271"/>
              <a:gd name="T8" fmla="*/ 2147483647 w 197"/>
              <a:gd name="T9" fmla="*/ 2147483647 h 271"/>
              <a:gd name="T10" fmla="*/ 2147483647 w 197"/>
              <a:gd name="T11" fmla="*/ 2147483647 h 271"/>
              <a:gd name="T12" fmla="*/ 2147483647 w 197"/>
              <a:gd name="T13" fmla="*/ 2147483647 h 271"/>
              <a:gd name="T14" fmla="*/ 2147483647 w 197"/>
              <a:gd name="T15" fmla="*/ 2147483647 h 271"/>
              <a:gd name="T16" fmla="*/ 2147483647 w 197"/>
              <a:gd name="T17" fmla="*/ 2147483647 h 271"/>
              <a:gd name="T18" fmla="*/ 2147483647 w 197"/>
              <a:gd name="T19" fmla="*/ 2147483647 h 271"/>
              <a:gd name="T20" fmla="*/ 2147483647 w 197"/>
              <a:gd name="T21" fmla="*/ 2147483647 h 271"/>
              <a:gd name="T22" fmla="*/ 2147483647 w 197"/>
              <a:gd name="T23" fmla="*/ 2147483647 h 271"/>
              <a:gd name="T24" fmla="*/ 2147483647 w 197"/>
              <a:gd name="T25" fmla="*/ 2147483647 h 271"/>
              <a:gd name="T26" fmla="*/ 2147483647 w 197"/>
              <a:gd name="T27" fmla="*/ 2147483647 h 271"/>
              <a:gd name="T28" fmla="*/ 2147483647 w 197"/>
              <a:gd name="T29" fmla="*/ 2147483647 h 271"/>
              <a:gd name="T30" fmla="*/ 2147483647 w 197"/>
              <a:gd name="T31" fmla="*/ 2147483647 h 271"/>
              <a:gd name="T32" fmla="*/ 2147483647 w 197"/>
              <a:gd name="T33" fmla="*/ 2147483647 h 271"/>
              <a:gd name="T34" fmla="*/ 2147483647 w 197"/>
              <a:gd name="T35" fmla="*/ 2147483647 h 271"/>
              <a:gd name="T36" fmla="*/ 2147483647 w 197"/>
              <a:gd name="T37" fmla="*/ 2147483647 h 271"/>
              <a:gd name="T38" fmla="*/ 2147483647 w 197"/>
              <a:gd name="T39" fmla="*/ 2147483647 h 271"/>
              <a:gd name="T40" fmla="*/ 2147483647 w 197"/>
              <a:gd name="T41" fmla="*/ 2147483647 h 271"/>
              <a:gd name="T42" fmla="*/ 2147483647 w 197"/>
              <a:gd name="T43" fmla="*/ 2147483647 h 271"/>
              <a:gd name="T44" fmla="*/ 2147483647 w 197"/>
              <a:gd name="T45" fmla="*/ 2147483647 h 271"/>
              <a:gd name="T46" fmla="*/ 2147483647 w 197"/>
              <a:gd name="T47" fmla="*/ 2147483647 h 271"/>
              <a:gd name="T48" fmla="*/ 2147483647 w 197"/>
              <a:gd name="T49" fmla="*/ 2147483647 h 271"/>
              <a:gd name="T50" fmla="*/ 2147483647 w 197"/>
              <a:gd name="T51" fmla="*/ 2147483647 h 271"/>
              <a:gd name="T52" fmla="*/ 2147483647 w 197"/>
              <a:gd name="T53" fmla="*/ 2147483647 h 271"/>
              <a:gd name="T54" fmla="*/ 2147483647 w 197"/>
              <a:gd name="T55" fmla="*/ 0 h 271"/>
              <a:gd name="T56" fmla="*/ 2147483647 w 197"/>
              <a:gd name="T57" fmla="*/ 2147483647 h 271"/>
              <a:gd name="T58" fmla="*/ 2147483647 w 197"/>
              <a:gd name="T59" fmla="*/ 2147483647 h 271"/>
              <a:gd name="T60" fmla="*/ 2147483647 w 197"/>
              <a:gd name="T61" fmla="*/ 2147483647 h 271"/>
              <a:gd name="T62" fmla="*/ 2147483647 w 197"/>
              <a:gd name="T63" fmla="*/ 2147483647 h 271"/>
              <a:gd name="T64" fmla="*/ 2147483647 w 197"/>
              <a:gd name="T65" fmla="*/ 2147483647 h 271"/>
              <a:gd name="T66" fmla="*/ 2147483647 w 197"/>
              <a:gd name="T67" fmla="*/ 2147483647 h 271"/>
              <a:gd name="T68" fmla="*/ 2147483647 w 197"/>
              <a:gd name="T69" fmla="*/ 2147483647 h 271"/>
              <a:gd name="T70" fmla="*/ 2147483647 w 197"/>
              <a:gd name="T71" fmla="*/ 2147483647 h 271"/>
              <a:gd name="T72" fmla="*/ 2147483647 w 197"/>
              <a:gd name="T73" fmla="*/ 2147483647 h 271"/>
              <a:gd name="T74" fmla="*/ 2147483647 w 197"/>
              <a:gd name="T75" fmla="*/ 2147483647 h 271"/>
              <a:gd name="T76" fmla="*/ 2147483647 w 197"/>
              <a:gd name="T77" fmla="*/ 2147483647 h 271"/>
              <a:gd name="T78" fmla="*/ 2147483647 w 197"/>
              <a:gd name="T79" fmla="*/ 2147483647 h 271"/>
              <a:gd name="T80" fmla="*/ 2147483647 w 197"/>
              <a:gd name="T81" fmla="*/ 2147483647 h 271"/>
              <a:gd name="T82" fmla="*/ 2147483647 w 197"/>
              <a:gd name="T83" fmla="*/ 2147483647 h 271"/>
              <a:gd name="T84" fmla="*/ 2147483647 w 197"/>
              <a:gd name="T85" fmla="*/ 2147483647 h 271"/>
              <a:gd name="T86" fmla="*/ 0 w 197"/>
              <a:gd name="T87" fmla="*/ 2147483647 h 271"/>
              <a:gd name="T88" fmla="*/ 0 w 197"/>
              <a:gd name="T89" fmla="*/ 2147483647 h 271"/>
              <a:gd name="T90" fmla="*/ 2147483647 w 197"/>
              <a:gd name="T91" fmla="*/ 2147483647 h 271"/>
              <a:gd name="T92" fmla="*/ 2147483647 w 197"/>
              <a:gd name="T93" fmla="*/ 2147483647 h 271"/>
              <a:gd name="T94" fmla="*/ 2147483647 w 197"/>
              <a:gd name="T95" fmla="*/ 2147483647 h 271"/>
              <a:gd name="T96" fmla="*/ 2147483647 w 197"/>
              <a:gd name="T97" fmla="*/ 2147483647 h 271"/>
              <a:gd name="T98" fmla="*/ 2147483647 w 197"/>
              <a:gd name="T99" fmla="*/ 2147483647 h 271"/>
              <a:gd name="T100" fmla="*/ 2147483647 w 197"/>
              <a:gd name="T101" fmla="*/ 2147483647 h 271"/>
              <a:gd name="T102" fmla="*/ 2147483647 w 197"/>
              <a:gd name="T103" fmla="*/ 2147483647 h 271"/>
              <a:gd name="T104" fmla="*/ 2147483647 w 197"/>
              <a:gd name="T105" fmla="*/ 2147483647 h 271"/>
              <a:gd name="T106" fmla="*/ 2147483647 w 197"/>
              <a:gd name="T107" fmla="*/ 2147483647 h 271"/>
              <a:gd name="T108" fmla="*/ 2147483647 w 197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7"/>
              <a:gd name="T166" fmla="*/ 0 h 271"/>
              <a:gd name="T167" fmla="*/ 197 w 197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7" h="271">
                <a:moveTo>
                  <a:pt x="98" y="271"/>
                </a:moveTo>
                <a:lnTo>
                  <a:pt x="102" y="270"/>
                </a:lnTo>
                <a:lnTo>
                  <a:pt x="106" y="270"/>
                </a:lnTo>
                <a:lnTo>
                  <a:pt x="109" y="267"/>
                </a:lnTo>
                <a:lnTo>
                  <a:pt x="112" y="266"/>
                </a:lnTo>
                <a:lnTo>
                  <a:pt x="116" y="264"/>
                </a:lnTo>
                <a:lnTo>
                  <a:pt x="118" y="262"/>
                </a:lnTo>
                <a:lnTo>
                  <a:pt x="120" y="260"/>
                </a:lnTo>
                <a:lnTo>
                  <a:pt x="124" y="256"/>
                </a:lnTo>
                <a:lnTo>
                  <a:pt x="127" y="257"/>
                </a:lnTo>
                <a:lnTo>
                  <a:pt x="130" y="257"/>
                </a:lnTo>
                <a:lnTo>
                  <a:pt x="134" y="257"/>
                </a:lnTo>
                <a:lnTo>
                  <a:pt x="137" y="256"/>
                </a:lnTo>
                <a:lnTo>
                  <a:pt x="139" y="256"/>
                </a:lnTo>
                <a:lnTo>
                  <a:pt x="142" y="255"/>
                </a:lnTo>
                <a:lnTo>
                  <a:pt x="145" y="254"/>
                </a:lnTo>
                <a:lnTo>
                  <a:pt x="147" y="252"/>
                </a:lnTo>
                <a:lnTo>
                  <a:pt x="149" y="251"/>
                </a:lnTo>
                <a:lnTo>
                  <a:pt x="150" y="249"/>
                </a:lnTo>
                <a:lnTo>
                  <a:pt x="142" y="173"/>
                </a:lnTo>
                <a:lnTo>
                  <a:pt x="185" y="222"/>
                </a:lnTo>
                <a:lnTo>
                  <a:pt x="197" y="222"/>
                </a:lnTo>
                <a:lnTo>
                  <a:pt x="197" y="34"/>
                </a:lnTo>
                <a:lnTo>
                  <a:pt x="196" y="31"/>
                </a:lnTo>
                <a:lnTo>
                  <a:pt x="196" y="27"/>
                </a:lnTo>
                <a:lnTo>
                  <a:pt x="195" y="24"/>
                </a:lnTo>
                <a:lnTo>
                  <a:pt x="193" y="22"/>
                </a:lnTo>
                <a:lnTo>
                  <a:pt x="190" y="19"/>
                </a:lnTo>
                <a:lnTo>
                  <a:pt x="188" y="17"/>
                </a:lnTo>
                <a:lnTo>
                  <a:pt x="186" y="15"/>
                </a:lnTo>
                <a:lnTo>
                  <a:pt x="183" y="14"/>
                </a:lnTo>
                <a:lnTo>
                  <a:pt x="180" y="13"/>
                </a:lnTo>
                <a:lnTo>
                  <a:pt x="177" y="13"/>
                </a:lnTo>
                <a:lnTo>
                  <a:pt x="173" y="13"/>
                </a:lnTo>
                <a:lnTo>
                  <a:pt x="170" y="14"/>
                </a:lnTo>
                <a:lnTo>
                  <a:pt x="167" y="15"/>
                </a:lnTo>
                <a:lnTo>
                  <a:pt x="165" y="16"/>
                </a:lnTo>
                <a:lnTo>
                  <a:pt x="162" y="19"/>
                </a:lnTo>
                <a:lnTo>
                  <a:pt x="160" y="22"/>
                </a:lnTo>
                <a:lnTo>
                  <a:pt x="130" y="63"/>
                </a:lnTo>
                <a:lnTo>
                  <a:pt x="125" y="22"/>
                </a:lnTo>
                <a:lnTo>
                  <a:pt x="124" y="20"/>
                </a:lnTo>
                <a:lnTo>
                  <a:pt x="124" y="17"/>
                </a:lnTo>
                <a:lnTo>
                  <a:pt x="122" y="15"/>
                </a:lnTo>
                <a:lnTo>
                  <a:pt x="121" y="12"/>
                </a:lnTo>
                <a:lnTo>
                  <a:pt x="120" y="11"/>
                </a:lnTo>
                <a:lnTo>
                  <a:pt x="119" y="9"/>
                </a:lnTo>
                <a:lnTo>
                  <a:pt x="117" y="6"/>
                </a:lnTo>
                <a:lnTo>
                  <a:pt x="116" y="5"/>
                </a:lnTo>
                <a:lnTo>
                  <a:pt x="111" y="3"/>
                </a:lnTo>
                <a:lnTo>
                  <a:pt x="108" y="1"/>
                </a:lnTo>
                <a:lnTo>
                  <a:pt x="104" y="0"/>
                </a:lnTo>
                <a:lnTo>
                  <a:pt x="98" y="0"/>
                </a:lnTo>
                <a:lnTo>
                  <a:pt x="94" y="0"/>
                </a:lnTo>
                <a:lnTo>
                  <a:pt x="89" y="1"/>
                </a:lnTo>
                <a:lnTo>
                  <a:pt x="85" y="3"/>
                </a:lnTo>
                <a:lnTo>
                  <a:pt x="81" y="5"/>
                </a:lnTo>
                <a:lnTo>
                  <a:pt x="79" y="6"/>
                </a:lnTo>
                <a:lnTo>
                  <a:pt x="78" y="9"/>
                </a:lnTo>
                <a:lnTo>
                  <a:pt x="76" y="11"/>
                </a:lnTo>
                <a:lnTo>
                  <a:pt x="75" y="12"/>
                </a:lnTo>
                <a:lnTo>
                  <a:pt x="74" y="15"/>
                </a:lnTo>
                <a:lnTo>
                  <a:pt x="74" y="17"/>
                </a:lnTo>
                <a:lnTo>
                  <a:pt x="72" y="20"/>
                </a:lnTo>
                <a:lnTo>
                  <a:pt x="71" y="22"/>
                </a:lnTo>
                <a:lnTo>
                  <a:pt x="67" y="63"/>
                </a:lnTo>
                <a:lnTo>
                  <a:pt x="37" y="22"/>
                </a:lnTo>
                <a:lnTo>
                  <a:pt x="35" y="19"/>
                </a:lnTo>
                <a:lnTo>
                  <a:pt x="31" y="16"/>
                </a:lnTo>
                <a:lnTo>
                  <a:pt x="29" y="15"/>
                </a:lnTo>
                <a:lnTo>
                  <a:pt x="26" y="14"/>
                </a:lnTo>
                <a:lnTo>
                  <a:pt x="24" y="13"/>
                </a:lnTo>
                <a:lnTo>
                  <a:pt x="20" y="13"/>
                </a:lnTo>
                <a:lnTo>
                  <a:pt x="17" y="13"/>
                </a:lnTo>
                <a:lnTo>
                  <a:pt x="14" y="14"/>
                </a:lnTo>
                <a:lnTo>
                  <a:pt x="10" y="15"/>
                </a:lnTo>
                <a:lnTo>
                  <a:pt x="8" y="17"/>
                </a:lnTo>
                <a:lnTo>
                  <a:pt x="6" y="19"/>
                </a:lnTo>
                <a:lnTo>
                  <a:pt x="4" y="22"/>
                </a:lnTo>
                <a:lnTo>
                  <a:pt x="1" y="24"/>
                </a:lnTo>
                <a:lnTo>
                  <a:pt x="1" y="27"/>
                </a:lnTo>
                <a:lnTo>
                  <a:pt x="0" y="31"/>
                </a:lnTo>
                <a:lnTo>
                  <a:pt x="0" y="34"/>
                </a:lnTo>
                <a:lnTo>
                  <a:pt x="0" y="222"/>
                </a:lnTo>
                <a:lnTo>
                  <a:pt x="12" y="222"/>
                </a:lnTo>
                <a:lnTo>
                  <a:pt x="55" y="173"/>
                </a:lnTo>
                <a:lnTo>
                  <a:pt x="46" y="249"/>
                </a:lnTo>
                <a:lnTo>
                  <a:pt x="47" y="251"/>
                </a:lnTo>
                <a:lnTo>
                  <a:pt x="49" y="252"/>
                </a:lnTo>
                <a:lnTo>
                  <a:pt x="51" y="254"/>
                </a:lnTo>
                <a:lnTo>
                  <a:pt x="55" y="255"/>
                </a:lnTo>
                <a:lnTo>
                  <a:pt x="57" y="256"/>
                </a:lnTo>
                <a:lnTo>
                  <a:pt x="60" y="256"/>
                </a:lnTo>
                <a:lnTo>
                  <a:pt x="62" y="257"/>
                </a:lnTo>
                <a:lnTo>
                  <a:pt x="66" y="257"/>
                </a:lnTo>
                <a:lnTo>
                  <a:pt x="69" y="257"/>
                </a:lnTo>
                <a:lnTo>
                  <a:pt x="74" y="256"/>
                </a:lnTo>
                <a:lnTo>
                  <a:pt x="76" y="260"/>
                </a:lnTo>
                <a:lnTo>
                  <a:pt x="78" y="262"/>
                </a:lnTo>
                <a:lnTo>
                  <a:pt x="80" y="264"/>
                </a:lnTo>
                <a:lnTo>
                  <a:pt x="84" y="266"/>
                </a:lnTo>
                <a:lnTo>
                  <a:pt x="87" y="267"/>
                </a:lnTo>
                <a:lnTo>
                  <a:pt x="90" y="270"/>
                </a:lnTo>
                <a:lnTo>
                  <a:pt x="95" y="270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0" name="Freeform 31"/>
          <p:cNvSpPr>
            <a:spLocks/>
          </p:cNvSpPr>
          <p:nvPr/>
        </p:nvSpPr>
        <p:spPr bwMode="auto">
          <a:xfrm>
            <a:off x="6552946" y="4240267"/>
            <a:ext cx="45541" cy="65633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2147483647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2147483647 w 171"/>
              <a:gd name="T57" fmla="*/ 2147483647 h 245"/>
              <a:gd name="T58" fmla="*/ 0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9" y="245"/>
                </a:lnTo>
                <a:lnTo>
                  <a:pt x="92" y="244"/>
                </a:lnTo>
                <a:lnTo>
                  <a:pt x="95" y="242"/>
                </a:lnTo>
                <a:lnTo>
                  <a:pt x="97" y="241"/>
                </a:lnTo>
                <a:lnTo>
                  <a:pt x="98" y="239"/>
                </a:lnTo>
                <a:lnTo>
                  <a:pt x="100" y="235"/>
                </a:lnTo>
                <a:lnTo>
                  <a:pt x="102" y="233"/>
                </a:lnTo>
                <a:lnTo>
                  <a:pt x="103" y="230"/>
                </a:lnTo>
                <a:lnTo>
                  <a:pt x="97" y="188"/>
                </a:lnTo>
                <a:lnTo>
                  <a:pt x="97" y="185"/>
                </a:lnTo>
                <a:lnTo>
                  <a:pt x="98" y="184"/>
                </a:lnTo>
                <a:lnTo>
                  <a:pt x="98" y="183"/>
                </a:lnTo>
                <a:lnTo>
                  <a:pt x="100" y="183"/>
                </a:lnTo>
                <a:lnTo>
                  <a:pt x="102" y="183"/>
                </a:lnTo>
                <a:lnTo>
                  <a:pt x="103" y="184"/>
                </a:lnTo>
                <a:lnTo>
                  <a:pt x="104" y="185"/>
                </a:lnTo>
                <a:lnTo>
                  <a:pt x="104" y="187"/>
                </a:lnTo>
                <a:lnTo>
                  <a:pt x="108" y="225"/>
                </a:lnTo>
                <a:lnTo>
                  <a:pt x="109" y="228"/>
                </a:lnTo>
                <a:lnTo>
                  <a:pt x="110" y="229"/>
                </a:lnTo>
                <a:lnTo>
                  <a:pt x="112" y="230"/>
                </a:lnTo>
                <a:lnTo>
                  <a:pt x="114" y="231"/>
                </a:lnTo>
                <a:lnTo>
                  <a:pt x="116" y="232"/>
                </a:lnTo>
                <a:lnTo>
                  <a:pt x="119" y="232"/>
                </a:lnTo>
                <a:lnTo>
                  <a:pt x="123" y="232"/>
                </a:lnTo>
                <a:lnTo>
                  <a:pt x="125" y="232"/>
                </a:lnTo>
                <a:lnTo>
                  <a:pt x="114" y="138"/>
                </a:lnTo>
                <a:lnTo>
                  <a:pt x="127" y="138"/>
                </a:lnTo>
                <a:lnTo>
                  <a:pt x="149" y="164"/>
                </a:lnTo>
                <a:lnTo>
                  <a:pt x="149" y="122"/>
                </a:lnTo>
                <a:lnTo>
                  <a:pt x="149" y="120"/>
                </a:lnTo>
                <a:lnTo>
                  <a:pt x="150" y="119"/>
                </a:lnTo>
                <a:lnTo>
                  <a:pt x="151" y="119"/>
                </a:lnTo>
                <a:lnTo>
                  <a:pt x="154" y="118"/>
                </a:lnTo>
                <a:lnTo>
                  <a:pt x="155" y="119"/>
                </a:lnTo>
                <a:lnTo>
                  <a:pt x="156" y="119"/>
                </a:lnTo>
                <a:lnTo>
                  <a:pt x="156" y="120"/>
                </a:lnTo>
                <a:lnTo>
                  <a:pt x="156" y="122"/>
                </a:lnTo>
                <a:lnTo>
                  <a:pt x="156" y="172"/>
                </a:lnTo>
                <a:lnTo>
                  <a:pt x="171" y="190"/>
                </a:lnTo>
                <a:lnTo>
                  <a:pt x="171" y="22"/>
                </a:lnTo>
                <a:lnTo>
                  <a:pt x="171" y="19"/>
                </a:lnTo>
                <a:lnTo>
                  <a:pt x="170" y="17"/>
                </a:lnTo>
                <a:lnTo>
                  <a:pt x="168" y="15"/>
                </a:lnTo>
                <a:lnTo>
                  <a:pt x="167" y="14"/>
                </a:lnTo>
                <a:lnTo>
                  <a:pt x="165" y="13"/>
                </a:lnTo>
                <a:lnTo>
                  <a:pt x="163" y="14"/>
                </a:lnTo>
                <a:lnTo>
                  <a:pt x="161" y="14"/>
                </a:lnTo>
                <a:lnTo>
                  <a:pt x="160" y="15"/>
                </a:lnTo>
                <a:lnTo>
                  <a:pt x="159" y="15"/>
                </a:lnTo>
                <a:lnTo>
                  <a:pt x="158" y="18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9" y="9"/>
                </a:lnTo>
                <a:lnTo>
                  <a:pt x="98" y="7"/>
                </a:lnTo>
                <a:lnTo>
                  <a:pt x="96" y="4"/>
                </a:lnTo>
                <a:lnTo>
                  <a:pt x="95" y="3"/>
                </a:lnTo>
                <a:lnTo>
                  <a:pt x="93" y="2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4" y="0"/>
                </a:lnTo>
                <a:lnTo>
                  <a:pt x="82" y="1"/>
                </a:lnTo>
                <a:lnTo>
                  <a:pt x="79" y="2"/>
                </a:lnTo>
                <a:lnTo>
                  <a:pt x="77" y="3"/>
                </a:lnTo>
                <a:lnTo>
                  <a:pt x="76" y="4"/>
                </a:lnTo>
                <a:lnTo>
                  <a:pt x="74" y="7"/>
                </a:lnTo>
                <a:lnTo>
                  <a:pt x="74" y="9"/>
                </a:lnTo>
                <a:lnTo>
                  <a:pt x="73" y="11"/>
                </a:lnTo>
                <a:lnTo>
                  <a:pt x="65" y="70"/>
                </a:lnTo>
                <a:lnTo>
                  <a:pt x="53" y="70"/>
                </a:lnTo>
                <a:lnTo>
                  <a:pt x="14" y="18"/>
                </a:lnTo>
                <a:lnTo>
                  <a:pt x="14" y="15"/>
                </a:lnTo>
                <a:lnTo>
                  <a:pt x="12" y="15"/>
                </a:lnTo>
                <a:lnTo>
                  <a:pt x="12" y="14"/>
                </a:lnTo>
                <a:lnTo>
                  <a:pt x="9" y="14"/>
                </a:lnTo>
                <a:lnTo>
                  <a:pt x="7" y="13"/>
                </a:lnTo>
                <a:lnTo>
                  <a:pt x="6" y="14"/>
                </a:lnTo>
                <a:lnTo>
                  <a:pt x="4" y="15"/>
                </a:lnTo>
                <a:lnTo>
                  <a:pt x="2" y="17"/>
                </a:lnTo>
                <a:lnTo>
                  <a:pt x="2" y="19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2"/>
                </a:lnTo>
                <a:lnTo>
                  <a:pt x="16" y="120"/>
                </a:lnTo>
                <a:lnTo>
                  <a:pt x="16" y="119"/>
                </a:lnTo>
                <a:lnTo>
                  <a:pt x="18" y="119"/>
                </a:lnTo>
                <a:lnTo>
                  <a:pt x="19" y="118"/>
                </a:lnTo>
                <a:lnTo>
                  <a:pt x="20" y="119"/>
                </a:lnTo>
                <a:lnTo>
                  <a:pt x="22" y="119"/>
                </a:lnTo>
                <a:lnTo>
                  <a:pt x="23" y="120"/>
                </a:lnTo>
                <a:lnTo>
                  <a:pt x="23" y="122"/>
                </a:lnTo>
                <a:lnTo>
                  <a:pt x="23" y="164"/>
                </a:lnTo>
                <a:lnTo>
                  <a:pt x="46" y="138"/>
                </a:lnTo>
                <a:lnTo>
                  <a:pt x="58" y="138"/>
                </a:lnTo>
                <a:lnTo>
                  <a:pt x="47" y="232"/>
                </a:lnTo>
                <a:lnTo>
                  <a:pt x="49" y="232"/>
                </a:lnTo>
                <a:lnTo>
                  <a:pt x="54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2" y="229"/>
                </a:lnTo>
                <a:lnTo>
                  <a:pt x="63" y="228"/>
                </a:lnTo>
                <a:lnTo>
                  <a:pt x="64" y="225"/>
                </a:lnTo>
                <a:lnTo>
                  <a:pt x="68" y="187"/>
                </a:lnTo>
                <a:lnTo>
                  <a:pt x="68" y="185"/>
                </a:lnTo>
                <a:lnTo>
                  <a:pt x="69" y="184"/>
                </a:lnTo>
                <a:lnTo>
                  <a:pt x="70" y="183"/>
                </a:lnTo>
                <a:lnTo>
                  <a:pt x="72" y="183"/>
                </a:lnTo>
                <a:lnTo>
                  <a:pt x="74" y="183"/>
                </a:lnTo>
                <a:lnTo>
                  <a:pt x="75" y="184"/>
                </a:lnTo>
                <a:lnTo>
                  <a:pt x="75" y="185"/>
                </a:lnTo>
                <a:lnTo>
                  <a:pt x="75" y="188"/>
                </a:lnTo>
                <a:lnTo>
                  <a:pt x="70" y="230"/>
                </a:lnTo>
                <a:lnTo>
                  <a:pt x="70" y="233"/>
                </a:lnTo>
                <a:lnTo>
                  <a:pt x="72" y="235"/>
                </a:lnTo>
                <a:lnTo>
                  <a:pt x="74" y="239"/>
                </a:lnTo>
                <a:lnTo>
                  <a:pt x="76" y="241"/>
                </a:lnTo>
                <a:lnTo>
                  <a:pt x="78" y="242"/>
                </a:lnTo>
                <a:lnTo>
                  <a:pt x="80" y="244"/>
                </a:lnTo>
                <a:lnTo>
                  <a:pt x="84" y="245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1" name="Freeform 32"/>
          <p:cNvSpPr>
            <a:spLocks/>
          </p:cNvSpPr>
          <p:nvPr/>
        </p:nvSpPr>
        <p:spPr bwMode="auto">
          <a:xfrm>
            <a:off x="6574379" y="4242910"/>
            <a:ext cx="4018" cy="4018"/>
          </a:xfrm>
          <a:custGeom>
            <a:avLst/>
            <a:gdLst>
              <a:gd name="T0" fmla="*/ 2147483647 w 13"/>
              <a:gd name="T1" fmla="*/ 2147483647 h 14"/>
              <a:gd name="T2" fmla="*/ 2147483647 w 13"/>
              <a:gd name="T3" fmla="*/ 2147483647 h 14"/>
              <a:gd name="T4" fmla="*/ 2147483647 w 13"/>
              <a:gd name="T5" fmla="*/ 2147483647 h 14"/>
              <a:gd name="T6" fmla="*/ 2147483647 w 13"/>
              <a:gd name="T7" fmla="*/ 2147483647 h 14"/>
              <a:gd name="T8" fmla="*/ 2147483647 w 13"/>
              <a:gd name="T9" fmla="*/ 2147483647 h 14"/>
              <a:gd name="T10" fmla="*/ 2147483647 w 13"/>
              <a:gd name="T11" fmla="*/ 2147483647 h 14"/>
              <a:gd name="T12" fmla="*/ 2147483647 w 13"/>
              <a:gd name="T13" fmla="*/ 2147483647 h 14"/>
              <a:gd name="T14" fmla="*/ 2147483647 w 13"/>
              <a:gd name="T15" fmla="*/ 0 h 14"/>
              <a:gd name="T16" fmla="*/ 2147483647 w 13"/>
              <a:gd name="T17" fmla="*/ 0 h 14"/>
              <a:gd name="T18" fmla="*/ 2147483647 w 13"/>
              <a:gd name="T19" fmla="*/ 2147483647 h 14"/>
              <a:gd name="T20" fmla="*/ 2147483647 w 13"/>
              <a:gd name="T21" fmla="*/ 2147483647 h 14"/>
              <a:gd name="T22" fmla="*/ 2147483647 w 13"/>
              <a:gd name="T23" fmla="*/ 2147483647 h 14"/>
              <a:gd name="T24" fmla="*/ 2147483647 w 13"/>
              <a:gd name="T25" fmla="*/ 2147483647 h 14"/>
              <a:gd name="T26" fmla="*/ 2147483647 w 13"/>
              <a:gd name="T27" fmla="*/ 2147483647 h 14"/>
              <a:gd name="T28" fmla="*/ 0 w 13"/>
              <a:gd name="T29" fmla="*/ 2147483647 h 14"/>
              <a:gd name="T30" fmla="*/ 0 w 13"/>
              <a:gd name="T31" fmla="*/ 2147483647 h 14"/>
              <a:gd name="T32" fmla="*/ 0 w 13"/>
              <a:gd name="T33" fmla="*/ 2147483647 h 14"/>
              <a:gd name="T34" fmla="*/ 2147483647 w 13"/>
              <a:gd name="T35" fmla="*/ 2147483647 h 14"/>
              <a:gd name="T36" fmla="*/ 2147483647 w 13"/>
              <a:gd name="T37" fmla="*/ 2147483647 h 14"/>
              <a:gd name="T38" fmla="*/ 2147483647 w 13"/>
              <a:gd name="T39" fmla="*/ 2147483647 h 14"/>
              <a:gd name="T40" fmla="*/ 2147483647 w 13"/>
              <a:gd name="T41" fmla="*/ 2147483647 h 14"/>
              <a:gd name="T42" fmla="*/ 2147483647 w 13"/>
              <a:gd name="T43" fmla="*/ 2147483647 h 14"/>
              <a:gd name="T44" fmla="*/ 2147483647 w 13"/>
              <a:gd name="T45" fmla="*/ 2147483647 h 14"/>
              <a:gd name="T46" fmla="*/ 2147483647 w 13"/>
              <a:gd name="T47" fmla="*/ 2147483647 h 14"/>
              <a:gd name="T48" fmla="*/ 2147483647 w 13"/>
              <a:gd name="T49" fmla="*/ 2147483647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"/>
              <a:gd name="T76" fmla="*/ 0 h 14"/>
              <a:gd name="T77" fmla="*/ 13 w 13"/>
              <a:gd name="T78" fmla="*/ 14 h 1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" h="14">
                <a:moveTo>
                  <a:pt x="10" y="10"/>
                </a:moveTo>
                <a:lnTo>
                  <a:pt x="12" y="6"/>
                </a:lnTo>
                <a:lnTo>
                  <a:pt x="13" y="4"/>
                </a:lnTo>
                <a:lnTo>
                  <a:pt x="13" y="3"/>
                </a:lnTo>
                <a:lnTo>
                  <a:pt x="13" y="2"/>
                </a:lnTo>
                <a:lnTo>
                  <a:pt x="12" y="1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7" y="1"/>
                </a:lnTo>
                <a:lnTo>
                  <a:pt x="5" y="2"/>
                </a:lnTo>
                <a:lnTo>
                  <a:pt x="3" y="4"/>
                </a:lnTo>
                <a:lnTo>
                  <a:pt x="2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2" y="13"/>
                </a:lnTo>
                <a:lnTo>
                  <a:pt x="2" y="14"/>
                </a:lnTo>
                <a:lnTo>
                  <a:pt x="3" y="14"/>
                </a:lnTo>
                <a:lnTo>
                  <a:pt x="4" y="14"/>
                </a:lnTo>
                <a:lnTo>
                  <a:pt x="6" y="13"/>
                </a:lnTo>
                <a:lnTo>
                  <a:pt x="8" y="12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2" name="Freeform 33"/>
          <p:cNvSpPr>
            <a:spLocks/>
          </p:cNvSpPr>
          <p:nvPr/>
        </p:nvSpPr>
        <p:spPr bwMode="auto">
          <a:xfrm>
            <a:off x="6775294" y="3846432"/>
            <a:ext cx="2679" cy="4018"/>
          </a:xfrm>
          <a:custGeom>
            <a:avLst/>
            <a:gdLst>
              <a:gd name="T0" fmla="*/ 2147483647 w 12"/>
              <a:gd name="T1" fmla="*/ 2147483647 h 14"/>
              <a:gd name="T2" fmla="*/ 2147483647 w 12"/>
              <a:gd name="T3" fmla="*/ 2147483647 h 14"/>
              <a:gd name="T4" fmla="*/ 2147483647 w 12"/>
              <a:gd name="T5" fmla="*/ 2147483647 h 14"/>
              <a:gd name="T6" fmla="*/ 2147483647 w 12"/>
              <a:gd name="T7" fmla="*/ 2147483647 h 14"/>
              <a:gd name="T8" fmla="*/ 2147483647 w 12"/>
              <a:gd name="T9" fmla="*/ 2147483647 h 14"/>
              <a:gd name="T10" fmla="*/ 2147483647 w 12"/>
              <a:gd name="T11" fmla="*/ 2147483647 h 14"/>
              <a:gd name="T12" fmla="*/ 2147483647 w 12"/>
              <a:gd name="T13" fmla="*/ 0 h 14"/>
              <a:gd name="T14" fmla="*/ 2147483647 w 12"/>
              <a:gd name="T15" fmla="*/ 0 h 14"/>
              <a:gd name="T16" fmla="*/ 2147483647 w 12"/>
              <a:gd name="T17" fmla="*/ 0 h 14"/>
              <a:gd name="T18" fmla="*/ 2147483647 w 12"/>
              <a:gd name="T19" fmla="*/ 0 h 14"/>
              <a:gd name="T20" fmla="*/ 2147483647 w 12"/>
              <a:gd name="T21" fmla="*/ 0 h 14"/>
              <a:gd name="T22" fmla="*/ 2147483647 w 12"/>
              <a:gd name="T23" fmla="*/ 2147483647 h 14"/>
              <a:gd name="T24" fmla="*/ 2147483647 w 12"/>
              <a:gd name="T25" fmla="*/ 2147483647 h 14"/>
              <a:gd name="T26" fmla="*/ 2147483647 w 12"/>
              <a:gd name="T27" fmla="*/ 2147483647 h 14"/>
              <a:gd name="T28" fmla="*/ 0 w 12"/>
              <a:gd name="T29" fmla="*/ 2147483647 h 14"/>
              <a:gd name="T30" fmla="*/ 0 w 12"/>
              <a:gd name="T31" fmla="*/ 2147483647 h 14"/>
              <a:gd name="T32" fmla="*/ 0 w 12"/>
              <a:gd name="T33" fmla="*/ 2147483647 h 14"/>
              <a:gd name="T34" fmla="*/ 0 w 12"/>
              <a:gd name="T35" fmla="*/ 2147483647 h 14"/>
              <a:gd name="T36" fmla="*/ 2147483647 w 12"/>
              <a:gd name="T37" fmla="*/ 2147483647 h 14"/>
              <a:gd name="T38" fmla="*/ 2147483647 w 12"/>
              <a:gd name="T39" fmla="*/ 2147483647 h 14"/>
              <a:gd name="T40" fmla="*/ 2147483647 w 12"/>
              <a:gd name="T41" fmla="*/ 2147483647 h 14"/>
              <a:gd name="T42" fmla="*/ 2147483647 w 12"/>
              <a:gd name="T43" fmla="*/ 2147483647 h 14"/>
              <a:gd name="T44" fmla="*/ 2147483647 w 12"/>
              <a:gd name="T45" fmla="*/ 2147483647 h 14"/>
              <a:gd name="T46" fmla="*/ 2147483647 w 12"/>
              <a:gd name="T47" fmla="*/ 2147483647 h 14"/>
              <a:gd name="T48" fmla="*/ 2147483647 w 12"/>
              <a:gd name="T49" fmla="*/ 2147483647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"/>
              <a:gd name="T76" fmla="*/ 0 h 14"/>
              <a:gd name="T77" fmla="*/ 12 w 12"/>
              <a:gd name="T78" fmla="*/ 14 h 1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" h="14">
                <a:moveTo>
                  <a:pt x="10" y="10"/>
                </a:moveTo>
                <a:lnTo>
                  <a:pt x="11" y="6"/>
                </a:lnTo>
                <a:lnTo>
                  <a:pt x="12" y="4"/>
                </a:lnTo>
                <a:lnTo>
                  <a:pt x="12" y="3"/>
                </a:lnTo>
                <a:lnTo>
                  <a:pt x="12" y="2"/>
                </a:lnTo>
                <a:lnTo>
                  <a:pt x="11" y="1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4" y="2"/>
                </a:lnTo>
                <a:lnTo>
                  <a:pt x="2" y="4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2" y="14"/>
                </a:lnTo>
                <a:lnTo>
                  <a:pt x="4" y="14"/>
                </a:lnTo>
                <a:lnTo>
                  <a:pt x="4" y="13"/>
                </a:lnTo>
                <a:lnTo>
                  <a:pt x="7" y="12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3" name="Freeform 34"/>
          <p:cNvSpPr>
            <a:spLocks/>
          </p:cNvSpPr>
          <p:nvPr/>
        </p:nvSpPr>
        <p:spPr bwMode="auto">
          <a:xfrm>
            <a:off x="6850303" y="3846432"/>
            <a:ext cx="2679" cy="4018"/>
          </a:xfrm>
          <a:custGeom>
            <a:avLst/>
            <a:gdLst>
              <a:gd name="T0" fmla="*/ 2147483647 w 11"/>
              <a:gd name="T1" fmla="*/ 2147483647 h 14"/>
              <a:gd name="T2" fmla="*/ 2147483647 w 11"/>
              <a:gd name="T3" fmla="*/ 2147483647 h 14"/>
              <a:gd name="T4" fmla="*/ 2147483647 w 11"/>
              <a:gd name="T5" fmla="*/ 2147483647 h 14"/>
              <a:gd name="T6" fmla="*/ 2147483647 w 11"/>
              <a:gd name="T7" fmla="*/ 2147483647 h 14"/>
              <a:gd name="T8" fmla="*/ 2147483647 w 11"/>
              <a:gd name="T9" fmla="*/ 2147483647 h 14"/>
              <a:gd name="T10" fmla="*/ 2147483647 w 11"/>
              <a:gd name="T11" fmla="*/ 2147483647 h 14"/>
              <a:gd name="T12" fmla="*/ 2147483647 w 11"/>
              <a:gd name="T13" fmla="*/ 0 h 14"/>
              <a:gd name="T14" fmla="*/ 2147483647 w 11"/>
              <a:gd name="T15" fmla="*/ 0 h 14"/>
              <a:gd name="T16" fmla="*/ 2147483647 w 11"/>
              <a:gd name="T17" fmla="*/ 0 h 14"/>
              <a:gd name="T18" fmla="*/ 2147483647 w 11"/>
              <a:gd name="T19" fmla="*/ 0 h 14"/>
              <a:gd name="T20" fmla="*/ 2147483647 w 11"/>
              <a:gd name="T21" fmla="*/ 0 h 14"/>
              <a:gd name="T22" fmla="*/ 2147483647 w 11"/>
              <a:gd name="T23" fmla="*/ 2147483647 h 14"/>
              <a:gd name="T24" fmla="*/ 2147483647 w 11"/>
              <a:gd name="T25" fmla="*/ 2147483647 h 14"/>
              <a:gd name="T26" fmla="*/ 2147483647 w 11"/>
              <a:gd name="T27" fmla="*/ 2147483647 h 14"/>
              <a:gd name="T28" fmla="*/ 0 w 11"/>
              <a:gd name="T29" fmla="*/ 2147483647 h 14"/>
              <a:gd name="T30" fmla="*/ 0 w 11"/>
              <a:gd name="T31" fmla="*/ 2147483647 h 14"/>
              <a:gd name="T32" fmla="*/ 0 w 11"/>
              <a:gd name="T33" fmla="*/ 2147483647 h 14"/>
              <a:gd name="T34" fmla="*/ 0 w 11"/>
              <a:gd name="T35" fmla="*/ 2147483647 h 14"/>
              <a:gd name="T36" fmla="*/ 2147483647 w 11"/>
              <a:gd name="T37" fmla="*/ 2147483647 h 14"/>
              <a:gd name="T38" fmla="*/ 2147483647 w 11"/>
              <a:gd name="T39" fmla="*/ 2147483647 h 14"/>
              <a:gd name="T40" fmla="*/ 2147483647 w 11"/>
              <a:gd name="T41" fmla="*/ 2147483647 h 14"/>
              <a:gd name="T42" fmla="*/ 2147483647 w 11"/>
              <a:gd name="T43" fmla="*/ 2147483647 h 14"/>
              <a:gd name="T44" fmla="*/ 2147483647 w 11"/>
              <a:gd name="T45" fmla="*/ 2147483647 h 14"/>
              <a:gd name="T46" fmla="*/ 2147483647 w 11"/>
              <a:gd name="T47" fmla="*/ 2147483647 h 14"/>
              <a:gd name="T48" fmla="*/ 2147483647 w 11"/>
              <a:gd name="T49" fmla="*/ 2147483647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"/>
              <a:gd name="T76" fmla="*/ 0 h 14"/>
              <a:gd name="T77" fmla="*/ 11 w 11"/>
              <a:gd name="T78" fmla="*/ 14 h 1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" h="14">
                <a:moveTo>
                  <a:pt x="9" y="10"/>
                </a:moveTo>
                <a:lnTo>
                  <a:pt x="11" y="6"/>
                </a:lnTo>
                <a:lnTo>
                  <a:pt x="11" y="4"/>
                </a:lnTo>
                <a:lnTo>
                  <a:pt x="11" y="3"/>
                </a:lnTo>
                <a:lnTo>
                  <a:pt x="11" y="2"/>
                </a:lnTo>
                <a:lnTo>
                  <a:pt x="11" y="1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4" y="2"/>
                </a:lnTo>
                <a:lnTo>
                  <a:pt x="2" y="4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2" y="14"/>
                </a:lnTo>
                <a:lnTo>
                  <a:pt x="3" y="14"/>
                </a:lnTo>
                <a:lnTo>
                  <a:pt x="4" y="13"/>
                </a:lnTo>
                <a:lnTo>
                  <a:pt x="7" y="12"/>
                </a:lnTo>
                <a:lnTo>
                  <a:pt x="9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4" name="Freeform 35"/>
          <p:cNvSpPr>
            <a:spLocks/>
          </p:cNvSpPr>
          <p:nvPr/>
        </p:nvSpPr>
        <p:spPr bwMode="auto">
          <a:xfrm>
            <a:off x="6775294" y="3937514"/>
            <a:ext cx="2679" cy="4018"/>
          </a:xfrm>
          <a:custGeom>
            <a:avLst/>
            <a:gdLst>
              <a:gd name="T0" fmla="*/ 2147483647 w 12"/>
              <a:gd name="T1" fmla="*/ 2147483647 h 15"/>
              <a:gd name="T2" fmla="*/ 2147483647 w 12"/>
              <a:gd name="T3" fmla="*/ 2147483647 h 15"/>
              <a:gd name="T4" fmla="*/ 2147483647 w 12"/>
              <a:gd name="T5" fmla="*/ 2147483647 h 15"/>
              <a:gd name="T6" fmla="*/ 2147483647 w 12"/>
              <a:gd name="T7" fmla="*/ 2147483647 h 15"/>
              <a:gd name="T8" fmla="*/ 2147483647 w 12"/>
              <a:gd name="T9" fmla="*/ 2147483647 h 15"/>
              <a:gd name="T10" fmla="*/ 2147483647 w 12"/>
              <a:gd name="T11" fmla="*/ 2147483647 h 15"/>
              <a:gd name="T12" fmla="*/ 2147483647 w 12"/>
              <a:gd name="T13" fmla="*/ 0 h 15"/>
              <a:gd name="T14" fmla="*/ 2147483647 w 12"/>
              <a:gd name="T15" fmla="*/ 0 h 15"/>
              <a:gd name="T16" fmla="*/ 2147483647 w 12"/>
              <a:gd name="T17" fmla="*/ 0 h 15"/>
              <a:gd name="T18" fmla="*/ 2147483647 w 12"/>
              <a:gd name="T19" fmla="*/ 0 h 15"/>
              <a:gd name="T20" fmla="*/ 2147483647 w 12"/>
              <a:gd name="T21" fmla="*/ 0 h 15"/>
              <a:gd name="T22" fmla="*/ 2147483647 w 12"/>
              <a:gd name="T23" fmla="*/ 2147483647 h 15"/>
              <a:gd name="T24" fmla="*/ 2147483647 w 12"/>
              <a:gd name="T25" fmla="*/ 2147483647 h 15"/>
              <a:gd name="T26" fmla="*/ 2147483647 w 12"/>
              <a:gd name="T27" fmla="*/ 2147483647 h 15"/>
              <a:gd name="T28" fmla="*/ 0 w 12"/>
              <a:gd name="T29" fmla="*/ 2147483647 h 15"/>
              <a:gd name="T30" fmla="*/ 0 w 12"/>
              <a:gd name="T31" fmla="*/ 2147483647 h 15"/>
              <a:gd name="T32" fmla="*/ 0 w 12"/>
              <a:gd name="T33" fmla="*/ 2147483647 h 15"/>
              <a:gd name="T34" fmla="*/ 0 w 12"/>
              <a:gd name="T35" fmla="*/ 2147483647 h 15"/>
              <a:gd name="T36" fmla="*/ 2147483647 w 12"/>
              <a:gd name="T37" fmla="*/ 2147483647 h 15"/>
              <a:gd name="T38" fmla="*/ 2147483647 w 12"/>
              <a:gd name="T39" fmla="*/ 2147483647 h 15"/>
              <a:gd name="T40" fmla="*/ 2147483647 w 12"/>
              <a:gd name="T41" fmla="*/ 2147483647 h 15"/>
              <a:gd name="T42" fmla="*/ 2147483647 w 12"/>
              <a:gd name="T43" fmla="*/ 2147483647 h 15"/>
              <a:gd name="T44" fmla="*/ 2147483647 w 12"/>
              <a:gd name="T45" fmla="*/ 2147483647 h 15"/>
              <a:gd name="T46" fmla="*/ 2147483647 w 12"/>
              <a:gd name="T47" fmla="*/ 2147483647 h 15"/>
              <a:gd name="T48" fmla="*/ 2147483647 w 12"/>
              <a:gd name="T49" fmla="*/ 2147483647 h 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"/>
              <a:gd name="T76" fmla="*/ 0 h 15"/>
              <a:gd name="T77" fmla="*/ 12 w 12"/>
              <a:gd name="T78" fmla="*/ 15 h 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" h="15">
                <a:moveTo>
                  <a:pt x="10" y="10"/>
                </a:moveTo>
                <a:lnTo>
                  <a:pt x="11" y="7"/>
                </a:lnTo>
                <a:lnTo>
                  <a:pt x="12" y="5"/>
                </a:lnTo>
                <a:lnTo>
                  <a:pt x="12" y="4"/>
                </a:lnTo>
                <a:lnTo>
                  <a:pt x="12" y="3"/>
                </a:lnTo>
                <a:lnTo>
                  <a:pt x="11" y="2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4" y="3"/>
                </a:lnTo>
                <a:lnTo>
                  <a:pt x="2" y="5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1" y="14"/>
                </a:lnTo>
                <a:lnTo>
                  <a:pt x="2" y="15"/>
                </a:lnTo>
                <a:lnTo>
                  <a:pt x="4" y="15"/>
                </a:lnTo>
                <a:lnTo>
                  <a:pt x="4" y="14"/>
                </a:lnTo>
                <a:lnTo>
                  <a:pt x="7" y="13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5" name="Freeform 36"/>
          <p:cNvSpPr>
            <a:spLocks/>
          </p:cNvSpPr>
          <p:nvPr/>
        </p:nvSpPr>
        <p:spPr bwMode="auto">
          <a:xfrm>
            <a:off x="6749844" y="3841111"/>
            <a:ext cx="52239" cy="72330"/>
          </a:xfrm>
          <a:custGeom>
            <a:avLst/>
            <a:gdLst>
              <a:gd name="T0" fmla="*/ 2147483647 w 196"/>
              <a:gd name="T1" fmla="*/ 2147483647 h 272"/>
              <a:gd name="T2" fmla="*/ 2147483647 w 196"/>
              <a:gd name="T3" fmla="*/ 2147483647 h 272"/>
              <a:gd name="T4" fmla="*/ 2147483647 w 196"/>
              <a:gd name="T5" fmla="*/ 2147483647 h 272"/>
              <a:gd name="T6" fmla="*/ 2147483647 w 196"/>
              <a:gd name="T7" fmla="*/ 2147483647 h 272"/>
              <a:gd name="T8" fmla="*/ 2147483647 w 196"/>
              <a:gd name="T9" fmla="*/ 2147483647 h 272"/>
              <a:gd name="T10" fmla="*/ 2147483647 w 196"/>
              <a:gd name="T11" fmla="*/ 2147483647 h 272"/>
              <a:gd name="T12" fmla="*/ 2147483647 w 196"/>
              <a:gd name="T13" fmla="*/ 2147483647 h 272"/>
              <a:gd name="T14" fmla="*/ 2147483647 w 196"/>
              <a:gd name="T15" fmla="*/ 2147483647 h 272"/>
              <a:gd name="T16" fmla="*/ 2147483647 w 196"/>
              <a:gd name="T17" fmla="*/ 2147483647 h 272"/>
              <a:gd name="T18" fmla="*/ 2147483647 w 196"/>
              <a:gd name="T19" fmla="*/ 2147483647 h 272"/>
              <a:gd name="T20" fmla="*/ 2147483647 w 196"/>
              <a:gd name="T21" fmla="*/ 2147483647 h 272"/>
              <a:gd name="T22" fmla="*/ 2147483647 w 196"/>
              <a:gd name="T23" fmla="*/ 2147483647 h 272"/>
              <a:gd name="T24" fmla="*/ 2147483647 w 196"/>
              <a:gd name="T25" fmla="*/ 2147483647 h 272"/>
              <a:gd name="T26" fmla="*/ 2147483647 w 196"/>
              <a:gd name="T27" fmla="*/ 2147483647 h 272"/>
              <a:gd name="T28" fmla="*/ 2147483647 w 196"/>
              <a:gd name="T29" fmla="*/ 2147483647 h 272"/>
              <a:gd name="T30" fmla="*/ 2147483647 w 196"/>
              <a:gd name="T31" fmla="*/ 2147483647 h 272"/>
              <a:gd name="T32" fmla="*/ 2147483647 w 196"/>
              <a:gd name="T33" fmla="*/ 2147483647 h 272"/>
              <a:gd name="T34" fmla="*/ 2147483647 w 196"/>
              <a:gd name="T35" fmla="*/ 2147483647 h 272"/>
              <a:gd name="T36" fmla="*/ 2147483647 w 196"/>
              <a:gd name="T37" fmla="*/ 2147483647 h 272"/>
              <a:gd name="T38" fmla="*/ 2147483647 w 196"/>
              <a:gd name="T39" fmla="*/ 2147483647 h 272"/>
              <a:gd name="T40" fmla="*/ 2147483647 w 196"/>
              <a:gd name="T41" fmla="*/ 2147483647 h 272"/>
              <a:gd name="T42" fmla="*/ 2147483647 w 196"/>
              <a:gd name="T43" fmla="*/ 2147483647 h 272"/>
              <a:gd name="T44" fmla="*/ 2147483647 w 196"/>
              <a:gd name="T45" fmla="*/ 2147483647 h 272"/>
              <a:gd name="T46" fmla="*/ 2147483647 w 196"/>
              <a:gd name="T47" fmla="*/ 2147483647 h 272"/>
              <a:gd name="T48" fmla="*/ 2147483647 w 196"/>
              <a:gd name="T49" fmla="*/ 2147483647 h 272"/>
              <a:gd name="T50" fmla="*/ 2147483647 w 196"/>
              <a:gd name="T51" fmla="*/ 2147483647 h 272"/>
              <a:gd name="T52" fmla="*/ 2147483647 w 196"/>
              <a:gd name="T53" fmla="*/ 2147483647 h 272"/>
              <a:gd name="T54" fmla="*/ 2147483647 w 196"/>
              <a:gd name="T55" fmla="*/ 0 h 272"/>
              <a:gd name="T56" fmla="*/ 2147483647 w 196"/>
              <a:gd name="T57" fmla="*/ 2147483647 h 272"/>
              <a:gd name="T58" fmla="*/ 2147483647 w 196"/>
              <a:gd name="T59" fmla="*/ 2147483647 h 272"/>
              <a:gd name="T60" fmla="*/ 2147483647 w 196"/>
              <a:gd name="T61" fmla="*/ 2147483647 h 272"/>
              <a:gd name="T62" fmla="*/ 2147483647 w 196"/>
              <a:gd name="T63" fmla="*/ 2147483647 h 272"/>
              <a:gd name="T64" fmla="*/ 2147483647 w 196"/>
              <a:gd name="T65" fmla="*/ 2147483647 h 272"/>
              <a:gd name="T66" fmla="*/ 2147483647 w 196"/>
              <a:gd name="T67" fmla="*/ 2147483647 h 272"/>
              <a:gd name="T68" fmla="*/ 2147483647 w 196"/>
              <a:gd name="T69" fmla="*/ 2147483647 h 272"/>
              <a:gd name="T70" fmla="*/ 2147483647 w 196"/>
              <a:gd name="T71" fmla="*/ 2147483647 h 272"/>
              <a:gd name="T72" fmla="*/ 2147483647 w 196"/>
              <a:gd name="T73" fmla="*/ 2147483647 h 272"/>
              <a:gd name="T74" fmla="*/ 2147483647 w 196"/>
              <a:gd name="T75" fmla="*/ 2147483647 h 272"/>
              <a:gd name="T76" fmla="*/ 2147483647 w 196"/>
              <a:gd name="T77" fmla="*/ 2147483647 h 272"/>
              <a:gd name="T78" fmla="*/ 2147483647 w 196"/>
              <a:gd name="T79" fmla="*/ 2147483647 h 272"/>
              <a:gd name="T80" fmla="*/ 2147483647 w 196"/>
              <a:gd name="T81" fmla="*/ 2147483647 h 272"/>
              <a:gd name="T82" fmla="*/ 2147483647 w 196"/>
              <a:gd name="T83" fmla="*/ 2147483647 h 272"/>
              <a:gd name="T84" fmla="*/ 2147483647 w 196"/>
              <a:gd name="T85" fmla="*/ 2147483647 h 272"/>
              <a:gd name="T86" fmla="*/ 0 w 196"/>
              <a:gd name="T87" fmla="*/ 2147483647 h 272"/>
              <a:gd name="T88" fmla="*/ 0 w 196"/>
              <a:gd name="T89" fmla="*/ 2147483647 h 272"/>
              <a:gd name="T90" fmla="*/ 2147483647 w 196"/>
              <a:gd name="T91" fmla="*/ 2147483647 h 272"/>
              <a:gd name="T92" fmla="*/ 2147483647 w 196"/>
              <a:gd name="T93" fmla="*/ 2147483647 h 272"/>
              <a:gd name="T94" fmla="*/ 2147483647 w 196"/>
              <a:gd name="T95" fmla="*/ 2147483647 h 272"/>
              <a:gd name="T96" fmla="*/ 2147483647 w 196"/>
              <a:gd name="T97" fmla="*/ 2147483647 h 272"/>
              <a:gd name="T98" fmla="*/ 2147483647 w 196"/>
              <a:gd name="T99" fmla="*/ 2147483647 h 272"/>
              <a:gd name="T100" fmla="*/ 2147483647 w 196"/>
              <a:gd name="T101" fmla="*/ 2147483647 h 272"/>
              <a:gd name="T102" fmla="*/ 2147483647 w 196"/>
              <a:gd name="T103" fmla="*/ 2147483647 h 272"/>
              <a:gd name="T104" fmla="*/ 2147483647 w 196"/>
              <a:gd name="T105" fmla="*/ 2147483647 h 272"/>
              <a:gd name="T106" fmla="*/ 2147483647 w 196"/>
              <a:gd name="T107" fmla="*/ 2147483647 h 272"/>
              <a:gd name="T108" fmla="*/ 2147483647 w 196"/>
              <a:gd name="T109" fmla="*/ 2147483647 h 2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"/>
              <a:gd name="T166" fmla="*/ 0 h 272"/>
              <a:gd name="T167" fmla="*/ 196 w 196"/>
              <a:gd name="T168" fmla="*/ 272 h 27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" h="272">
                <a:moveTo>
                  <a:pt x="98" y="272"/>
                </a:moveTo>
                <a:lnTo>
                  <a:pt x="102" y="271"/>
                </a:lnTo>
                <a:lnTo>
                  <a:pt x="105" y="270"/>
                </a:lnTo>
                <a:lnTo>
                  <a:pt x="109" y="268"/>
                </a:lnTo>
                <a:lnTo>
                  <a:pt x="112" y="266"/>
                </a:lnTo>
                <a:lnTo>
                  <a:pt x="115" y="265"/>
                </a:lnTo>
                <a:lnTo>
                  <a:pt x="118" y="262"/>
                </a:lnTo>
                <a:lnTo>
                  <a:pt x="121" y="260"/>
                </a:lnTo>
                <a:lnTo>
                  <a:pt x="122" y="256"/>
                </a:lnTo>
                <a:lnTo>
                  <a:pt x="126" y="257"/>
                </a:lnTo>
                <a:lnTo>
                  <a:pt x="130" y="258"/>
                </a:lnTo>
                <a:lnTo>
                  <a:pt x="133" y="258"/>
                </a:lnTo>
                <a:lnTo>
                  <a:pt x="136" y="257"/>
                </a:lnTo>
                <a:lnTo>
                  <a:pt x="139" y="256"/>
                </a:lnTo>
                <a:lnTo>
                  <a:pt x="142" y="256"/>
                </a:lnTo>
                <a:lnTo>
                  <a:pt x="144" y="254"/>
                </a:lnTo>
                <a:lnTo>
                  <a:pt x="146" y="253"/>
                </a:lnTo>
                <a:lnTo>
                  <a:pt x="149" y="252"/>
                </a:lnTo>
                <a:lnTo>
                  <a:pt x="150" y="250"/>
                </a:lnTo>
                <a:lnTo>
                  <a:pt x="142" y="174"/>
                </a:lnTo>
                <a:lnTo>
                  <a:pt x="184" y="223"/>
                </a:lnTo>
                <a:lnTo>
                  <a:pt x="196" y="223"/>
                </a:lnTo>
                <a:lnTo>
                  <a:pt x="196" y="35"/>
                </a:lnTo>
                <a:lnTo>
                  <a:pt x="196" y="32"/>
                </a:lnTo>
                <a:lnTo>
                  <a:pt x="195" y="28"/>
                </a:lnTo>
                <a:lnTo>
                  <a:pt x="194" y="25"/>
                </a:lnTo>
                <a:lnTo>
                  <a:pt x="192" y="22"/>
                </a:lnTo>
                <a:lnTo>
                  <a:pt x="191" y="20"/>
                </a:lnTo>
                <a:lnTo>
                  <a:pt x="189" y="17"/>
                </a:lnTo>
                <a:lnTo>
                  <a:pt x="185" y="16"/>
                </a:lnTo>
                <a:lnTo>
                  <a:pt x="182" y="14"/>
                </a:lnTo>
                <a:lnTo>
                  <a:pt x="179" y="14"/>
                </a:lnTo>
                <a:lnTo>
                  <a:pt x="176" y="14"/>
                </a:lnTo>
                <a:lnTo>
                  <a:pt x="173" y="14"/>
                </a:lnTo>
                <a:lnTo>
                  <a:pt x="170" y="14"/>
                </a:lnTo>
                <a:lnTo>
                  <a:pt x="166" y="16"/>
                </a:lnTo>
                <a:lnTo>
                  <a:pt x="164" y="17"/>
                </a:lnTo>
                <a:lnTo>
                  <a:pt x="162" y="20"/>
                </a:lnTo>
                <a:lnTo>
                  <a:pt x="159" y="22"/>
                </a:lnTo>
                <a:lnTo>
                  <a:pt x="129" y="64"/>
                </a:lnTo>
                <a:lnTo>
                  <a:pt x="124" y="23"/>
                </a:lnTo>
                <a:lnTo>
                  <a:pt x="124" y="20"/>
                </a:lnTo>
                <a:lnTo>
                  <a:pt x="123" y="17"/>
                </a:lnTo>
                <a:lnTo>
                  <a:pt x="122" y="15"/>
                </a:lnTo>
                <a:lnTo>
                  <a:pt x="121" y="13"/>
                </a:lnTo>
                <a:lnTo>
                  <a:pt x="120" y="11"/>
                </a:lnTo>
                <a:lnTo>
                  <a:pt x="119" y="10"/>
                </a:lnTo>
                <a:lnTo>
                  <a:pt x="116" y="7"/>
                </a:lnTo>
                <a:lnTo>
                  <a:pt x="114" y="6"/>
                </a:lnTo>
                <a:lnTo>
                  <a:pt x="111" y="3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lnTo>
                  <a:pt x="93" y="1"/>
                </a:lnTo>
                <a:lnTo>
                  <a:pt x="89" y="2"/>
                </a:lnTo>
                <a:lnTo>
                  <a:pt x="84" y="3"/>
                </a:lnTo>
                <a:lnTo>
                  <a:pt x="81" y="6"/>
                </a:lnTo>
                <a:lnTo>
                  <a:pt x="79" y="7"/>
                </a:lnTo>
                <a:lnTo>
                  <a:pt x="76" y="10"/>
                </a:lnTo>
                <a:lnTo>
                  <a:pt x="75" y="11"/>
                </a:lnTo>
                <a:lnTo>
                  <a:pt x="74" y="13"/>
                </a:lnTo>
                <a:lnTo>
                  <a:pt x="73" y="15"/>
                </a:lnTo>
                <a:lnTo>
                  <a:pt x="72" y="17"/>
                </a:lnTo>
                <a:lnTo>
                  <a:pt x="72" y="20"/>
                </a:lnTo>
                <a:lnTo>
                  <a:pt x="72" y="23"/>
                </a:lnTo>
                <a:lnTo>
                  <a:pt x="66" y="64"/>
                </a:lnTo>
                <a:lnTo>
                  <a:pt x="36" y="22"/>
                </a:lnTo>
                <a:lnTo>
                  <a:pt x="34" y="20"/>
                </a:lnTo>
                <a:lnTo>
                  <a:pt x="32" y="17"/>
                </a:lnTo>
                <a:lnTo>
                  <a:pt x="29" y="16"/>
                </a:lnTo>
                <a:lnTo>
                  <a:pt x="25" y="14"/>
                </a:lnTo>
                <a:lnTo>
                  <a:pt x="22" y="14"/>
                </a:lnTo>
                <a:lnTo>
                  <a:pt x="19" y="14"/>
                </a:lnTo>
                <a:lnTo>
                  <a:pt x="16" y="14"/>
                </a:lnTo>
                <a:lnTo>
                  <a:pt x="13" y="14"/>
                </a:lnTo>
                <a:lnTo>
                  <a:pt x="10" y="16"/>
                </a:lnTo>
                <a:lnTo>
                  <a:pt x="8" y="17"/>
                </a:lnTo>
                <a:lnTo>
                  <a:pt x="4" y="20"/>
                </a:lnTo>
                <a:lnTo>
                  <a:pt x="3" y="22"/>
                </a:lnTo>
                <a:lnTo>
                  <a:pt x="2" y="25"/>
                </a:lnTo>
                <a:lnTo>
                  <a:pt x="0" y="28"/>
                </a:lnTo>
                <a:lnTo>
                  <a:pt x="0" y="32"/>
                </a:lnTo>
                <a:lnTo>
                  <a:pt x="0" y="35"/>
                </a:lnTo>
                <a:lnTo>
                  <a:pt x="0" y="223"/>
                </a:lnTo>
                <a:lnTo>
                  <a:pt x="12" y="223"/>
                </a:lnTo>
                <a:lnTo>
                  <a:pt x="54" y="174"/>
                </a:lnTo>
                <a:lnTo>
                  <a:pt x="45" y="250"/>
                </a:lnTo>
                <a:lnTo>
                  <a:pt x="46" y="252"/>
                </a:lnTo>
                <a:lnTo>
                  <a:pt x="49" y="253"/>
                </a:lnTo>
                <a:lnTo>
                  <a:pt x="51" y="254"/>
                </a:lnTo>
                <a:lnTo>
                  <a:pt x="54" y="256"/>
                </a:lnTo>
                <a:lnTo>
                  <a:pt x="56" y="256"/>
                </a:lnTo>
                <a:lnTo>
                  <a:pt x="59" y="257"/>
                </a:lnTo>
                <a:lnTo>
                  <a:pt x="62" y="258"/>
                </a:lnTo>
                <a:lnTo>
                  <a:pt x="65" y="258"/>
                </a:lnTo>
                <a:lnTo>
                  <a:pt x="69" y="257"/>
                </a:lnTo>
                <a:lnTo>
                  <a:pt x="73" y="256"/>
                </a:lnTo>
                <a:lnTo>
                  <a:pt x="74" y="260"/>
                </a:lnTo>
                <a:lnTo>
                  <a:pt x="78" y="262"/>
                </a:lnTo>
                <a:lnTo>
                  <a:pt x="80" y="265"/>
                </a:lnTo>
                <a:lnTo>
                  <a:pt x="83" y="266"/>
                </a:lnTo>
                <a:lnTo>
                  <a:pt x="86" y="268"/>
                </a:lnTo>
                <a:lnTo>
                  <a:pt x="90" y="270"/>
                </a:lnTo>
                <a:lnTo>
                  <a:pt x="94" y="271"/>
                </a:lnTo>
                <a:lnTo>
                  <a:pt x="98" y="272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6" name="Freeform 37"/>
          <p:cNvSpPr>
            <a:spLocks/>
          </p:cNvSpPr>
          <p:nvPr/>
        </p:nvSpPr>
        <p:spPr bwMode="auto">
          <a:xfrm>
            <a:off x="6753863" y="3845091"/>
            <a:ext cx="45541" cy="65634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2147483647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0 w 171"/>
              <a:gd name="T57" fmla="*/ 2147483647 h 245"/>
              <a:gd name="T58" fmla="*/ 2147483647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9" y="245"/>
                </a:lnTo>
                <a:lnTo>
                  <a:pt x="91" y="244"/>
                </a:lnTo>
                <a:lnTo>
                  <a:pt x="94" y="242"/>
                </a:lnTo>
                <a:lnTo>
                  <a:pt x="97" y="241"/>
                </a:lnTo>
                <a:lnTo>
                  <a:pt x="99" y="239"/>
                </a:lnTo>
                <a:lnTo>
                  <a:pt x="100" y="235"/>
                </a:lnTo>
                <a:lnTo>
                  <a:pt x="101" y="233"/>
                </a:lnTo>
                <a:lnTo>
                  <a:pt x="102" y="230"/>
                </a:lnTo>
                <a:lnTo>
                  <a:pt x="97" y="187"/>
                </a:lnTo>
                <a:lnTo>
                  <a:pt x="97" y="185"/>
                </a:lnTo>
                <a:lnTo>
                  <a:pt x="97" y="184"/>
                </a:lnTo>
                <a:lnTo>
                  <a:pt x="99" y="183"/>
                </a:lnTo>
                <a:lnTo>
                  <a:pt x="100" y="183"/>
                </a:lnTo>
                <a:lnTo>
                  <a:pt x="101" y="183"/>
                </a:lnTo>
                <a:lnTo>
                  <a:pt x="102" y="183"/>
                </a:lnTo>
                <a:lnTo>
                  <a:pt x="103" y="184"/>
                </a:lnTo>
                <a:lnTo>
                  <a:pt x="103" y="185"/>
                </a:lnTo>
                <a:lnTo>
                  <a:pt x="108" y="225"/>
                </a:lnTo>
                <a:lnTo>
                  <a:pt x="109" y="227"/>
                </a:lnTo>
                <a:lnTo>
                  <a:pt x="110" y="229"/>
                </a:lnTo>
                <a:lnTo>
                  <a:pt x="111" y="230"/>
                </a:lnTo>
                <a:lnTo>
                  <a:pt x="112" y="231"/>
                </a:lnTo>
                <a:lnTo>
                  <a:pt x="116" y="232"/>
                </a:lnTo>
                <a:lnTo>
                  <a:pt x="119" y="232"/>
                </a:lnTo>
                <a:lnTo>
                  <a:pt x="122" y="232"/>
                </a:lnTo>
                <a:lnTo>
                  <a:pt x="124" y="231"/>
                </a:lnTo>
                <a:lnTo>
                  <a:pt x="113" y="137"/>
                </a:lnTo>
                <a:lnTo>
                  <a:pt x="127" y="137"/>
                </a:lnTo>
                <a:lnTo>
                  <a:pt x="149" y="163"/>
                </a:lnTo>
                <a:lnTo>
                  <a:pt x="149" y="121"/>
                </a:lnTo>
                <a:lnTo>
                  <a:pt x="150" y="120"/>
                </a:lnTo>
                <a:lnTo>
                  <a:pt x="150" y="119"/>
                </a:lnTo>
                <a:lnTo>
                  <a:pt x="151" y="118"/>
                </a:lnTo>
                <a:lnTo>
                  <a:pt x="152" y="118"/>
                </a:lnTo>
                <a:lnTo>
                  <a:pt x="154" y="118"/>
                </a:lnTo>
                <a:lnTo>
                  <a:pt x="154" y="119"/>
                </a:lnTo>
                <a:lnTo>
                  <a:pt x="155" y="120"/>
                </a:lnTo>
                <a:lnTo>
                  <a:pt x="157" y="121"/>
                </a:lnTo>
                <a:lnTo>
                  <a:pt x="157" y="172"/>
                </a:lnTo>
                <a:lnTo>
                  <a:pt x="171" y="190"/>
                </a:lnTo>
                <a:lnTo>
                  <a:pt x="171" y="22"/>
                </a:lnTo>
                <a:lnTo>
                  <a:pt x="171" y="19"/>
                </a:lnTo>
                <a:lnTo>
                  <a:pt x="170" y="17"/>
                </a:lnTo>
                <a:lnTo>
                  <a:pt x="169" y="14"/>
                </a:lnTo>
                <a:lnTo>
                  <a:pt x="167" y="13"/>
                </a:lnTo>
                <a:lnTo>
                  <a:pt x="164" y="13"/>
                </a:lnTo>
                <a:lnTo>
                  <a:pt x="162" y="13"/>
                </a:lnTo>
                <a:lnTo>
                  <a:pt x="161" y="13"/>
                </a:lnTo>
                <a:lnTo>
                  <a:pt x="160" y="14"/>
                </a:lnTo>
                <a:lnTo>
                  <a:pt x="159" y="15"/>
                </a:lnTo>
                <a:lnTo>
                  <a:pt x="158" y="17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9" y="9"/>
                </a:lnTo>
                <a:lnTo>
                  <a:pt x="98" y="7"/>
                </a:lnTo>
                <a:lnTo>
                  <a:pt x="97" y="3"/>
                </a:lnTo>
                <a:lnTo>
                  <a:pt x="94" y="2"/>
                </a:lnTo>
                <a:lnTo>
                  <a:pt x="92" y="1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1"/>
                </a:lnTo>
                <a:lnTo>
                  <a:pt x="79" y="1"/>
                </a:lnTo>
                <a:lnTo>
                  <a:pt x="77" y="2"/>
                </a:lnTo>
                <a:lnTo>
                  <a:pt x="76" y="3"/>
                </a:lnTo>
                <a:lnTo>
                  <a:pt x="73" y="7"/>
                </a:lnTo>
                <a:lnTo>
                  <a:pt x="72" y="9"/>
                </a:lnTo>
                <a:lnTo>
                  <a:pt x="72" y="11"/>
                </a:lnTo>
                <a:lnTo>
                  <a:pt x="64" y="70"/>
                </a:lnTo>
                <a:lnTo>
                  <a:pt x="52" y="70"/>
                </a:lnTo>
                <a:lnTo>
                  <a:pt x="13" y="17"/>
                </a:lnTo>
                <a:lnTo>
                  <a:pt x="12" y="15"/>
                </a:lnTo>
                <a:lnTo>
                  <a:pt x="12" y="14"/>
                </a:lnTo>
                <a:lnTo>
                  <a:pt x="10" y="13"/>
                </a:lnTo>
                <a:lnTo>
                  <a:pt x="7" y="13"/>
                </a:lnTo>
                <a:lnTo>
                  <a:pt x="4" y="13"/>
                </a:lnTo>
                <a:lnTo>
                  <a:pt x="2" y="14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1"/>
                </a:lnTo>
                <a:lnTo>
                  <a:pt x="16" y="120"/>
                </a:lnTo>
                <a:lnTo>
                  <a:pt x="17" y="119"/>
                </a:lnTo>
                <a:lnTo>
                  <a:pt x="17" y="118"/>
                </a:lnTo>
                <a:lnTo>
                  <a:pt x="19" y="118"/>
                </a:lnTo>
                <a:lnTo>
                  <a:pt x="20" y="118"/>
                </a:lnTo>
                <a:lnTo>
                  <a:pt x="21" y="119"/>
                </a:lnTo>
                <a:lnTo>
                  <a:pt x="22" y="120"/>
                </a:lnTo>
                <a:lnTo>
                  <a:pt x="22" y="121"/>
                </a:lnTo>
                <a:lnTo>
                  <a:pt x="22" y="163"/>
                </a:lnTo>
                <a:lnTo>
                  <a:pt x="44" y="137"/>
                </a:lnTo>
                <a:lnTo>
                  <a:pt x="58" y="137"/>
                </a:lnTo>
                <a:lnTo>
                  <a:pt x="47" y="231"/>
                </a:lnTo>
                <a:lnTo>
                  <a:pt x="50" y="232"/>
                </a:lnTo>
                <a:lnTo>
                  <a:pt x="52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1" y="229"/>
                </a:lnTo>
                <a:lnTo>
                  <a:pt x="62" y="227"/>
                </a:lnTo>
                <a:lnTo>
                  <a:pt x="63" y="225"/>
                </a:lnTo>
                <a:lnTo>
                  <a:pt x="68" y="185"/>
                </a:lnTo>
                <a:lnTo>
                  <a:pt x="68" y="184"/>
                </a:lnTo>
                <a:lnTo>
                  <a:pt x="69" y="183"/>
                </a:lnTo>
                <a:lnTo>
                  <a:pt x="70" y="183"/>
                </a:lnTo>
                <a:lnTo>
                  <a:pt x="72" y="183"/>
                </a:lnTo>
                <a:lnTo>
                  <a:pt x="73" y="183"/>
                </a:lnTo>
                <a:lnTo>
                  <a:pt x="74" y="184"/>
                </a:lnTo>
                <a:lnTo>
                  <a:pt x="74" y="185"/>
                </a:lnTo>
                <a:lnTo>
                  <a:pt x="74" y="187"/>
                </a:lnTo>
                <a:lnTo>
                  <a:pt x="70" y="230"/>
                </a:lnTo>
                <a:lnTo>
                  <a:pt x="70" y="233"/>
                </a:lnTo>
                <a:lnTo>
                  <a:pt x="71" y="235"/>
                </a:lnTo>
                <a:lnTo>
                  <a:pt x="73" y="239"/>
                </a:lnTo>
                <a:lnTo>
                  <a:pt x="74" y="241"/>
                </a:lnTo>
                <a:lnTo>
                  <a:pt x="77" y="242"/>
                </a:lnTo>
                <a:lnTo>
                  <a:pt x="80" y="244"/>
                </a:lnTo>
                <a:lnTo>
                  <a:pt x="82" y="245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7" name="Freeform 38"/>
          <p:cNvSpPr>
            <a:spLocks/>
          </p:cNvSpPr>
          <p:nvPr/>
        </p:nvSpPr>
        <p:spPr bwMode="auto">
          <a:xfrm>
            <a:off x="6824855" y="3841111"/>
            <a:ext cx="52239" cy="72330"/>
          </a:xfrm>
          <a:custGeom>
            <a:avLst/>
            <a:gdLst>
              <a:gd name="T0" fmla="*/ 2147483647 w 196"/>
              <a:gd name="T1" fmla="*/ 2147483647 h 272"/>
              <a:gd name="T2" fmla="*/ 2147483647 w 196"/>
              <a:gd name="T3" fmla="*/ 2147483647 h 272"/>
              <a:gd name="T4" fmla="*/ 2147483647 w 196"/>
              <a:gd name="T5" fmla="*/ 2147483647 h 272"/>
              <a:gd name="T6" fmla="*/ 2147483647 w 196"/>
              <a:gd name="T7" fmla="*/ 2147483647 h 272"/>
              <a:gd name="T8" fmla="*/ 2147483647 w 196"/>
              <a:gd name="T9" fmla="*/ 2147483647 h 272"/>
              <a:gd name="T10" fmla="*/ 2147483647 w 196"/>
              <a:gd name="T11" fmla="*/ 2147483647 h 272"/>
              <a:gd name="T12" fmla="*/ 2147483647 w 196"/>
              <a:gd name="T13" fmla="*/ 2147483647 h 272"/>
              <a:gd name="T14" fmla="*/ 2147483647 w 196"/>
              <a:gd name="T15" fmla="*/ 2147483647 h 272"/>
              <a:gd name="T16" fmla="*/ 2147483647 w 196"/>
              <a:gd name="T17" fmla="*/ 2147483647 h 272"/>
              <a:gd name="T18" fmla="*/ 2147483647 w 196"/>
              <a:gd name="T19" fmla="*/ 2147483647 h 272"/>
              <a:gd name="T20" fmla="*/ 2147483647 w 196"/>
              <a:gd name="T21" fmla="*/ 2147483647 h 272"/>
              <a:gd name="T22" fmla="*/ 2147483647 w 196"/>
              <a:gd name="T23" fmla="*/ 2147483647 h 272"/>
              <a:gd name="T24" fmla="*/ 2147483647 w 196"/>
              <a:gd name="T25" fmla="*/ 2147483647 h 272"/>
              <a:gd name="T26" fmla="*/ 2147483647 w 196"/>
              <a:gd name="T27" fmla="*/ 2147483647 h 272"/>
              <a:gd name="T28" fmla="*/ 2147483647 w 196"/>
              <a:gd name="T29" fmla="*/ 2147483647 h 272"/>
              <a:gd name="T30" fmla="*/ 2147483647 w 196"/>
              <a:gd name="T31" fmla="*/ 2147483647 h 272"/>
              <a:gd name="T32" fmla="*/ 2147483647 w 196"/>
              <a:gd name="T33" fmla="*/ 2147483647 h 272"/>
              <a:gd name="T34" fmla="*/ 2147483647 w 196"/>
              <a:gd name="T35" fmla="*/ 2147483647 h 272"/>
              <a:gd name="T36" fmla="*/ 2147483647 w 196"/>
              <a:gd name="T37" fmla="*/ 2147483647 h 272"/>
              <a:gd name="T38" fmla="*/ 2147483647 w 196"/>
              <a:gd name="T39" fmla="*/ 2147483647 h 272"/>
              <a:gd name="T40" fmla="*/ 2147483647 w 196"/>
              <a:gd name="T41" fmla="*/ 2147483647 h 272"/>
              <a:gd name="T42" fmla="*/ 2147483647 w 196"/>
              <a:gd name="T43" fmla="*/ 2147483647 h 272"/>
              <a:gd name="T44" fmla="*/ 2147483647 w 196"/>
              <a:gd name="T45" fmla="*/ 2147483647 h 272"/>
              <a:gd name="T46" fmla="*/ 2147483647 w 196"/>
              <a:gd name="T47" fmla="*/ 2147483647 h 272"/>
              <a:gd name="T48" fmla="*/ 2147483647 w 196"/>
              <a:gd name="T49" fmla="*/ 2147483647 h 272"/>
              <a:gd name="T50" fmla="*/ 2147483647 w 196"/>
              <a:gd name="T51" fmla="*/ 2147483647 h 272"/>
              <a:gd name="T52" fmla="*/ 2147483647 w 196"/>
              <a:gd name="T53" fmla="*/ 2147483647 h 272"/>
              <a:gd name="T54" fmla="*/ 2147483647 w 196"/>
              <a:gd name="T55" fmla="*/ 0 h 272"/>
              <a:gd name="T56" fmla="*/ 2147483647 w 196"/>
              <a:gd name="T57" fmla="*/ 2147483647 h 272"/>
              <a:gd name="T58" fmla="*/ 2147483647 w 196"/>
              <a:gd name="T59" fmla="*/ 2147483647 h 272"/>
              <a:gd name="T60" fmla="*/ 2147483647 w 196"/>
              <a:gd name="T61" fmla="*/ 2147483647 h 272"/>
              <a:gd name="T62" fmla="*/ 2147483647 w 196"/>
              <a:gd name="T63" fmla="*/ 2147483647 h 272"/>
              <a:gd name="T64" fmla="*/ 2147483647 w 196"/>
              <a:gd name="T65" fmla="*/ 2147483647 h 272"/>
              <a:gd name="T66" fmla="*/ 2147483647 w 196"/>
              <a:gd name="T67" fmla="*/ 2147483647 h 272"/>
              <a:gd name="T68" fmla="*/ 2147483647 w 196"/>
              <a:gd name="T69" fmla="*/ 2147483647 h 272"/>
              <a:gd name="T70" fmla="*/ 2147483647 w 196"/>
              <a:gd name="T71" fmla="*/ 2147483647 h 272"/>
              <a:gd name="T72" fmla="*/ 2147483647 w 196"/>
              <a:gd name="T73" fmla="*/ 2147483647 h 272"/>
              <a:gd name="T74" fmla="*/ 2147483647 w 196"/>
              <a:gd name="T75" fmla="*/ 2147483647 h 272"/>
              <a:gd name="T76" fmla="*/ 2147483647 w 196"/>
              <a:gd name="T77" fmla="*/ 2147483647 h 272"/>
              <a:gd name="T78" fmla="*/ 2147483647 w 196"/>
              <a:gd name="T79" fmla="*/ 2147483647 h 272"/>
              <a:gd name="T80" fmla="*/ 2147483647 w 196"/>
              <a:gd name="T81" fmla="*/ 2147483647 h 272"/>
              <a:gd name="T82" fmla="*/ 2147483647 w 196"/>
              <a:gd name="T83" fmla="*/ 2147483647 h 272"/>
              <a:gd name="T84" fmla="*/ 2147483647 w 196"/>
              <a:gd name="T85" fmla="*/ 2147483647 h 272"/>
              <a:gd name="T86" fmla="*/ 0 w 196"/>
              <a:gd name="T87" fmla="*/ 2147483647 h 272"/>
              <a:gd name="T88" fmla="*/ 0 w 196"/>
              <a:gd name="T89" fmla="*/ 2147483647 h 272"/>
              <a:gd name="T90" fmla="*/ 2147483647 w 196"/>
              <a:gd name="T91" fmla="*/ 2147483647 h 272"/>
              <a:gd name="T92" fmla="*/ 2147483647 w 196"/>
              <a:gd name="T93" fmla="*/ 2147483647 h 272"/>
              <a:gd name="T94" fmla="*/ 2147483647 w 196"/>
              <a:gd name="T95" fmla="*/ 2147483647 h 272"/>
              <a:gd name="T96" fmla="*/ 2147483647 w 196"/>
              <a:gd name="T97" fmla="*/ 2147483647 h 272"/>
              <a:gd name="T98" fmla="*/ 2147483647 w 196"/>
              <a:gd name="T99" fmla="*/ 2147483647 h 272"/>
              <a:gd name="T100" fmla="*/ 2147483647 w 196"/>
              <a:gd name="T101" fmla="*/ 2147483647 h 272"/>
              <a:gd name="T102" fmla="*/ 2147483647 w 196"/>
              <a:gd name="T103" fmla="*/ 2147483647 h 272"/>
              <a:gd name="T104" fmla="*/ 2147483647 w 196"/>
              <a:gd name="T105" fmla="*/ 2147483647 h 272"/>
              <a:gd name="T106" fmla="*/ 2147483647 w 196"/>
              <a:gd name="T107" fmla="*/ 2147483647 h 272"/>
              <a:gd name="T108" fmla="*/ 2147483647 w 196"/>
              <a:gd name="T109" fmla="*/ 2147483647 h 2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"/>
              <a:gd name="T166" fmla="*/ 0 h 272"/>
              <a:gd name="T167" fmla="*/ 196 w 196"/>
              <a:gd name="T168" fmla="*/ 272 h 27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" h="272">
                <a:moveTo>
                  <a:pt x="99" y="272"/>
                </a:moveTo>
                <a:lnTo>
                  <a:pt x="102" y="271"/>
                </a:lnTo>
                <a:lnTo>
                  <a:pt x="106" y="270"/>
                </a:lnTo>
                <a:lnTo>
                  <a:pt x="110" y="268"/>
                </a:lnTo>
                <a:lnTo>
                  <a:pt x="113" y="266"/>
                </a:lnTo>
                <a:lnTo>
                  <a:pt x="116" y="265"/>
                </a:lnTo>
                <a:lnTo>
                  <a:pt x="119" y="262"/>
                </a:lnTo>
                <a:lnTo>
                  <a:pt x="121" y="260"/>
                </a:lnTo>
                <a:lnTo>
                  <a:pt x="123" y="256"/>
                </a:lnTo>
                <a:lnTo>
                  <a:pt x="126" y="257"/>
                </a:lnTo>
                <a:lnTo>
                  <a:pt x="131" y="258"/>
                </a:lnTo>
                <a:lnTo>
                  <a:pt x="134" y="258"/>
                </a:lnTo>
                <a:lnTo>
                  <a:pt x="136" y="257"/>
                </a:lnTo>
                <a:lnTo>
                  <a:pt x="140" y="256"/>
                </a:lnTo>
                <a:lnTo>
                  <a:pt x="142" y="256"/>
                </a:lnTo>
                <a:lnTo>
                  <a:pt x="145" y="254"/>
                </a:lnTo>
                <a:lnTo>
                  <a:pt x="147" y="253"/>
                </a:lnTo>
                <a:lnTo>
                  <a:pt x="149" y="252"/>
                </a:lnTo>
                <a:lnTo>
                  <a:pt x="151" y="250"/>
                </a:lnTo>
                <a:lnTo>
                  <a:pt x="142" y="174"/>
                </a:lnTo>
                <a:lnTo>
                  <a:pt x="184" y="223"/>
                </a:lnTo>
                <a:lnTo>
                  <a:pt x="196" y="223"/>
                </a:lnTo>
                <a:lnTo>
                  <a:pt x="196" y="35"/>
                </a:lnTo>
                <a:lnTo>
                  <a:pt x="196" y="32"/>
                </a:lnTo>
                <a:lnTo>
                  <a:pt x="196" y="28"/>
                </a:lnTo>
                <a:lnTo>
                  <a:pt x="195" y="25"/>
                </a:lnTo>
                <a:lnTo>
                  <a:pt x="193" y="22"/>
                </a:lnTo>
                <a:lnTo>
                  <a:pt x="191" y="20"/>
                </a:lnTo>
                <a:lnTo>
                  <a:pt x="189" y="17"/>
                </a:lnTo>
                <a:lnTo>
                  <a:pt x="186" y="16"/>
                </a:lnTo>
                <a:lnTo>
                  <a:pt x="183" y="14"/>
                </a:lnTo>
                <a:lnTo>
                  <a:pt x="180" y="14"/>
                </a:lnTo>
                <a:lnTo>
                  <a:pt x="176" y="14"/>
                </a:lnTo>
                <a:lnTo>
                  <a:pt x="174" y="14"/>
                </a:lnTo>
                <a:lnTo>
                  <a:pt x="171" y="14"/>
                </a:lnTo>
                <a:lnTo>
                  <a:pt x="167" y="16"/>
                </a:lnTo>
                <a:lnTo>
                  <a:pt x="165" y="17"/>
                </a:lnTo>
                <a:lnTo>
                  <a:pt x="162" y="20"/>
                </a:lnTo>
                <a:lnTo>
                  <a:pt x="160" y="22"/>
                </a:lnTo>
                <a:lnTo>
                  <a:pt x="130" y="64"/>
                </a:lnTo>
                <a:lnTo>
                  <a:pt x="124" y="23"/>
                </a:lnTo>
                <a:lnTo>
                  <a:pt x="124" y="20"/>
                </a:lnTo>
                <a:lnTo>
                  <a:pt x="124" y="17"/>
                </a:lnTo>
                <a:lnTo>
                  <a:pt x="123" y="15"/>
                </a:lnTo>
                <a:lnTo>
                  <a:pt x="122" y="13"/>
                </a:lnTo>
                <a:lnTo>
                  <a:pt x="121" y="11"/>
                </a:lnTo>
                <a:lnTo>
                  <a:pt x="119" y="10"/>
                </a:lnTo>
                <a:lnTo>
                  <a:pt x="117" y="7"/>
                </a:lnTo>
                <a:lnTo>
                  <a:pt x="115" y="6"/>
                </a:lnTo>
                <a:lnTo>
                  <a:pt x="112" y="3"/>
                </a:lnTo>
                <a:lnTo>
                  <a:pt x="107" y="2"/>
                </a:lnTo>
                <a:lnTo>
                  <a:pt x="103" y="1"/>
                </a:lnTo>
                <a:lnTo>
                  <a:pt x="99" y="0"/>
                </a:lnTo>
                <a:lnTo>
                  <a:pt x="94" y="1"/>
                </a:lnTo>
                <a:lnTo>
                  <a:pt x="89" y="2"/>
                </a:lnTo>
                <a:lnTo>
                  <a:pt x="85" y="3"/>
                </a:lnTo>
                <a:lnTo>
                  <a:pt x="81" y="6"/>
                </a:lnTo>
                <a:lnTo>
                  <a:pt x="80" y="7"/>
                </a:lnTo>
                <a:lnTo>
                  <a:pt x="77" y="10"/>
                </a:lnTo>
                <a:lnTo>
                  <a:pt x="76" y="11"/>
                </a:lnTo>
                <a:lnTo>
                  <a:pt x="75" y="13"/>
                </a:lnTo>
                <a:lnTo>
                  <a:pt x="74" y="15"/>
                </a:lnTo>
                <a:lnTo>
                  <a:pt x="73" y="17"/>
                </a:lnTo>
                <a:lnTo>
                  <a:pt x="73" y="20"/>
                </a:lnTo>
                <a:lnTo>
                  <a:pt x="72" y="23"/>
                </a:lnTo>
                <a:lnTo>
                  <a:pt x="66" y="64"/>
                </a:lnTo>
                <a:lnTo>
                  <a:pt x="36" y="22"/>
                </a:lnTo>
                <a:lnTo>
                  <a:pt x="34" y="20"/>
                </a:lnTo>
                <a:lnTo>
                  <a:pt x="32" y="17"/>
                </a:lnTo>
                <a:lnTo>
                  <a:pt x="29" y="16"/>
                </a:lnTo>
                <a:lnTo>
                  <a:pt x="26" y="14"/>
                </a:lnTo>
                <a:lnTo>
                  <a:pt x="23" y="14"/>
                </a:lnTo>
                <a:lnTo>
                  <a:pt x="20" y="14"/>
                </a:lnTo>
                <a:lnTo>
                  <a:pt x="16" y="14"/>
                </a:lnTo>
                <a:lnTo>
                  <a:pt x="14" y="14"/>
                </a:lnTo>
                <a:lnTo>
                  <a:pt x="11" y="16"/>
                </a:lnTo>
                <a:lnTo>
                  <a:pt x="9" y="17"/>
                </a:lnTo>
                <a:lnTo>
                  <a:pt x="5" y="20"/>
                </a:lnTo>
                <a:lnTo>
                  <a:pt x="4" y="22"/>
                </a:lnTo>
                <a:lnTo>
                  <a:pt x="2" y="25"/>
                </a:lnTo>
                <a:lnTo>
                  <a:pt x="1" y="28"/>
                </a:lnTo>
                <a:lnTo>
                  <a:pt x="0" y="32"/>
                </a:lnTo>
                <a:lnTo>
                  <a:pt x="0" y="35"/>
                </a:lnTo>
                <a:lnTo>
                  <a:pt x="0" y="223"/>
                </a:lnTo>
                <a:lnTo>
                  <a:pt x="12" y="223"/>
                </a:lnTo>
                <a:lnTo>
                  <a:pt x="54" y="174"/>
                </a:lnTo>
                <a:lnTo>
                  <a:pt x="46" y="250"/>
                </a:lnTo>
                <a:lnTo>
                  <a:pt x="47" y="252"/>
                </a:lnTo>
                <a:lnTo>
                  <a:pt x="50" y="253"/>
                </a:lnTo>
                <a:lnTo>
                  <a:pt x="52" y="254"/>
                </a:lnTo>
                <a:lnTo>
                  <a:pt x="54" y="256"/>
                </a:lnTo>
                <a:lnTo>
                  <a:pt x="57" y="256"/>
                </a:lnTo>
                <a:lnTo>
                  <a:pt x="60" y="257"/>
                </a:lnTo>
                <a:lnTo>
                  <a:pt x="63" y="258"/>
                </a:lnTo>
                <a:lnTo>
                  <a:pt x="66" y="258"/>
                </a:lnTo>
                <a:lnTo>
                  <a:pt x="70" y="257"/>
                </a:lnTo>
                <a:lnTo>
                  <a:pt x="74" y="256"/>
                </a:lnTo>
                <a:lnTo>
                  <a:pt x="75" y="260"/>
                </a:lnTo>
                <a:lnTo>
                  <a:pt x="79" y="262"/>
                </a:lnTo>
                <a:lnTo>
                  <a:pt x="81" y="265"/>
                </a:lnTo>
                <a:lnTo>
                  <a:pt x="84" y="266"/>
                </a:lnTo>
                <a:lnTo>
                  <a:pt x="87" y="268"/>
                </a:lnTo>
                <a:lnTo>
                  <a:pt x="91" y="270"/>
                </a:lnTo>
                <a:lnTo>
                  <a:pt x="94" y="271"/>
                </a:lnTo>
                <a:lnTo>
                  <a:pt x="99" y="272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8" name="Freeform 39"/>
          <p:cNvSpPr>
            <a:spLocks/>
          </p:cNvSpPr>
          <p:nvPr/>
        </p:nvSpPr>
        <p:spPr bwMode="auto">
          <a:xfrm>
            <a:off x="6828872" y="3845091"/>
            <a:ext cx="45541" cy="65634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2147483647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0 w 171"/>
              <a:gd name="T57" fmla="*/ 2147483647 h 245"/>
              <a:gd name="T58" fmla="*/ 2147483647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8" y="245"/>
                </a:lnTo>
                <a:lnTo>
                  <a:pt x="91" y="244"/>
                </a:lnTo>
                <a:lnTo>
                  <a:pt x="93" y="242"/>
                </a:lnTo>
                <a:lnTo>
                  <a:pt x="96" y="241"/>
                </a:lnTo>
                <a:lnTo>
                  <a:pt x="98" y="239"/>
                </a:lnTo>
                <a:lnTo>
                  <a:pt x="100" y="235"/>
                </a:lnTo>
                <a:lnTo>
                  <a:pt x="101" y="233"/>
                </a:lnTo>
                <a:lnTo>
                  <a:pt x="101" y="230"/>
                </a:lnTo>
                <a:lnTo>
                  <a:pt x="97" y="187"/>
                </a:lnTo>
                <a:lnTo>
                  <a:pt x="97" y="185"/>
                </a:lnTo>
                <a:lnTo>
                  <a:pt x="97" y="184"/>
                </a:lnTo>
                <a:lnTo>
                  <a:pt x="98" y="183"/>
                </a:lnTo>
                <a:lnTo>
                  <a:pt x="100" y="183"/>
                </a:lnTo>
                <a:lnTo>
                  <a:pt x="101" y="183"/>
                </a:lnTo>
                <a:lnTo>
                  <a:pt x="102" y="183"/>
                </a:lnTo>
                <a:lnTo>
                  <a:pt x="103" y="184"/>
                </a:lnTo>
                <a:lnTo>
                  <a:pt x="103" y="185"/>
                </a:lnTo>
                <a:lnTo>
                  <a:pt x="108" y="225"/>
                </a:lnTo>
                <a:lnTo>
                  <a:pt x="109" y="227"/>
                </a:lnTo>
                <a:lnTo>
                  <a:pt x="110" y="229"/>
                </a:lnTo>
                <a:lnTo>
                  <a:pt x="111" y="230"/>
                </a:lnTo>
                <a:lnTo>
                  <a:pt x="112" y="231"/>
                </a:lnTo>
                <a:lnTo>
                  <a:pt x="116" y="232"/>
                </a:lnTo>
                <a:lnTo>
                  <a:pt x="118" y="232"/>
                </a:lnTo>
                <a:lnTo>
                  <a:pt x="121" y="232"/>
                </a:lnTo>
                <a:lnTo>
                  <a:pt x="124" y="231"/>
                </a:lnTo>
                <a:lnTo>
                  <a:pt x="113" y="137"/>
                </a:lnTo>
                <a:lnTo>
                  <a:pt x="126" y="137"/>
                </a:lnTo>
                <a:lnTo>
                  <a:pt x="149" y="163"/>
                </a:lnTo>
                <a:lnTo>
                  <a:pt x="149" y="121"/>
                </a:lnTo>
                <a:lnTo>
                  <a:pt x="149" y="120"/>
                </a:lnTo>
                <a:lnTo>
                  <a:pt x="150" y="119"/>
                </a:lnTo>
                <a:lnTo>
                  <a:pt x="151" y="118"/>
                </a:lnTo>
                <a:lnTo>
                  <a:pt x="152" y="118"/>
                </a:lnTo>
                <a:lnTo>
                  <a:pt x="153" y="118"/>
                </a:lnTo>
                <a:lnTo>
                  <a:pt x="154" y="119"/>
                </a:lnTo>
                <a:lnTo>
                  <a:pt x="156" y="120"/>
                </a:lnTo>
                <a:lnTo>
                  <a:pt x="156" y="121"/>
                </a:lnTo>
                <a:lnTo>
                  <a:pt x="156" y="172"/>
                </a:lnTo>
                <a:lnTo>
                  <a:pt x="171" y="190"/>
                </a:lnTo>
                <a:lnTo>
                  <a:pt x="171" y="22"/>
                </a:lnTo>
                <a:lnTo>
                  <a:pt x="170" y="19"/>
                </a:lnTo>
                <a:lnTo>
                  <a:pt x="170" y="17"/>
                </a:lnTo>
                <a:lnTo>
                  <a:pt x="168" y="14"/>
                </a:lnTo>
                <a:lnTo>
                  <a:pt x="166" y="13"/>
                </a:lnTo>
                <a:lnTo>
                  <a:pt x="164" y="13"/>
                </a:lnTo>
                <a:lnTo>
                  <a:pt x="162" y="13"/>
                </a:lnTo>
                <a:lnTo>
                  <a:pt x="161" y="13"/>
                </a:lnTo>
                <a:lnTo>
                  <a:pt x="160" y="14"/>
                </a:lnTo>
                <a:lnTo>
                  <a:pt x="158" y="15"/>
                </a:lnTo>
                <a:lnTo>
                  <a:pt x="158" y="17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8" y="9"/>
                </a:lnTo>
                <a:lnTo>
                  <a:pt x="98" y="7"/>
                </a:lnTo>
                <a:lnTo>
                  <a:pt x="96" y="3"/>
                </a:lnTo>
                <a:lnTo>
                  <a:pt x="94" y="2"/>
                </a:lnTo>
                <a:lnTo>
                  <a:pt x="92" y="1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1"/>
                </a:lnTo>
                <a:lnTo>
                  <a:pt x="79" y="1"/>
                </a:lnTo>
                <a:lnTo>
                  <a:pt x="77" y="2"/>
                </a:lnTo>
                <a:lnTo>
                  <a:pt x="76" y="3"/>
                </a:lnTo>
                <a:lnTo>
                  <a:pt x="73" y="7"/>
                </a:lnTo>
                <a:lnTo>
                  <a:pt x="72" y="9"/>
                </a:lnTo>
                <a:lnTo>
                  <a:pt x="72" y="11"/>
                </a:lnTo>
                <a:lnTo>
                  <a:pt x="64" y="70"/>
                </a:lnTo>
                <a:lnTo>
                  <a:pt x="52" y="70"/>
                </a:lnTo>
                <a:lnTo>
                  <a:pt x="13" y="17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4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0" y="190"/>
                </a:lnTo>
                <a:lnTo>
                  <a:pt x="14" y="172"/>
                </a:lnTo>
                <a:lnTo>
                  <a:pt x="14" y="121"/>
                </a:lnTo>
                <a:lnTo>
                  <a:pt x="16" y="120"/>
                </a:lnTo>
                <a:lnTo>
                  <a:pt x="16" y="119"/>
                </a:lnTo>
                <a:lnTo>
                  <a:pt x="17" y="118"/>
                </a:lnTo>
                <a:lnTo>
                  <a:pt x="18" y="118"/>
                </a:lnTo>
                <a:lnTo>
                  <a:pt x="20" y="118"/>
                </a:lnTo>
                <a:lnTo>
                  <a:pt x="21" y="119"/>
                </a:lnTo>
                <a:lnTo>
                  <a:pt x="21" y="120"/>
                </a:lnTo>
                <a:lnTo>
                  <a:pt x="22" y="121"/>
                </a:lnTo>
                <a:lnTo>
                  <a:pt x="22" y="163"/>
                </a:lnTo>
                <a:lnTo>
                  <a:pt x="44" y="137"/>
                </a:lnTo>
                <a:lnTo>
                  <a:pt x="58" y="137"/>
                </a:lnTo>
                <a:lnTo>
                  <a:pt x="47" y="231"/>
                </a:lnTo>
                <a:lnTo>
                  <a:pt x="49" y="232"/>
                </a:lnTo>
                <a:lnTo>
                  <a:pt x="52" y="232"/>
                </a:lnTo>
                <a:lnTo>
                  <a:pt x="56" y="232"/>
                </a:lnTo>
                <a:lnTo>
                  <a:pt x="58" y="231"/>
                </a:lnTo>
                <a:lnTo>
                  <a:pt x="60" y="230"/>
                </a:lnTo>
                <a:lnTo>
                  <a:pt x="61" y="229"/>
                </a:lnTo>
                <a:lnTo>
                  <a:pt x="62" y="227"/>
                </a:lnTo>
                <a:lnTo>
                  <a:pt x="63" y="225"/>
                </a:lnTo>
                <a:lnTo>
                  <a:pt x="68" y="185"/>
                </a:lnTo>
                <a:lnTo>
                  <a:pt x="68" y="184"/>
                </a:lnTo>
                <a:lnTo>
                  <a:pt x="69" y="183"/>
                </a:lnTo>
                <a:lnTo>
                  <a:pt x="70" y="183"/>
                </a:lnTo>
                <a:lnTo>
                  <a:pt x="71" y="183"/>
                </a:lnTo>
                <a:lnTo>
                  <a:pt x="73" y="183"/>
                </a:lnTo>
                <a:lnTo>
                  <a:pt x="73" y="184"/>
                </a:lnTo>
                <a:lnTo>
                  <a:pt x="74" y="185"/>
                </a:lnTo>
                <a:lnTo>
                  <a:pt x="74" y="187"/>
                </a:lnTo>
                <a:lnTo>
                  <a:pt x="69" y="230"/>
                </a:lnTo>
                <a:lnTo>
                  <a:pt x="70" y="233"/>
                </a:lnTo>
                <a:lnTo>
                  <a:pt x="71" y="235"/>
                </a:lnTo>
                <a:lnTo>
                  <a:pt x="73" y="239"/>
                </a:lnTo>
                <a:lnTo>
                  <a:pt x="74" y="241"/>
                </a:lnTo>
                <a:lnTo>
                  <a:pt x="77" y="242"/>
                </a:lnTo>
                <a:lnTo>
                  <a:pt x="80" y="244"/>
                </a:lnTo>
                <a:lnTo>
                  <a:pt x="82" y="245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9" name="Freeform 40"/>
          <p:cNvSpPr>
            <a:spLocks/>
          </p:cNvSpPr>
          <p:nvPr/>
        </p:nvSpPr>
        <p:spPr bwMode="auto">
          <a:xfrm>
            <a:off x="6749844" y="3930854"/>
            <a:ext cx="52239" cy="72330"/>
          </a:xfrm>
          <a:custGeom>
            <a:avLst/>
            <a:gdLst>
              <a:gd name="T0" fmla="*/ 2147483647 w 196"/>
              <a:gd name="T1" fmla="*/ 2147483647 h 271"/>
              <a:gd name="T2" fmla="*/ 2147483647 w 196"/>
              <a:gd name="T3" fmla="*/ 2147483647 h 271"/>
              <a:gd name="T4" fmla="*/ 2147483647 w 196"/>
              <a:gd name="T5" fmla="*/ 2147483647 h 271"/>
              <a:gd name="T6" fmla="*/ 2147483647 w 196"/>
              <a:gd name="T7" fmla="*/ 2147483647 h 271"/>
              <a:gd name="T8" fmla="*/ 2147483647 w 196"/>
              <a:gd name="T9" fmla="*/ 2147483647 h 271"/>
              <a:gd name="T10" fmla="*/ 2147483647 w 196"/>
              <a:gd name="T11" fmla="*/ 2147483647 h 271"/>
              <a:gd name="T12" fmla="*/ 2147483647 w 196"/>
              <a:gd name="T13" fmla="*/ 2147483647 h 271"/>
              <a:gd name="T14" fmla="*/ 2147483647 w 196"/>
              <a:gd name="T15" fmla="*/ 2147483647 h 271"/>
              <a:gd name="T16" fmla="*/ 2147483647 w 196"/>
              <a:gd name="T17" fmla="*/ 2147483647 h 271"/>
              <a:gd name="T18" fmla="*/ 2147483647 w 196"/>
              <a:gd name="T19" fmla="*/ 2147483647 h 271"/>
              <a:gd name="T20" fmla="*/ 2147483647 w 196"/>
              <a:gd name="T21" fmla="*/ 2147483647 h 271"/>
              <a:gd name="T22" fmla="*/ 2147483647 w 196"/>
              <a:gd name="T23" fmla="*/ 2147483647 h 271"/>
              <a:gd name="T24" fmla="*/ 2147483647 w 196"/>
              <a:gd name="T25" fmla="*/ 2147483647 h 271"/>
              <a:gd name="T26" fmla="*/ 2147483647 w 196"/>
              <a:gd name="T27" fmla="*/ 2147483647 h 271"/>
              <a:gd name="T28" fmla="*/ 2147483647 w 196"/>
              <a:gd name="T29" fmla="*/ 2147483647 h 271"/>
              <a:gd name="T30" fmla="*/ 2147483647 w 196"/>
              <a:gd name="T31" fmla="*/ 2147483647 h 271"/>
              <a:gd name="T32" fmla="*/ 2147483647 w 196"/>
              <a:gd name="T33" fmla="*/ 2147483647 h 271"/>
              <a:gd name="T34" fmla="*/ 2147483647 w 196"/>
              <a:gd name="T35" fmla="*/ 2147483647 h 271"/>
              <a:gd name="T36" fmla="*/ 2147483647 w 196"/>
              <a:gd name="T37" fmla="*/ 2147483647 h 271"/>
              <a:gd name="T38" fmla="*/ 2147483647 w 196"/>
              <a:gd name="T39" fmla="*/ 2147483647 h 271"/>
              <a:gd name="T40" fmla="*/ 2147483647 w 196"/>
              <a:gd name="T41" fmla="*/ 2147483647 h 271"/>
              <a:gd name="T42" fmla="*/ 2147483647 w 196"/>
              <a:gd name="T43" fmla="*/ 2147483647 h 271"/>
              <a:gd name="T44" fmla="*/ 2147483647 w 196"/>
              <a:gd name="T45" fmla="*/ 2147483647 h 271"/>
              <a:gd name="T46" fmla="*/ 2147483647 w 196"/>
              <a:gd name="T47" fmla="*/ 2147483647 h 271"/>
              <a:gd name="T48" fmla="*/ 2147483647 w 196"/>
              <a:gd name="T49" fmla="*/ 2147483647 h 271"/>
              <a:gd name="T50" fmla="*/ 2147483647 w 196"/>
              <a:gd name="T51" fmla="*/ 2147483647 h 271"/>
              <a:gd name="T52" fmla="*/ 2147483647 w 196"/>
              <a:gd name="T53" fmla="*/ 2147483647 h 271"/>
              <a:gd name="T54" fmla="*/ 2147483647 w 196"/>
              <a:gd name="T55" fmla="*/ 0 h 271"/>
              <a:gd name="T56" fmla="*/ 2147483647 w 196"/>
              <a:gd name="T57" fmla="*/ 2147483647 h 271"/>
              <a:gd name="T58" fmla="*/ 2147483647 w 196"/>
              <a:gd name="T59" fmla="*/ 2147483647 h 271"/>
              <a:gd name="T60" fmla="*/ 2147483647 w 196"/>
              <a:gd name="T61" fmla="*/ 2147483647 h 271"/>
              <a:gd name="T62" fmla="*/ 2147483647 w 196"/>
              <a:gd name="T63" fmla="*/ 2147483647 h 271"/>
              <a:gd name="T64" fmla="*/ 2147483647 w 196"/>
              <a:gd name="T65" fmla="*/ 2147483647 h 271"/>
              <a:gd name="T66" fmla="*/ 2147483647 w 196"/>
              <a:gd name="T67" fmla="*/ 2147483647 h 271"/>
              <a:gd name="T68" fmla="*/ 2147483647 w 196"/>
              <a:gd name="T69" fmla="*/ 2147483647 h 271"/>
              <a:gd name="T70" fmla="*/ 2147483647 w 196"/>
              <a:gd name="T71" fmla="*/ 2147483647 h 271"/>
              <a:gd name="T72" fmla="*/ 2147483647 w 196"/>
              <a:gd name="T73" fmla="*/ 2147483647 h 271"/>
              <a:gd name="T74" fmla="*/ 2147483647 w 196"/>
              <a:gd name="T75" fmla="*/ 2147483647 h 271"/>
              <a:gd name="T76" fmla="*/ 2147483647 w 196"/>
              <a:gd name="T77" fmla="*/ 2147483647 h 271"/>
              <a:gd name="T78" fmla="*/ 2147483647 w 196"/>
              <a:gd name="T79" fmla="*/ 2147483647 h 271"/>
              <a:gd name="T80" fmla="*/ 2147483647 w 196"/>
              <a:gd name="T81" fmla="*/ 2147483647 h 271"/>
              <a:gd name="T82" fmla="*/ 2147483647 w 196"/>
              <a:gd name="T83" fmla="*/ 2147483647 h 271"/>
              <a:gd name="T84" fmla="*/ 2147483647 w 196"/>
              <a:gd name="T85" fmla="*/ 2147483647 h 271"/>
              <a:gd name="T86" fmla="*/ 0 w 196"/>
              <a:gd name="T87" fmla="*/ 2147483647 h 271"/>
              <a:gd name="T88" fmla="*/ 0 w 196"/>
              <a:gd name="T89" fmla="*/ 2147483647 h 271"/>
              <a:gd name="T90" fmla="*/ 2147483647 w 196"/>
              <a:gd name="T91" fmla="*/ 2147483647 h 271"/>
              <a:gd name="T92" fmla="*/ 2147483647 w 196"/>
              <a:gd name="T93" fmla="*/ 2147483647 h 271"/>
              <a:gd name="T94" fmla="*/ 2147483647 w 196"/>
              <a:gd name="T95" fmla="*/ 2147483647 h 271"/>
              <a:gd name="T96" fmla="*/ 2147483647 w 196"/>
              <a:gd name="T97" fmla="*/ 2147483647 h 271"/>
              <a:gd name="T98" fmla="*/ 2147483647 w 196"/>
              <a:gd name="T99" fmla="*/ 2147483647 h 271"/>
              <a:gd name="T100" fmla="*/ 2147483647 w 196"/>
              <a:gd name="T101" fmla="*/ 2147483647 h 271"/>
              <a:gd name="T102" fmla="*/ 2147483647 w 196"/>
              <a:gd name="T103" fmla="*/ 2147483647 h 271"/>
              <a:gd name="T104" fmla="*/ 2147483647 w 196"/>
              <a:gd name="T105" fmla="*/ 2147483647 h 271"/>
              <a:gd name="T106" fmla="*/ 2147483647 w 196"/>
              <a:gd name="T107" fmla="*/ 2147483647 h 271"/>
              <a:gd name="T108" fmla="*/ 2147483647 w 196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"/>
              <a:gd name="T166" fmla="*/ 0 h 271"/>
              <a:gd name="T167" fmla="*/ 196 w 196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" h="271">
                <a:moveTo>
                  <a:pt x="98" y="271"/>
                </a:moveTo>
                <a:lnTo>
                  <a:pt x="102" y="271"/>
                </a:lnTo>
                <a:lnTo>
                  <a:pt x="105" y="270"/>
                </a:lnTo>
                <a:lnTo>
                  <a:pt x="109" y="269"/>
                </a:lnTo>
                <a:lnTo>
                  <a:pt x="112" y="267"/>
                </a:lnTo>
                <a:lnTo>
                  <a:pt x="115" y="265"/>
                </a:lnTo>
                <a:lnTo>
                  <a:pt x="118" y="263"/>
                </a:lnTo>
                <a:lnTo>
                  <a:pt x="121" y="260"/>
                </a:lnTo>
                <a:lnTo>
                  <a:pt x="122" y="258"/>
                </a:lnTo>
                <a:lnTo>
                  <a:pt x="126" y="258"/>
                </a:lnTo>
                <a:lnTo>
                  <a:pt x="130" y="259"/>
                </a:lnTo>
                <a:lnTo>
                  <a:pt x="133" y="259"/>
                </a:lnTo>
                <a:lnTo>
                  <a:pt x="136" y="258"/>
                </a:lnTo>
                <a:lnTo>
                  <a:pt x="139" y="258"/>
                </a:lnTo>
                <a:lnTo>
                  <a:pt x="142" y="257"/>
                </a:lnTo>
                <a:lnTo>
                  <a:pt x="144" y="255"/>
                </a:lnTo>
                <a:lnTo>
                  <a:pt x="146" y="254"/>
                </a:lnTo>
                <a:lnTo>
                  <a:pt x="149" y="253"/>
                </a:lnTo>
                <a:lnTo>
                  <a:pt x="150" y="250"/>
                </a:lnTo>
                <a:lnTo>
                  <a:pt x="142" y="174"/>
                </a:lnTo>
                <a:lnTo>
                  <a:pt x="184" y="224"/>
                </a:lnTo>
                <a:lnTo>
                  <a:pt x="196" y="224"/>
                </a:lnTo>
                <a:lnTo>
                  <a:pt x="196" y="35"/>
                </a:lnTo>
                <a:lnTo>
                  <a:pt x="196" y="31"/>
                </a:lnTo>
                <a:lnTo>
                  <a:pt x="195" y="28"/>
                </a:lnTo>
                <a:lnTo>
                  <a:pt x="194" y="26"/>
                </a:lnTo>
                <a:lnTo>
                  <a:pt x="192" y="22"/>
                </a:lnTo>
                <a:lnTo>
                  <a:pt x="191" y="20"/>
                </a:lnTo>
                <a:lnTo>
                  <a:pt x="189" y="18"/>
                </a:lnTo>
                <a:lnTo>
                  <a:pt x="185" y="16"/>
                </a:lnTo>
                <a:lnTo>
                  <a:pt x="182" y="15"/>
                </a:lnTo>
                <a:lnTo>
                  <a:pt x="179" y="15"/>
                </a:lnTo>
                <a:lnTo>
                  <a:pt x="176" y="14"/>
                </a:lnTo>
                <a:lnTo>
                  <a:pt x="173" y="15"/>
                </a:lnTo>
                <a:lnTo>
                  <a:pt x="170" y="16"/>
                </a:lnTo>
                <a:lnTo>
                  <a:pt x="166" y="16"/>
                </a:lnTo>
                <a:lnTo>
                  <a:pt x="164" y="18"/>
                </a:lnTo>
                <a:lnTo>
                  <a:pt x="162" y="20"/>
                </a:lnTo>
                <a:lnTo>
                  <a:pt x="159" y="22"/>
                </a:lnTo>
                <a:lnTo>
                  <a:pt x="129" y="64"/>
                </a:lnTo>
                <a:lnTo>
                  <a:pt x="124" y="22"/>
                </a:lnTo>
                <a:lnTo>
                  <a:pt x="124" y="24"/>
                </a:lnTo>
                <a:lnTo>
                  <a:pt x="124" y="20"/>
                </a:lnTo>
                <a:lnTo>
                  <a:pt x="123" y="18"/>
                </a:lnTo>
                <a:lnTo>
                  <a:pt x="122" y="16"/>
                </a:lnTo>
                <a:lnTo>
                  <a:pt x="121" y="14"/>
                </a:lnTo>
                <a:lnTo>
                  <a:pt x="120" y="11"/>
                </a:lnTo>
                <a:lnTo>
                  <a:pt x="119" y="10"/>
                </a:lnTo>
                <a:lnTo>
                  <a:pt x="116" y="8"/>
                </a:lnTo>
                <a:lnTo>
                  <a:pt x="114" y="6"/>
                </a:lnTo>
                <a:lnTo>
                  <a:pt x="111" y="4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lnTo>
                  <a:pt x="93" y="1"/>
                </a:lnTo>
                <a:lnTo>
                  <a:pt x="89" y="2"/>
                </a:lnTo>
                <a:lnTo>
                  <a:pt x="84" y="4"/>
                </a:lnTo>
                <a:lnTo>
                  <a:pt x="81" y="6"/>
                </a:lnTo>
                <a:lnTo>
                  <a:pt x="79" y="8"/>
                </a:lnTo>
                <a:lnTo>
                  <a:pt x="76" y="10"/>
                </a:lnTo>
                <a:lnTo>
                  <a:pt x="75" y="11"/>
                </a:lnTo>
                <a:lnTo>
                  <a:pt x="74" y="14"/>
                </a:lnTo>
                <a:lnTo>
                  <a:pt x="73" y="16"/>
                </a:lnTo>
                <a:lnTo>
                  <a:pt x="72" y="18"/>
                </a:lnTo>
                <a:lnTo>
                  <a:pt x="72" y="20"/>
                </a:lnTo>
                <a:lnTo>
                  <a:pt x="72" y="24"/>
                </a:lnTo>
                <a:lnTo>
                  <a:pt x="72" y="22"/>
                </a:lnTo>
                <a:lnTo>
                  <a:pt x="66" y="64"/>
                </a:lnTo>
                <a:lnTo>
                  <a:pt x="36" y="22"/>
                </a:lnTo>
                <a:lnTo>
                  <a:pt x="34" y="20"/>
                </a:lnTo>
                <a:lnTo>
                  <a:pt x="32" y="18"/>
                </a:lnTo>
                <a:lnTo>
                  <a:pt x="29" y="16"/>
                </a:lnTo>
                <a:lnTo>
                  <a:pt x="25" y="16"/>
                </a:lnTo>
                <a:lnTo>
                  <a:pt x="22" y="15"/>
                </a:lnTo>
                <a:lnTo>
                  <a:pt x="19" y="14"/>
                </a:lnTo>
                <a:lnTo>
                  <a:pt x="16" y="15"/>
                </a:lnTo>
                <a:lnTo>
                  <a:pt x="13" y="15"/>
                </a:lnTo>
                <a:lnTo>
                  <a:pt x="10" y="16"/>
                </a:lnTo>
                <a:lnTo>
                  <a:pt x="8" y="18"/>
                </a:lnTo>
                <a:lnTo>
                  <a:pt x="4" y="20"/>
                </a:lnTo>
                <a:lnTo>
                  <a:pt x="3" y="22"/>
                </a:lnTo>
                <a:lnTo>
                  <a:pt x="2" y="26"/>
                </a:lnTo>
                <a:lnTo>
                  <a:pt x="0" y="28"/>
                </a:lnTo>
                <a:lnTo>
                  <a:pt x="0" y="31"/>
                </a:lnTo>
                <a:lnTo>
                  <a:pt x="0" y="35"/>
                </a:lnTo>
                <a:lnTo>
                  <a:pt x="0" y="224"/>
                </a:lnTo>
                <a:lnTo>
                  <a:pt x="12" y="224"/>
                </a:lnTo>
                <a:lnTo>
                  <a:pt x="54" y="174"/>
                </a:lnTo>
                <a:lnTo>
                  <a:pt x="45" y="250"/>
                </a:lnTo>
                <a:lnTo>
                  <a:pt x="46" y="253"/>
                </a:lnTo>
                <a:lnTo>
                  <a:pt x="49" y="254"/>
                </a:lnTo>
                <a:lnTo>
                  <a:pt x="51" y="255"/>
                </a:lnTo>
                <a:lnTo>
                  <a:pt x="54" y="257"/>
                </a:lnTo>
                <a:lnTo>
                  <a:pt x="56" y="258"/>
                </a:lnTo>
                <a:lnTo>
                  <a:pt x="59" y="258"/>
                </a:lnTo>
                <a:lnTo>
                  <a:pt x="62" y="259"/>
                </a:lnTo>
                <a:lnTo>
                  <a:pt x="65" y="259"/>
                </a:lnTo>
                <a:lnTo>
                  <a:pt x="69" y="258"/>
                </a:lnTo>
                <a:lnTo>
                  <a:pt x="73" y="258"/>
                </a:lnTo>
                <a:lnTo>
                  <a:pt x="74" y="260"/>
                </a:lnTo>
                <a:lnTo>
                  <a:pt x="78" y="263"/>
                </a:lnTo>
                <a:lnTo>
                  <a:pt x="80" y="265"/>
                </a:lnTo>
                <a:lnTo>
                  <a:pt x="83" y="267"/>
                </a:lnTo>
                <a:lnTo>
                  <a:pt x="86" y="269"/>
                </a:lnTo>
                <a:lnTo>
                  <a:pt x="90" y="270"/>
                </a:lnTo>
                <a:lnTo>
                  <a:pt x="94" y="271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0" name="Freeform 41"/>
          <p:cNvSpPr>
            <a:spLocks/>
          </p:cNvSpPr>
          <p:nvPr/>
        </p:nvSpPr>
        <p:spPr bwMode="auto">
          <a:xfrm>
            <a:off x="6753863" y="3934872"/>
            <a:ext cx="45541" cy="65633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0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0 w 171"/>
              <a:gd name="T57" fmla="*/ 2147483647 h 245"/>
              <a:gd name="T58" fmla="*/ 2147483647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9" y="244"/>
                </a:lnTo>
                <a:lnTo>
                  <a:pt x="91" y="244"/>
                </a:lnTo>
                <a:lnTo>
                  <a:pt x="94" y="242"/>
                </a:lnTo>
                <a:lnTo>
                  <a:pt x="97" y="241"/>
                </a:lnTo>
                <a:lnTo>
                  <a:pt x="99" y="237"/>
                </a:lnTo>
                <a:lnTo>
                  <a:pt x="100" y="235"/>
                </a:lnTo>
                <a:lnTo>
                  <a:pt x="101" y="233"/>
                </a:lnTo>
                <a:lnTo>
                  <a:pt x="102" y="230"/>
                </a:lnTo>
                <a:lnTo>
                  <a:pt x="97" y="186"/>
                </a:lnTo>
                <a:lnTo>
                  <a:pt x="97" y="185"/>
                </a:lnTo>
                <a:lnTo>
                  <a:pt x="97" y="184"/>
                </a:lnTo>
                <a:lnTo>
                  <a:pt x="99" y="183"/>
                </a:lnTo>
                <a:lnTo>
                  <a:pt x="100" y="183"/>
                </a:lnTo>
                <a:lnTo>
                  <a:pt x="101" y="183"/>
                </a:lnTo>
                <a:lnTo>
                  <a:pt x="102" y="183"/>
                </a:lnTo>
                <a:lnTo>
                  <a:pt x="103" y="184"/>
                </a:lnTo>
                <a:lnTo>
                  <a:pt x="103" y="185"/>
                </a:lnTo>
                <a:lnTo>
                  <a:pt x="108" y="224"/>
                </a:lnTo>
                <a:lnTo>
                  <a:pt x="109" y="226"/>
                </a:lnTo>
                <a:lnTo>
                  <a:pt x="110" y="229"/>
                </a:lnTo>
                <a:lnTo>
                  <a:pt x="111" y="230"/>
                </a:lnTo>
                <a:lnTo>
                  <a:pt x="112" y="231"/>
                </a:lnTo>
                <a:lnTo>
                  <a:pt x="116" y="232"/>
                </a:lnTo>
                <a:lnTo>
                  <a:pt x="119" y="232"/>
                </a:lnTo>
                <a:lnTo>
                  <a:pt x="122" y="232"/>
                </a:lnTo>
                <a:lnTo>
                  <a:pt x="124" y="231"/>
                </a:lnTo>
                <a:lnTo>
                  <a:pt x="113" y="136"/>
                </a:lnTo>
                <a:lnTo>
                  <a:pt x="127" y="136"/>
                </a:lnTo>
                <a:lnTo>
                  <a:pt x="149" y="164"/>
                </a:lnTo>
                <a:lnTo>
                  <a:pt x="149" y="121"/>
                </a:lnTo>
                <a:lnTo>
                  <a:pt x="150" y="120"/>
                </a:lnTo>
                <a:lnTo>
                  <a:pt x="150" y="119"/>
                </a:lnTo>
                <a:lnTo>
                  <a:pt x="151" y="117"/>
                </a:lnTo>
                <a:lnTo>
                  <a:pt x="152" y="117"/>
                </a:lnTo>
                <a:lnTo>
                  <a:pt x="154" y="117"/>
                </a:lnTo>
                <a:lnTo>
                  <a:pt x="154" y="119"/>
                </a:lnTo>
                <a:lnTo>
                  <a:pt x="155" y="120"/>
                </a:lnTo>
                <a:lnTo>
                  <a:pt x="157" y="121"/>
                </a:lnTo>
                <a:lnTo>
                  <a:pt x="157" y="172"/>
                </a:lnTo>
                <a:lnTo>
                  <a:pt x="171" y="190"/>
                </a:lnTo>
                <a:lnTo>
                  <a:pt x="171" y="21"/>
                </a:lnTo>
                <a:lnTo>
                  <a:pt x="171" y="18"/>
                </a:lnTo>
                <a:lnTo>
                  <a:pt x="170" y="16"/>
                </a:lnTo>
                <a:lnTo>
                  <a:pt x="169" y="14"/>
                </a:lnTo>
                <a:lnTo>
                  <a:pt x="167" y="13"/>
                </a:lnTo>
                <a:lnTo>
                  <a:pt x="164" y="13"/>
                </a:lnTo>
                <a:lnTo>
                  <a:pt x="162" y="13"/>
                </a:lnTo>
                <a:lnTo>
                  <a:pt x="161" y="14"/>
                </a:lnTo>
                <a:lnTo>
                  <a:pt x="160" y="14"/>
                </a:lnTo>
                <a:lnTo>
                  <a:pt x="159" y="15"/>
                </a:lnTo>
                <a:lnTo>
                  <a:pt x="158" y="16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9" y="7"/>
                </a:lnTo>
                <a:lnTo>
                  <a:pt x="98" y="5"/>
                </a:lnTo>
                <a:lnTo>
                  <a:pt x="97" y="4"/>
                </a:lnTo>
                <a:lnTo>
                  <a:pt x="94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0"/>
                </a:lnTo>
                <a:lnTo>
                  <a:pt x="79" y="1"/>
                </a:lnTo>
                <a:lnTo>
                  <a:pt x="77" y="2"/>
                </a:lnTo>
                <a:lnTo>
                  <a:pt x="76" y="4"/>
                </a:lnTo>
                <a:lnTo>
                  <a:pt x="73" y="5"/>
                </a:lnTo>
                <a:lnTo>
                  <a:pt x="72" y="7"/>
                </a:lnTo>
                <a:lnTo>
                  <a:pt x="72" y="11"/>
                </a:lnTo>
                <a:lnTo>
                  <a:pt x="64" y="70"/>
                </a:lnTo>
                <a:lnTo>
                  <a:pt x="52" y="70"/>
                </a:lnTo>
                <a:lnTo>
                  <a:pt x="13" y="16"/>
                </a:lnTo>
                <a:lnTo>
                  <a:pt x="12" y="15"/>
                </a:lnTo>
                <a:lnTo>
                  <a:pt x="12" y="14"/>
                </a:lnTo>
                <a:lnTo>
                  <a:pt x="10" y="14"/>
                </a:lnTo>
                <a:lnTo>
                  <a:pt x="10" y="13"/>
                </a:lnTo>
                <a:lnTo>
                  <a:pt x="7" y="13"/>
                </a:lnTo>
                <a:lnTo>
                  <a:pt x="4" y="13"/>
                </a:lnTo>
                <a:lnTo>
                  <a:pt x="2" y="14"/>
                </a:lnTo>
                <a:lnTo>
                  <a:pt x="1" y="16"/>
                </a:lnTo>
                <a:lnTo>
                  <a:pt x="0" y="18"/>
                </a:lnTo>
                <a:lnTo>
                  <a:pt x="0" y="21"/>
                </a:lnTo>
                <a:lnTo>
                  <a:pt x="0" y="190"/>
                </a:lnTo>
                <a:lnTo>
                  <a:pt x="16" y="172"/>
                </a:lnTo>
                <a:lnTo>
                  <a:pt x="16" y="121"/>
                </a:lnTo>
                <a:lnTo>
                  <a:pt x="16" y="120"/>
                </a:lnTo>
                <a:lnTo>
                  <a:pt x="17" y="119"/>
                </a:lnTo>
                <a:lnTo>
                  <a:pt x="17" y="117"/>
                </a:lnTo>
                <a:lnTo>
                  <a:pt x="19" y="117"/>
                </a:lnTo>
                <a:lnTo>
                  <a:pt x="20" y="117"/>
                </a:lnTo>
                <a:lnTo>
                  <a:pt x="21" y="119"/>
                </a:lnTo>
                <a:lnTo>
                  <a:pt x="22" y="120"/>
                </a:lnTo>
                <a:lnTo>
                  <a:pt x="22" y="121"/>
                </a:lnTo>
                <a:lnTo>
                  <a:pt x="22" y="164"/>
                </a:lnTo>
                <a:lnTo>
                  <a:pt x="44" y="136"/>
                </a:lnTo>
                <a:lnTo>
                  <a:pt x="58" y="136"/>
                </a:lnTo>
                <a:lnTo>
                  <a:pt x="47" y="231"/>
                </a:lnTo>
                <a:lnTo>
                  <a:pt x="50" y="232"/>
                </a:lnTo>
                <a:lnTo>
                  <a:pt x="52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1" y="229"/>
                </a:lnTo>
                <a:lnTo>
                  <a:pt x="62" y="226"/>
                </a:lnTo>
                <a:lnTo>
                  <a:pt x="63" y="224"/>
                </a:lnTo>
                <a:lnTo>
                  <a:pt x="68" y="185"/>
                </a:lnTo>
                <a:lnTo>
                  <a:pt x="68" y="184"/>
                </a:lnTo>
                <a:lnTo>
                  <a:pt x="69" y="183"/>
                </a:lnTo>
                <a:lnTo>
                  <a:pt x="70" y="183"/>
                </a:lnTo>
                <a:lnTo>
                  <a:pt x="72" y="183"/>
                </a:lnTo>
                <a:lnTo>
                  <a:pt x="73" y="183"/>
                </a:lnTo>
                <a:lnTo>
                  <a:pt x="74" y="184"/>
                </a:lnTo>
                <a:lnTo>
                  <a:pt x="74" y="185"/>
                </a:lnTo>
                <a:lnTo>
                  <a:pt x="74" y="186"/>
                </a:lnTo>
                <a:lnTo>
                  <a:pt x="70" y="230"/>
                </a:lnTo>
                <a:lnTo>
                  <a:pt x="70" y="233"/>
                </a:lnTo>
                <a:lnTo>
                  <a:pt x="71" y="235"/>
                </a:lnTo>
                <a:lnTo>
                  <a:pt x="73" y="237"/>
                </a:lnTo>
                <a:lnTo>
                  <a:pt x="74" y="241"/>
                </a:lnTo>
                <a:lnTo>
                  <a:pt x="77" y="242"/>
                </a:lnTo>
                <a:lnTo>
                  <a:pt x="80" y="244"/>
                </a:lnTo>
                <a:lnTo>
                  <a:pt x="82" y="244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1" name="Freeform 42"/>
          <p:cNvSpPr>
            <a:spLocks/>
          </p:cNvSpPr>
          <p:nvPr/>
        </p:nvSpPr>
        <p:spPr bwMode="auto">
          <a:xfrm>
            <a:off x="6824855" y="3930854"/>
            <a:ext cx="52239" cy="72330"/>
          </a:xfrm>
          <a:custGeom>
            <a:avLst/>
            <a:gdLst>
              <a:gd name="T0" fmla="*/ 2147483647 w 196"/>
              <a:gd name="T1" fmla="*/ 2147483647 h 271"/>
              <a:gd name="T2" fmla="*/ 2147483647 w 196"/>
              <a:gd name="T3" fmla="*/ 2147483647 h 271"/>
              <a:gd name="T4" fmla="*/ 2147483647 w 196"/>
              <a:gd name="T5" fmla="*/ 2147483647 h 271"/>
              <a:gd name="T6" fmla="*/ 2147483647 w 196"/>
              <a:gd name="T7" fmla="*/ 2147483647 h 271"/>
              <a:gd name="T8" fmla="*/ 2147483647 w 196"/>
              <a:gd name="T9" fmla="*/ 2147483647 h 271"/>
              <a:gd name="T10" fmla="*/ 2147483647 w 196"/>
              <a:gd name="T11" fmla="*/ 2147483647 h 271"/>
              <a:gd name="T12" fmla="*/ 2147483647 w 196"/>
              <a:gd name="T13" fmla="*/ 2147483647 h 271"/>
              <a:gd name="T14" fmla="*/ 2147483647 w 196"/>
              <a:gd name="T15" fmla="*/ 2147483647 h 271"/>
              <a:gd name="T16" fmla="*/ 2147483647 w 196"/>
              <a:gd name="T17" fmla="*/ 2147483647 h 271"/>
              <a:gd name="T18" fmla="*/ 2147483647 w 196"/>
              <a:gd name="T19" fmla="*/ 2147483647 h 271"/>
              <a:gd name="T20" fmla="*/ 2147483647 w 196"/>
              <a:gd name="T21" fmla="*/ 2147483647 h 271"/>
              <a:gd name="T22" fmla="*/ 2147483647 w 196"/>
              <a:gd name="T23" fmla="*/ 2147483647 h 271"/>
              <a:gd name="T24" fmla="*/ 2147483647 w 196"/>
              <a:gd name="T25" fmla="*/ 2147483647 h 271"/>
              <a:gd name="T26" fmla="*/ 2147483647 w 196"/>
              <a:gd name="T27" fmla="*/ 2147483647 h 271"/>
              <a:gd name="T28" fmla="*/ 2147483647 w 196"/>
              <a:gd name="T29" fmla="*/ 2147483647 h 271"/>
              <a:gd name="T30" fmla="*/ 2147483647 w 196"/>
              <a:gd name="T31" fmla="*/ 2147483647 h 271"/>
              <a:gd name="T32" fmla="*/ 2147483647 w 196"/>
              <a:gd name="T33" fmla="*/ 2147483647 h 271"/>
              <a:gd name="T34" fmla="*/ 2147483647 w 196"/>
              <a:gd name="T35" fmla="*/ 2147483647 h 271"/>
              <a:gd name="T36" fmla="*/ 2147483647 w 196"/>
              <a:gd name="T37" fmla="*/ 2147483647 h 271"/>
              <a:gd name="T38" fmla="*/ 2147483647 w 196"/>
              <a:gd name="T39" fmla="*/ 2147483647 h 271"/>
              <a:gd name="T40" fmla="*/ 2147483647 w 196"/>
              <a:gd name="T41" fmla="*/ 2147483647 h 271"/>
              <a:gd name="T42" fmla="*/ 2147483647 w 196"/>
              <a:gd name="T43" fmla="*/ 2147483647 h 271"/>
              <a:gd name="T44" fmla="*/ 2147483647 w 196"/>
              <a:gd name="T45" fmla="*/ 2147483647 h 271"/>
              <a:gd name="T46" fmla="*/ 2147483647 w 196"/>
              <a:gd name="T47" fmla="*/ 2147483647 h 271"/>
              <a:gd name="T48" fmla="*/ 2147483647 w 196"/>
              <a:gd name="T49" fmla="*/ 2147483647 h 271"/>
              <a:gd name="T50" fmla="*/ 2147483647 w 196"/>
              <a:gd name="T51" fmla="*/ 2147483647 h 271"/>
              <a:gd name="T52" fmla="*/ 2147483647 w 196"/>
              <a:gd name="T53" fmla="*/ 2147483647 h 271"/>
              <a:gd name="T54" fmla="*/ 2147483647 w 196"/>
              <a:gd name="T55" fmla="*/ 0 h 271"/>
              <a:gd name="T56" fmla="*/ 2147483647 w 196"/>
              <a:gd name="T57" fmla="*/ 2147483647 h 271"/>
              <a:gd name="T58" fmla="*/ 2147483647 w 196"/>
              <a:gd name="T59" fmla="*/ 2147483647 h 271"/>
              <a:gd name="T60" fmla="*/ 2147483647 w 196"/>
              <a:gd name="T61" fmla="*/ 2147483647 h 271"/>
              <a:gd name="T62" fmla="*/ 2147483647 w 196"/>
              <a:gd name="T63" fmla="*/ 2147483647 h 271"/>
              <a:gd name="T64" fmla="*/ 2147483647 w 196"/>
              <a:gd name="T65" fmla="*/ 2147483647 h 271"/>
              <a:gd name="T66" fmla="*/ 2147483647 w 196"/>
              <a:gd name="T67" fmla="*/ 2147483647 h 271"/>
              <a:gd name="T68" fmla="*/ 2147483647 w 196"/>
              <a:gd name="T69" fmla="*/ 2147483647 h 271"/>
              <a:gd name="T70" fmla="*/ 2147483647 w 196"/>
              <a:gd name="T71" fmla="*/ 2147483647 h 271"/>
              <a:gd name="T72" fmla="*/ 2147483647 w 196"/>
              <a:gd name="T73" fmla="*/ 2147483647 h 271"/>
              <a:gd name="T74" fmla="*/ 2147483647 w 196"/>
              <a:gd name="T75" fmla="*/ 2147483647 h 271"/>
              <a:gd name="T76" fmla="*/ 2147483647 w 196"/>
              <a:gd name="T77" fmla="*/ 2147483647 h 271"/>
              <a:gd name="T78" fmla="*/ 2147483647 w 196"/>
              <a:gd name="T79" fmla="*/ 2147483647 h 271"/>
              <a:gd name="T80" fmla="*/ 2147483647 w 196"/>
              <a:gd name="T81" fmla="*/ 2147483647 h 271"/>
              <a:gd name="T82" fmla="*/ 2147483647 w 196"/>
              <a:gd name="T83" fmla="*/ 2147483647 h 271"/>
              <a:gd name="T84" fmla="*/ 2147483647 w 196"/>
              <a:gd name="T85" fmla="*/ 2147483647 h 271"/>
              <a:gd name="T86" fmla="*/ 0 w 196"/>
              <a:gd name="T87" fmla="*/ 2147483647 h 271"/>
              <a:gd name="T88" fmla="*/ 0 w 196"/>
              <a:gd name="T89" fmla="*/ 2147483647 h 271"/>
              <a:gd name="T90" fmla="*/ 2147483647 w 196"/>
              <a:gd name="T91" fmla="*/ 2147483647 h 271"/>
              <a:gd name="T92" fmla="*/ 2147483647 w 196"/>
              <a:gd name="T93" fmla="*/ 2147483647 h 271"/>
              <a:gd name="T94" fmla="*/ 2147483647 w 196"/>
              <a:gd name="T95" fmla="*/ 2147483647 h 271"/>
              <a:gd name="T96" fmla="*/ 2147483647 w 196"/>
              <a:gd name="T97" fmla="*/ 2147483647 h 271"/>
              <a:gd name="T98" fmla="*/ 2147483647 w 196"/>
              <a:gd name="T99" fmla="*/ 2147483647 h 271"/>
              <a:gd name="T100" fmla="*/ 2147483647 w 196"/>
              <a:gd name="T101" fmla="*/ 2147483647 h 271"/>
              <a:gd name="T102" fmla="*/ 2147483647 w 196"/>
              <a:gd name="T103" fmla="*/ 2147483647 h 271"/>
              <a:gd name="T104" fmla="*/ 2147483647 w 196"/>
              <a:gd name="T105" fmla="*/ 2147483647 h 271"/>
              <a:gd name="T106" fmla="*/ 2147483647 w 196"/>
              <a:gd name="T107" fmla="*/ 2147483647 h 271"/>
              <a:gd name="T108" fmla="*/ 2147483647 w 196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"/>
              <a:gd name="T166" fmla="*/ 0 h 271"/>
              <a:gd name="T167" fmla="*/ 196 w 196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" h="271">
                <a:moveTo>
                  <a:pt x="99" y="271"/>
                </a:moveTo>
                <a:lnTo>
                  <a:pt x="102" y="271"/>
                </a:lnTo>
                <a:lnTo>
                  <a:pt x="106" y="270"/>
                </a:lnTo>
                <a:lnTo>
                  <a:pt x="110" y="269"/>
                </a:lnTo>
                <a:lnTo>
                  <a:pt x="113" y="267"/>
                </a:lnTo>
                <a:lnTo>
                  <a:pt x="116" y="265"/>
                </a:lnTo>
                <a:lnTo>
                  <a:pt x="119" y="263"/>
                </a:lnTo>
                <a:lnTo>
                  <a:pt x="121" y="260"/>
                </a:lnTo>
                <a:lnTo>
                  <a:pt x="123" y="258"/>
                </a:lnTo>
                <a:lnTo>
                  <a:pt x="126" y="258"/>
                </a:lnTo>
                <a:lnTo>
                  <a:pt x="131" y="259"/>
                </a:lnTo>
                <a:lnTo>
                  <a:pt x="134" y="259"/>
                </a:lnTo>
                <a:lnTo>
                  <a:pt x="136" y="258"/>
                </a:lnTo>
                <a:lnTo>
                  <a:pt x="140" y="258"/>
                </a:lnTo>
                <a:lnTo>
                  <a:pt x="142" y="257"/>
                </a:lnTo>
                <a:lnTo>
                  <a:pt x="145" y="255"/>
                </a:lnTo>
                <a:lnTo>
                  <a:pt x="147" y="254"/>
                </a:lnTo>
                <a:lnTo>
                  <a:pt x="149" y="253"/>
                </a:lnTo>
                <a:lnTo>
                  <a:pt x="151" y="250"/>
                </a:lnTo>
                <a:lnTo>
                  <a:pt x="142" y="174"/>
                </a:lnTo>
                <a:lnTo>
                  <a:pt x="184" y="224"/>
                </a:lnTo>
                <a:lnTo>
                  <a:pt x="196" y="224"/>
                </a:lnTo>
                <a:lnTo>
                  <a:pt x="196" y="35"/>
                </a:lnTo>
                <a:lnTo>
                  <a:pt x="196" y="31"/>
                </a:lnTo>
                <a:lnTo>
                  <a:pt x="196" y="28"/>
                </a:lnTo>
                <a:lnTo>
                  <a:pt x="195" y="26"/>
                </a:lnTo>
                <a:lnTo>
                  <a:pt x="193" y="22"/>
                </a:lnTo>
                <a:lnTo>
                  <a:pt x="191" y="20"/>
                </a:lnTo>
                <a:lnTo>
                  <a:pt x="189" y="18"/>
                </a:lnTo>
                <a:lnTo>
                  <a:pt x="186" y="16"/>
                </a:lnTo>
                <a:lnTo>
                  <a:pt x="183" y="15"/>
                </a:lnTo>
                <a:lnTo>
                  <a:pt x="180" y="15"/>
                </a:lnTo>
                <a:lnTo>
                  <a:pt x="176" y="14"/>
                </a:lnTo>
                <a:lnTo>
                  <a:pt x="174" y="15"/>
                </a:lnTo>
                <a:lnTo>
                  <a:pt x="171" y="16"/>
                </a:lnTo>
                <a:lnTo>
                  <a:pt x="167" y="16"/>
                </a:lnTo>
                <a:lnTo>
                  <a:pt x="165" y="18"/>
                </a:lnTo>
                <a:lnTo>
                  <a:pt x="162" y="20"/>
                </a:lnTo>
                <a:lnTo>
                  <a:pt x="160" y="22"/>
                </a:lnTo>
                <a:lnTo>
                  <a:pt x="130" y="64"/>
                </a:lnTo>
                <a:lnTo>
                  <a:pt x="124" y="22"/>
                </a:lnTo>
                <a:lnTo>
                  <a:pt x="124" y="24"/>
                </a:lnTo>
                <a:lnTo>
                  <a:pt x="124" y="20"/>
                </a:lnTo>
                <a:lnTo>
                  <a:pt x="124" y="18"/>
                </a:lnTo>
                <a:lnTo>
                  <a:pt x="123" y="16"/>
                </a:lnTo>
                <a:lnTo>
                  <a:pt x="122" y="14"/>
                </a:lnTo>
                <a:lnTo>
                  <a:pt x="121" y="11"/>
                </a:lnTo>
                <a:lnTo>
                  <a:pt x="119" y="10"/>
                </a:lnTo>
                <a:lnTo>
                  <a:pt x="117" y="8"/>
                </a:lnTo>
                <a:lnTo>
                  <a:pt x="115" y="6"/>
                </a:lnTo>
                <a:lnTo>
                  <a:pt x="112" y="4"/>
                </a:lnTo>
                <a:lnTo>
                  <a:pt x="107" y="2"/>
                </a:lnTo>
                <a:lnTo>
                  <a:pt x="103" y="1"/>
                </a:lnTo>
                <a:lnTo>
                  <a:pt x="99" y="0"/>
                </a:lnTo>
                <a:lnTo>
                  <a:pt x="94" y="1"/>
                </a:lnTo>
                <a:lnTo>
                  <a:pt x="89" y="2"/>
                </a:lnTo>
                <a:lnTo>
                  <a:pt x="85" y="4"/>
                </a:lnTo>
                <a:lnTo>
                  <a:pt x="81" y="6"/>
                </a:lnTo>
                <a:lnTo>
                  <a:pt x="80" y="8"/>
                </a:lnTo>
                <a:lnTo>
                  <a:pt x="77" y="10"/>
                </a:lnTo>
                <a:lnTo>
                  <a:pt x="76" y="11"/>
                </a:lnTo>
                <a:lnTo>
                  <a:pt x="75" y="14"/>
                </a:lnTo>
                <a:lnTo>
                  <a:pt x="74" y="16"/>
                </a:lnTo>
                <a:lnTo>
                  <a:pt x="73" y="18"/>
                </a:lnTo>
                <a:lnTo>
                  <a:pt x="73" y="20"/>
                </a:lnTo>
                <a:lnTo>
                  <a:pt x="72" y="24"/>
                </a:lnTo>
                <a:lnTo>
                  <a:pt x="72" y="22"/>
                </a:lnTo>
                <a:lnTo>
                  <a:pt x="66" y="64"/>
                </a:lnTo>
                <a:lnTo>
                  <a:pt x="36" y="22"/>
                </a:lnTo>
                <a:lnTo>
                  <a:pt x="34" y="20"/>
                </a:lnTo>
                <a:lnTo>
                  <a:pt x="32" y="18"/>
                </a:lnTo>
                <a:lnTo>
                  <a:pt x="29" y="16"/>
                </a:lnTo>
                <a:lnTo>
                  <a:pt x="26" y="16"/>
                </a:lnTo>
                <a:lnTo>
                  <a:pt x="23" y="15"/>
                </a:lnTo>
                <a:lnTo>
                  <a:pt x="20" y="14"/>
                </a:lnTo>
                <a:lnTo>
                  <a:pt x="16" y="15"/>
                </a:lnTo>
                <a:lnTo>
                  <a:pt x="14" y="15"/>
                </a:lnTo>
                <a:lnTo>
                  <a:pt x="11" y="16"/>
                </a:lnTo>
                <a:lnTo>
                  <a:pt x="9" y="18"/>
                </a:lnTo>
                <a:lnTo>
                  <a:pt x="5" y="20"/>
                </a:lnTo>
                <a:lnTo>
                  <a:pt x="4" y="22"/>
                </a:lnTo>
                <a:lnTo>
                  <a:pt x="2" y="26"/>
                </a:lnTo>
                <a:lnTo>
                  <a:pt x="1" y="28"/>
                </a:lnTo>
                <a:lnTo>
                  <a:pt x="0" y="31"/>
                </a:lnTo>
                <a:lnTo>
                  <a:pt x="0" y="35"/>
                </a:lnTo>
                <a:lnTo>
                  <a:pt x="0" y="224"/>
                </a:lnTo>
                <a:lnTo>
                  <a:pt x="12" y="224"/>
                </a:lnTo>
                <a:lnTo>
                  <a:pt x="54" y="174"/>
                </a:lnTo>
                <a:lnTo>
                  <a:pt x="46" y="250"/>
                </a:lnTo>
                <a:lnTo>
                  <a:pt x="47" y="253"/>
                </a:lnTo>
                <a:lnTo>
                  <a:pt x="50" y="254"/>
                </a:lnTo>
                <a:lnTo>
                  <a:pt x="52" y="255"/>
                </a:lnTo>
                <a:lnTo>
                  <a:pt x="54" y="257"/>
                </a:lnTo>
                <a:lnTo>
                  <a:pt x="57" y="258"/>
                </a:lnTo>
                <a:lnTo>
                  <a:pt x="60" y="258"/>
                </a:lnTo>
                <a:lnTo>
                  <a:pt x="63" y="259"/>
                </a:lnTo>
                <a:lnTo>
                  <a:pt x="66" y="259"/>
                </a:lnTo>
                <a:lnTo>
                  <a:pt x="70" y="258"/>
                </a:lnTo>
                <a:lnTo>
                  <a:pt x="74" y="258"/>
                </a:lnTo>
                <a:lnTo>
                  <a:pt x="75" y="260"/>
                </a:lnTo>
                <a:lnTo>
                  <a:pt x="79" y="263"/>
                </a:lnTo>
                <a:lnTo>
                  <a:pt x="81" y="265"/>
                </a:lnTo>
                <a:lnTo>
                  <a:pt x="84" y="267"/>
                </a:lnTo>
                <a:lnTo>
                  <a:pt x="87" y="269"/>
                </a:lnTo>
                <a:lnTo>
                  <a:pt x="91" y="270"/>
                </a:lnTo>
                <a:lnTo>
                  <a:pt x="94" y="271"/>
                </a:lnTo>
                <a:lnTo>
                  <a:pt x="99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2" name="Freeform 43"/>
          <p:cNvSpPr>
            <a:spLocks/>
          </p:cNvSpPr>
          <p:nvPr/>
        </p:nvSpPr>
        <p:spPr bwMode="auto">
          <a:xfrm>
            <a:off x="6828872" y="3934872"/>
            <a:ext cx="45541" cy="65633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0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0 w 171"/>
              <a:gd name="T57" fmla="*/ 2147483647 h 245"/>
              <a:gd name="T58" fmla="*/ 2147483647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8" y="244"/>
                </a:lnTo>
                <a:lnTo>
                  <a:pt x="91" y="244"/>
                </a:lnTo>
                <a:lnTo>
                  <a:pt x="93" y="242"/>
                </a:lnTo>
                <a:lnTo>
                  <a:pt x="96" y="241"/>
                </a:lnTo>
                <a:lnTo>
                  <a:pt x="98" y="237"/>
                </a:lnTo>
                <a:lnTo>
                  <a:pt x="100" y="235"/>
                </a:lnTo>
                <a:lnTo>
                  <a:pt x="101" y="233"/>
                </a:lnTo>
                <a:lnTo>
                  <a:pt x="101" y="230"/>
                </a:lnTo>
                <a:lnTo>
                  <a:pt x="97" y="186"/>
                </a:lnTo>
                <a:lnTo>
                  <a:pt x="97" y="185"/>
                </a:lnTo>
                <a:lnTo>
                  <a:pt x="97" y="184"/>
                </a:lnTo>
                <a:lnTo>
                  <a:pt x="98" y="183"/>
                </a:lnTo>
                <a:lnTo>
                  <a:pt x="100" y="183"/>
                </a:lnTo>
                <a:lnTo>
                  <a:pt x="101" y="183"/>
                </a:lnTo>
                <a:lnTo>
                  <a:pt x="102" y="183"/>
                </a:lnTo>
                <a:lnTo>
                  <a:pt x="103" y="184"/>
                </a:lnTo>
                <a:lnTo>
                  <a:pt x="103" y="185"/>
                </a:lnTo>
                <a:lnTo>
                  <a:pt x="108" y="224"/>
                </a:lnTo>
                <a:lnTo>
                  <a:pt x="109" y="226"/>
                </a:lnTo>
                <a:lnTo>
                  <a:pt x="110" y="229"/>
                </a:lnTo>
                <a:lnTo>
                  <a:pt x="111" y="230"/>
                </a:lnTo>
                <a:lnTo>
                  <a:pt x="112" y="231"/>
                </a:lnTo>
                <a:lnTo>
                  <a:pt x="116" y="232"/>
                </a:lnTo>
                <a:lnTo>
                  <a:pt x="118" y="232"/>
                </a:lnTo>
                <a:lnTo>
                  <a:pt x="121" y="232"/>
                </a:lnTo>
                <a:lnTo>
                  <a:pt x="124" y="231"/>
                </a:lnTo>
                <a:lnTo>
                  <a:pt x="113" y="136"/>
                </a:lnTo>
                <a:lnTo>
                  <a:pt x="126" y="136"/>
                </a:lnTo>
                <a:lnTo>
                  <a:pt x="149" y="164"/>
                </a:lnTo>
                <a:lnTo>
                  <a:pt x="149" y="121"/>
                </a:lnTo>
                <a:lnTo>
                  <a:pt x="149" y="120"/>
                </a:lnTo>
                <a:lnTo>
                  <a:pt x="150" y="119"/>
                </a:lnTo>
                <a:lnTo>
                  <a:pt x="151" y="117"/>
                </a:lnTo>
                <a:lnTo>
                  <a:pt x="152" y="117"/>
                </a:lnTo>
                <a:lnTo>
                  <a:pt x="153" y="117"/>
                </a:lnTo>
                <a:lnTo>
                  <a:pt x="154" y="119"/>
                </a:lnTo>
                <a:lnTo>
                  <a:pt x="156" y="120"/>
                </a:lnTo>
                <a:lnTo>
                  <a:pt x="156" y="121"/>
                </a:lnTo>
                <a:lnTo>
                  <a:pt x="156" y="172"/>
                </a:lnTo>
                <a:lnTo>
                  <a:pt x="171" y="190"/>
                </a:lnTo>
                <a:lnTo>
                  <a:pt x="171" y="21"/>
                </a:lnTo>
                <a:lnTo>
                  <a:pt x="170" y="18"/>
                </a:lnTo>
                <a:lnTo>
                  <a:pt x="170" y="16"/>
                </a:lnTo>
                <a:lnTo>
                  <a:pt x="168" y="14"/>
                </a:lnTo>
                <a:lnTo>
                  <a:pt x="166" y="13"/>
                </a:lnTo>
                <a:lnTo>
                  <a:pt x="164" y="13"/>
                </a:lnTo>
                <a:lnTo>
                  <a:pt x="162" y="13"/>
                </a:lnTo>
                <a:lnTo>
                  <a:pt x="161" y="14"/>
                </a:lnTo>
                <a:lnTo>
                  <a:pt x="160" y="14"/>
                </a:lnTo>
                <a:lnTo>
                  <a:pt x="158" y="15"/>
                </a:lnTo>
                <a:lnTo>
                  <a:pt x="158" y="16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8" y="7"/>
                </a:lnTo>
                <a:lnTo>
                  <a:pt x="98" y="5"/>
                </a:lnTo>
                <a:lnTo>
                  <a:pt x="96" y="4"/>
                </a:lnTo>
                <a:lnTo>
                  <a:pt x="94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0"/>
                </a:lnTo>
                <a:lnTo>
                  <a:pt x="79" y="1"/>
                </a:lnTo>
                <a:lnTo>
                  <a:pt x="77" y="2"/>
                </a:lnTo>
                <a:lnTo>
                  <a:pt x="76" y="4"/>
                </a:lnTo>
                <a:lnTo>
                  <a:pt x="73" y="5"/>
                </a:lnTo>
                <a:lnTo>
                  <a:pt x="72" y="7"/>
                </a:lnTo>
                <a:lnTo>
                  <a:pt x="72" y="11"/>
                </a:lnTo>
                <a:lnTo>
                  <a:pt x="64" y="70"/>
                </a:lnTo>
                <a:lnTo>
                  <a:pt x="52" y="70"/>
                </a:lnTo>
                <a:lnTo>
                  <a:pt x="13" y="16"/>
                </a:lnTo>
                <a:lnTo>
                  <a:pt x="12" y="15"/>
                </a:lnTo>
                <a:lnTo>
                  <a:pt x="11" y="14"/>
                </a:lnTo>
                <a:lnTo>
                  <a:pt x="10" y="14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4"/>
                </a:lnTo>
                <a:lnTo>
                  <a:pt x="1" y="16"/>
                </a:lnTo>
                <a:lnTo>
                  <a:pt x="0" y="18"/>
                </a:lnTo>
                <a:lnTo>
                  <a:pt x="0" y="21"/>
                </a:lnTo>
                <a:lnTo>
                  <a:pt x="0" y="190"/>
                </a:lnTo>
                <a:lnTo>
                  <a:pt x="14" y="172"/>
                </a:lnTo>
                <a:lnTo>
                  <a:pt x="14" y="121"/>
                </a:lnTo>
                <a:lnTo>
                  <a:pt x="16" y="120"/>
                </a:lnTo>
                <a:lnTo>
                  <a:pt x="16" y="119"/>
                </a:lnTo>
                <a:lnTo>
                  <a:pt x="17" y="117"/>
                </a:lnTo>
                <a:lnTo>
                  <a:pt x="18" y="117"/>
                </a:lnTo>
                <a:lnTo>
                  <a:pt x="20" y="117"/>
                </a:lnTo>
                <a:lnTo>
                  <a:pt x="21" y="119"/>
                </a:lnTo>
                <a:lnTo>
                  <a:pt x="21" y="120"/>
                </a:lnTo>
                <a:lnTo>
                  <a:pt x="22" y="121"/>
                </a:lnTo>
                <a:lnTo>
                  <a:pt x="22" y="164"/>
                </a:lnTo>
                <a:lnTo>
                  <a:pt x="44" y="136"/>
                </a:lnTo>
                <a:lnTo>
                  <a:pt x="58" y="136"/>
                </a:lnTo>
                <a:lnTo>
                  <a:pt x="47" y="231"/>
                </a:lnTo>
                <a:lnTo>
                  <a:pt x="49" y="232"/>
                </a:lnTo>
                <a:lnTo>
                  <a:pt x="52" y="232"/>
                </a:lnTo>
                <a:lnTo>
                  <a:pt x="56" y="232"/>
                </a:lnTo>
                <a:lnTo>
                  <a:pt x="58" y="231"/>
                </a:lnTo>
                <a:lnTo>
                  <a:pt x="60" y="230"/>
                </a:lnTo>
                <a:lnTo>
                  <a:pt x="61" y="229"/>
                </a:lnTo>
                <a:lnTo>
                  <a:pt x="62" y="226"/>
                </a:lnTo>
                <a:lnTo>
                  <a:pt x="63" y="224"/>
                </a:lnTo>
                <a:lnTo>
                  <a:pt x="68" y="185"/>
                </a:lnTo>
                <a:lnTo>
                  <a:pt x="68" y="184"/>
                </a:lnTo>
                <a:lnTo>
                  <a:pt x="69" y="183"/>
                </a:lnTo>
                <a:lnTo>
                  <a:pt x="70" y="183"/>
                </a:lnTo>
                <a:lnTo>
                  <a:pt x="71" y="183"/>
                </a:lnTo>
                <a:lnTo>
                  <a:pt x="73" y="183"/>
                </a:lnTo>
                <a:lnTo>
                  <a:pt x="73" y="184"/>
                </a:lnTo>
                <a:lnTo>
                  <a:pt x="74" y="185"/>
                </a:lnTo>
                <a:lnTo>
                  <a:pt x="74" y="186"/>
                </a:lnTo>
                <a:lnTo>
                  <a:pt x="69" y="230"/>
                </a:lnTo>
                <a:lnTo>
                  <a:pt x="70" y="233"/>
                </a:lnTo>
                <a:lnTo>
                  <a:pt x="71" y="235"/>
                </a:lnTo>
                <a:lnTo>
                  <a:pt x="73" y="237"/>
                </a:lnTo>
                <a:lnTo>
                  <a:pt x="74" y="241"/>
                </a:lnTo>
                <a:lnTo>
                  <a:pt x="77" y="242"/>
                </a:lnTo>
                <a:lnTo>
                  <a:pt x="80" y="244"/>
                </a:lnTo>
                <a:lnTo>
                  <a:pt x="82" y="244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3" name="Freeform 44"/>
          <p:cNvSpPr>
            <a:spLocks/>
          </p:cNvSpPr>
          <p:nvPr/>
        </p:nvSpPr>
        <p:spPr bwMode="auto">
          <a:xfrm>
            <a:off x="6850303" y="3937514"/>
            <a:ext cx="2679" cy="4018"/>
          </a:xfrm>
          <a:custGeom>
            <a:avLst/>
            <a:gdLst>
              <a:gd name="T0" fmla="*/ 2147483647 w 11"/>
              <a:gd name="T1" fmla="*/ 2147483647 h 15"/>
              <a:gd name="T2" fmla="*/ 2147483647 w 11"/>
              <a:gd name="T3" fmla="*/ 2147483647 h 15"/>
              <a:gd name="T4" fmla="*/ 2147483647 w 11"/>
              <a:gd name="T5" fmla="*/ 2147483647 h 15"/>
              <a:gd name="T6" fmla="*/ 2147483647 w 11"/>
              <a:gd name="T7" fmla="*/ 2147483647 h 15"/>
              <a:gd name="T8" fmla="*/ 2147483647 w 11"/>
              <a:gd name="T9" fmla="*/ 2147483647 h 15"/>
              <a:gd name="T10" fmla="*/ 2147483647 w 11"/>
              <a:gd name="T11" fmla="*/ 2147483647 h 15"/>
              <a:gd name="T12" fmla="*/ 2147483647 w 11"/>
              <a:gd name="T13" fmla="*/ 0 h 15"/>
              <a:gd name="T14" fmla="*/ 2147483647 w 11"/>
              <a:gd name="T15" fmla="*/ 0 h 15"/>
              <a:gd name="T16" fmla="*/ 2147483647 w 11"/>
              <a:gd name="T17" fmla="*/ 0 h 15"/>
              <a:gd name="T18" fmla="*/ 2147483647 w 11"/>
              <a:gd name="T19" fmla="*/ 0 h 15"/>
              <a:gd name="T20" fmla="*/ 2147483647 w 11"/>
              <a:gd name="T21" fmla="*/ 0 h 15"/>
              <a:gd name="T22" fmla="*/ 2147483647 w 11"/>
              <a:gd name="T23" fmla="*/ 2147483647 h 15"/>
              <a:gd name="T24" fmla="*/ 2147483647 w 11"/>
              <a:gd name="T25" fmla="*/ 2147483647 h 15"/>
              <a:gd name="T26" fmla="*/ 2147483647 w 11"/>
              <a:gd name="T27" fmla="*/ 2147483647 h 15"/>
              <a:gd name="T28" fmla="*/ 0 w 11"/>
              <a:gd name="T29" fmla="*/ 2147483647 h 15"/>
              <a:gd name="T30" fmla="*/ 0 w 11"/>
              <a:gd name="T31" fmla="*/ 2147483647 h 15"/>
              <a:gd name="T32" fmla="*/ 0 w 11"/>
              <a:gd name="T33" fmla="*/ 2147483647 h 15"/>
              <a:gd name="T34" fmla="*/ 0 w 11"/>
              <a:gd name="T35" fmla="*/ 2147483647 h 15"/>
              <a:gd name="T36" fmla="*/ 2147483647 w 11"/>
              <a:gd name="T37" fmla="*/ 2147483647 h 15"/>
              <a:gd name="T38" fmla="*/ 2147483647 w 11"/>
              <a:gd name="T39" fmla="*/ 2147483647 h 15"/>
              <a:gd name="T40" fmla="*/ 2147483647 w 11"/>
              <a:gd name="T41" fmla="*/ 2147483647 h 15"/>
              <a:gd name="T42" fmla="*/ 2147483647 w 11"/>
              <a:gd name="T43" fmla="*/ 2147483647 h 15"/>
              <a:gd name="T44" fmla="*/ 2147483647 w 11"/>
              <a:gd name="T45" fmla="*/ 2147483647 h 15"/>
              <a:gd name="T46" fmla="*/ 2147483647 w 11"/>
              <a:gd name="T47" fmla="*/ 2147483647 h 15"/>
              <a:gd name="T48" fmla="*/ 2147483647 w 11"/>
              <a:gd name="T49" fmla="*/ 2147483647 h 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"/>
              <a:gd name="T76" fmla="*/ 0 h 15"/>
              <a:gd name="T77" fmla="*/ 11 w 11"/>
              <a:gd name="T78" fmla="*/ 15 h 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" h="15">
                <a:moveTo>
                  <a:pt x="9" y="10"/>
                </a:moveTo>
                <a:lnTo>
                  <a:pt x="11" y="7"/>
                </a:lnTo>
                <a:lnTo>
                  <a:pt x="11" y="5"/>
                </a:lnTo>
                <a:lnTo>
                  <a:pt x="11" y="4"/>
                </a:lnTo>
                <a:lnTo>
                  <a:pt x="11" y="3"/>
                </a:lnTo>
                <a:lnTo>
                  <a:pt x="11" y="2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4" y="3"/>
                </a:lnTo>
                <a:lnTo>
                  <a:pt x="2" y="5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1" y="14"/>
                </a:lnTo>
                <a:lnTo>
                  <a:pt x="1" y="15"/>
                </a:lnTo>
                <a:lnTo>
                  <a:pt x="2" y="15"/>
                </a:lnTo>
                <a:lnTo>
                  <a:pt x="3" y="15"/>
                </a:lnTo>
                <a:lnTo>
                  <a:pt x="4" y="14"/>
                </a:lnTo>
                <a:lnTo>
                  <a:pt x="7" y="13"/>
                </a:lnTo>
                <a:lnTo>
                  <a:pt x="9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4" name="Freeform 45"/>
          <p:cNvSpPr>
            <a:spLocks/>
          </p:cNvSpPr>
          <p:nvPr/>
        </p:nvSpPr>
        <p:spPr bwMode="auto">
          <a:xfrm>
            <a:off x="6775294" y="4153203"/>
            <a:ext cx="2679" cy="2679"/>
          </a:xfrm>
          <a:custGeom>
            <a:avLst/>
            <a:gdLst>
              <a:gd name="T0" fmla="*/ 2147483647 w 12"/>
              <a:gd name="T1" fmla="*/ 2147483647 h 13"/>
              <a:gd name="T2" fmla="*/ 2147483647 w 12"/>
              <a:gd name="T3" fmla="*/ 2147483647 h 13"/>
              <a:gd name="T4" fmla="*/ 2147483647 w 12"/>
              <a:gd name="T5" fmla="*/ 2147483647 h 13"/>
              <a:gd name="T6" fmla="*/ 2147483647 w 12"/>
              <a:gd name="T7" fmla="*/ 2147483647 h 13"/>
              <a:gd name="T8" fmla="*/ 2147483647 w 12"/>
              <a:gd name="T9" fmla="*/ 2147483647 h 13"/>
              <a:gd name="T10" fmla="*/ 2147483647 w 12"/>
              <a:gd name="T11" fmla="*/ 0 h 13"/>
              <a:gd name="T12" fmla="*/ 2147483647 w 12"/>
              <a:gd name="T13" fmla="*/ 0 h 13"/>
              <a:gd name="T14" fmla="*/ 2147483647 w 12"/>
              <a:gd name="T15" fmla="*/ 0 h 13"/>
              <a:gd name="T16" fmla="*/ 2147483647 w 12"/>
              <a:gd name="T17" fmla="*/ 0 h 13"/>
              <a:gd name="T18" fmla="*/ 2147483647 w 12"/>
              <a:gd name="T19" fmla="*/ 0 h 13"/>
              <a:gd name="T20" fmla="*/ 2147483647 w 12"/>
              <a:gd name="T21" fmla="*/ 0 h 13"/>
              <a:gd name="T22" fmla="*/ 2147483647 w 12"/>
              <a:gd name="T23" fmla="*/ 2147483647 h 13"/>
              <a:gd name="T24" fmla="*/ 2147483647 w 12"/>
              <a:gd name="T25" fmla="*/ 2147483647 h 13"/>
              <a:gd name="T26" fmla="*/ 2147483647 w 12"/>
              <a:gd name="T27" fmla="*/ 2147483647 h 13"/>
              <a:gd name="T28" fmla="*/ 0 w 12"/>
              <a:gd name="T29" fmla="*/ 2147483647 h 13"/>
              <a:gd name="T30" fmla="*/ 0 w 12"/>
              <a:gd name="T31" fmla="*/ 2147483647 h 13"/>
              <a:gd name="T32" fmla="*/ 0 w 12"/>
              <a:gd name="T33" fmla="*/ 2147483647 h 13"/>
              <a:gd name="T34" fmla="*/ 0 w 12"/>
              <a:gd name="T35" fmla="*/ 2147483647 h 13"/>
              <a:gd name="T36" fmla="*/ 2147483647 w 12"/>
              <a:gd name="T37" fmla="*/ 2147483647 h 13"/>
              <a:gd name="T38" fmla="*/ 2147483647 w 12"/>
              <a:gd name="T39" fmla="*/ 2147483647 h 13"/>
              <a:gd name="T40" fmla="*/ 2147483647 w 12"/>
              <a:gd name="T41" fmla="*/ 2147483647 h 13"/>
              <a:gd name="T42" fmla="*/ 2147483647 w 12"/>
              <a:gd name="T43" fmla="*/ 2147483647 h 13"/>
              <a:gd name="T44" fmla="*/ 2147483647 w 12"/>
              <a:gd name="T45" fmla="*/ 2147483647 h 13"/>
              <a:gd name="T46" fmla="*/ 2147483647 w 12"/>
              <a:gd name="T47" fmla="*/ 2147483647 h 13"/>
              <a:gd name="T48" fmla="*/ 2147483647 w 12"/>
              <a:gd name="T49" fmla="*/ 2147483647 h 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"/>
              <a:gd name="T76" fmla="*/ 0 h 13"/>
              <a:gd name="T77" fmla="*/ 12 w 12"/>
              <a:gd name="T78" fmla="*/ 13 h 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" h="13">
                <a:moveTo>
                  <a:pt x="10" y="9"/>
                </a:moveTo>
                <a:lnTo>
                  <a:pt x="11" y="7"/>
                </a:lnTo>
                <a:lnTo>
                  <a:pt x="12" y="3"/>
                </a:lnTo>
                <a:lnTo>
                  <a:pt x="12" y="2"/>
                </a:lnTo>
                <a:lnTo>
                  <a:pt x="12" y="1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4" y="1"/>
                </a:lnTo>
                <a:lnTo>
                  <a:pt x="2" y="5"/>
                </a:lnTo>
                <a:lnTo>
                  <a:pt x="1" y="7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1" y="13"/>
                </a:lnTo>
                <a:lnTo>
                  <a:pt x="2" y="13"/>
                </a:lnTo>
                <a:lnTo>
                  <a:pt x="4" y="13"/>
                </a:lnTo>
                <a:lnTo>
                  <a:pt x="7" y="11"/>
                </a:lnTo>
                <a:lnTo>
                  <a:pt x="10" y="9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5" name="Freeform 46"/>
          <p:cNvSpPr>
            <a:spLocks/>
          </p:cNvSpPr>
          <p:nvPr/>
        </p:nvSpPr>
        <p:spPr bwMode="auto">
          <a:xfrm>
            <a:off x="6850303" y="4153203"/>
            <a:ext cx="2679" cy="2679"/>
          </a:xfrm>
          <a:custGeom>
            <a:avLst/>
            <a:gdLst>
              <a:gd name="T0" fmla="*/ 2147483647 w 11"/>
              <a:gd name="T1" fmla="*/ 2147483647 h 13"/>
              <a:gd name="T2" fmla="*/ 2147483647 w 11"/>
              <a:gd name="T3" fmla="*/ 2147483647 h 13"/>
              <a:gd name="T4" fmla="*/ 2147483647 w 11"/>
              <a:gd name="T5" fmla="*/ 2147483647 h 13"/>
              <a:gd name="T6" fmla="*/ 2147483647 w 11"/>
              <a:gd name="T7" fmla="*/ 2147483647 h 13"/>
              <a:gd name="T8" fmla="*/ 2147483647 w 11"/>
              <a:gd name="T9" fmla="*/ 2147483647 h 13"/>
              <a:gd name="T10" fmla="*/ 2147483647 w 11"/>
              <a:gd name="T11" fmla="*/ 0 h 13"/>
              <a:gd name="T12" fmla="*/ 2147483647 w 11"/>
              <a:gd name="T13" fmla="*/ 0 h 13"/>
              <a:gd name="T14" fmla="*/ 2147483647 w 11"/>
              <a:gd name="T15" fmla="*/ 0 h 13"/>
              <a:gd name="T16" fmla="*/ 2147483647 w 11"/>
              <a:gd name="T17" fmla="*/ 0 h 13"/>
              <a:gd name="T18" fmla="*/ 2147483647 w 11"/>
              <a:gd name="T19" fmla="*/ 0 h 13"/>
              <a:gd name="T20" fmla="*/ 2147483647 w 11"/>
              <a:gd name="T21" fmla="*/ 0 h 13"/>
              <a:gd name="T22" fmla="*/ 2147483647 w 11"/>
              <a:gd name="T23" fmla="*/ 2147483647 h 13"/>
              <a:gd name="T24" fmla="*/ 2147483647 w 11"/>
              <a:gd name="T25" fmla="*/ 2147483647 h 13"/>
              <a:gd name="T26" fmla="*/ 2147483647 w 11"/>
              <a:gd name="T27" fmla="*/ 2147483647 h 13"/>
              <a:gd name="T28" fmla="*/ 0 w 11"/>
              <a:gd name="T29" fmla="*/ 2147483647 h 13"/>
              <a:gd name="T30" fmla="*/ 0 w 11"/>
              <a:gd name="T31" fmla="*/ 2147483647 h 13"/>
              <a:gd name="T32" fmla="*/ 0 w 11"/>
              <a:gd name="T33" fmla="*/ 2147483647 h 13"/>
              <a:gd name="T34" fmla="*/ 0 w 11"/>
              <a:gd name="T35" fmla="*/ 2147483647 h 13"/>
              <a:gd name="T36" fmla="*/ 2147483647 w 11"/>
              <a:gd name="T37" fmla="*/ 2147483647 h 13"/>
              <a:gd name="T38" fmla="*/ 2147483647 w 11"/>
              <a:gd name="T39" fmla="*/ 2147483647 h 13"/>
              <a:gd name="T40" fmla="*/ 2147483647 w 11"/>
              <a:gd name="T41" fmla="*/ 2147483647 h 13"/>
              <a:gd name="T42" fmla="*/ 2147483647 w 11"/>
              <a:gd name="T43" fmla="*/ 2147483647 h 13"/>
              <a:gd name="T44" fmla="*/ 2147483647 w 11"/>
              <a:gd name="T45" fmla="*/ 2147483647 h 13"/>
              <a:gd name="T46" fmla="*/ 2147483647 w 11"/>
              <a:gd name="T47" fmla="*/ 2147483647 h 13"/>
              <a:gd name="T48" fmla="*/ 2147483647 w 11"/>
              <a:gd name="T49" fmla="*/ 2147483647 h 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"/>
              <a:gd name="T76" fmla="*/ 0 h 13"/>
              <a:gd name="T77" fmla="*/ 11 w 11"/>
              <a:gd name="T78" fmla="*/ 13 h 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" h="13">
                <a:moveTo>
                  <a:pt x="9" y="9"/>
                </a:moveTo>
                <a:lnTo>
                  <a:pt x="11" y="7"/>
                </a:lnTo>
                <a:lnTo>
                  <a:pt x="11" y="3"/>
                </a:lnTo>
                <a:lnTo>
                  <a:pt x="11" y="2"/>
                </a:lnTo>
                <a:lnTo>
                  <a:pt x="11" y="1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4" y="1"/>
                </a:lnTo>
                <a:lnTo>
                  <a:pt x="2" y="5"/>
                </a:lnTo>
                <a:lnTo>
                  <a:pt x="1" y="7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1" y="13"/>
                </a:lnTo>
                <a:lnTo>
                  <a:pt x="2" y="13"/>
                </a:lnTo>
                <a:lnTo>
                  <a:pt x="3" y="13"/>
                </a:lnTo>
                <a:lnTo>
                  <a:pt x="4" y="13"/>
                </a:lnTo>
                <a:lnTo>
                  <a:pt x="7" y="11"/>
                </a:lnTo>
                <a:lnTo>
                  <a:pt x="9" y="9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6" name="Freeform 47"/>
          <p:cNvSpPr>
            <a:spLocks/>
          </p:cNvSpPr>
          <p:nvPr/>
        </p:nvSpPr>
        <p:spPr bwMode="auto">
          <a:xfrm>
            <a:off x="6775294" y="4242910"/>
            <a:ext cx="2679" cy="4018"/>
          </a:xfrm>
          <a:custGeom>
            <a:avLst/>
            <a:gdLst>
              <a:gd name="T0" fmla="*/ 2147483647 w 12"/>
              <a:gd name="T1" fmla="*/ 2147483647 h 14"/>
              <a:gd name="T2" fmla="*/ 2147483647 w 12"/>
              <a:gd name="T3" fmla="*/ 2147483647 h 14"/>
              <a:gd name="T4" fmla="*/ 2147483647 w 12"/>
              <a:gd name="T5" fmla="*/ 2147483647 h 14"/>
              <a:gd name="T6" fmla="*/ 2147483647 w 12"/>
              <a:gd name="T7" fmla="*/ 2147483647 h 14"/>
              <a:gd name="T8" fmla="*/ 2147483647 w 12"/>
              <a:gd name="T9" fmla="*/ 2147483647 h 14"/>
              <a:gd name="T10" fmla="*/ 2147483647 w 12"/>
              <a:gd name="T11" fmla="*/ 2147483647 h 14"/>
              <a:gd name="T12" fmla="*/ 2147483647 w 12"/>
              <a:gd name="T13" fmla="*/ 2147483647 h 14"/>
              <a:gd name="T14" fmla="*/ 2147483647 w 12"/>
              <a:gd name="T15" fmla="*/ 0 h 14"/>
              <a:gd name="T16" fmla="*/ 2147483647 w 12"/>
              <a:gd name="T17" fmla="*/ 0 h 14"/>
              <a:gd name="T18" fmla="*/ 2147483647 w 12"/>
              <a:gd name="T19" fmla="*/ 2147483647 h 14"/>
              <a:gd name="T20" fmla="*/ 2147483647 w 12"/>
              <a:gd name="T21" fmla="*/ 2147483647 h 14"/>
              <a:gd name="T22" fmla="*/ 2147483647 w 12"/>
              <a:gd name="T23" fmla="*/ 2147483647 h 14"/>
              <a:gd name="T24" fmla="*/ 2147483647 w 12"/>
              <a:gd name="T25" fmla="*/ 2147483647 h 14"/>
              <a:gd name="T26" fmla="*/ 2147483647 w 12"/>
              <a:gd name="T27" fmla="*/ 2147483647 h 14"/>
              <a:gd name="T28" fmla="*/ 0 w 12"/>
              <a:gd name="T29" fmla="*/ 2147483647 h 14"/>
              <a:gd name="T30" fmla="*/ 0 w 12"/>
              <a:gd name="T31" fmla="*/ 2147483647 h 14"/>
              <a:gd name="T32" fmla="*/ 0 w 12"/>
              <a:gd name="T33" fmla="*/ 2147483647 h 14"/>
              <a:gd name="T34" fmla="*/ 0 w 12"/>
              <a:gd name="T35" fmla="*/ 2147483647 h 14"/>
              <a:gd name="T36" fmla="*/ 2147483647 w 12"/>
              <a:gd name="T37" fmla="*/ 2147483647 h 14"/>
              <a:gd name="T38" fmla="*/ 2147483647 w 12"/>
              <a:gd name="T39" fmla="*/ 2147483647 h 14"/>
              <a:gd name="T40" fmla="*/ 2147483647 w 12"/>
              <a:gd name="T41" fmla="*/ 2147483647 h 14"/>
              <a:gd name="T42" fmla="*/ 2147483647 w 12"/>
              <a:gd name="T43" fmla="*/ 2147483647 h 14"/>
              <a:gd name="T44" fmla="*/ 2147483647 w 12"/>
              <a:gd name="T45" fmla="*/ 2147483647 h 14"/>
              <a:gd name="T46" fmla="*/ 2147483647 w 12"/>
              <a:gd name="T47" fmla="*/ 2147483647 h 14"/>
              <a:gd name="T48" fmla="*/ 2147483647 w 12"/>
              <a:gd name="T49" fmla="*/ 2147483647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"/>
              <a:gd name="T76" fmla="*/ 0 h 14"/>
              <a:gd name="T77" fmla="*/ 12 w 12"/>
              <a:gd name="T78" fmla="*/ 14 h 1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" h="14">
                <a:moveTo>
                  <a:pt x="10" y="10"/>
                </a:moveTo>
                <a:lnTo>
                  <a:pt x="11" y="6"/>
                </a:lnTo>
                <a:lnTo>
                  <a:pt x="12" y="4"/>
                </a:lnTo>
                <a:lnTo>
                  <a:pt x="12" y="3"/>
                </a:lnTo>
                <a:lnTo>
                  <a:pt x="12" y="2"/>
                </a:lnTo>
                <a:lnTo>
                  <a:pt x="11" y="1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7" y="1"/>
                </a:lnTo>
                <a:lnTo>
                  <a:pt x="4" y="2"/>
                </a:lnTo>
                <a:lnTo>
                  <a:pt x="2" y="4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2" y="14"/>
                </a:lnTo>
                <a:lnTo>
                  <a:pt x="4" y="14"/>
                </a:lnTo>
                <a:lnTo>
                  <a:pt x="4" y="13"/>
                </a:lnTo>
                <a:lnTo>
                  <a:pt x="7" y="12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7" name="Freeform 48"/>
          <p:cNvSpPr>
            <a:spLocks/>
          </p:cNvSpPr>
          <p:nvPr/>
        </p:nvSpPr>
        <p:spPr bwMode="auto">
          <a:xfrm>
            <a:off x="6749844" y="4146506"/>
            <a:ext cx="52239" cy="72330"/>
          </a:xfrm>
          <a:custGeom>
            <a:avLst/>
            <a:gdLst>
              <a:gd name="T0" fmla="*/ 2147483647 w 196"/>
              <a:gd name="T1" fmla="*/ 2147483647 h 271"/>
              <a:gd name="T2" fmla="*/ 2147483647 w 196"/>
              <a:gd name="T3" fmla="*/ 2147483647 h 271"/>
              <a:gd name="T4" fmla="*/ 2147483647 w 196"/>
              <a:gd name="T5" fmla="*/ 2147483647 h 271"/>
              <a:gd name="T6" fmla="*/ 2147483647 w 196"/>
              <a:gd name="T7" fmla="*/ 2147483647 h 271"/>
              <a:gd name="T8" fmla="*/ 2147483647 w 196"/>
              <a:gd name="T9" fmla="*/ 2147483647 h 271"/>
              <a:gd name="T10" fmla="*/ 2147483647 w 196"/>
              <a:gd name="T11" fmla="*/ 2147483647 h 271"/>
              <a:gd name="T12" fmla="*/ 2147483647 w 196"/>
              <a:gd name="T13" fmla="*/ 2147483647 h 271"/>
              <a:gd name="T14" fmla="*/ 2147483647 w 196"/>
              <a:gd name="T15" fmla="*/ 2147483647 h 271"/>
              <a:gd name="T16" fmla="*/ 2147483647 w 196"/>
              <a:gd name="T17" fmla="*/ 2147483647 h 271"/>
              <a:gd name="T18" fmla="*/ 2147483647 w 196"/>
              <a:gd name="T19" fmla="*/ 2147483647 h 271"/>
              <a:gd name="T20" fmla="*/ 2147483647 w 196"/>
              <a:gd name="T21" fmla="*/ 2147483647 h 271"/>
              <a:gd name="T22" fmla="*/ 2147483647 w 196"/>
              <a:gd name="T23" fmla="*/ 2147483647 h 271"/>
              <a:gd name="T24" fmla="*/ 2147483647 w 196"/>
              <a:gd name="T25" fmla="*/ 2147483647 h 271"/>
              <a:gd name="T26" fmla="*/ 2147483647 w 196"/>
              <a:gd name="T27" fmla="*/ 2147483647 h 271"/>
              <a:gd name="T28" fmla="*/ 2147483647 w 196"/>
              <a:gd name="T29" fmla="*/ 2147483647 h 271"/>
              <a:gd name="T30" fmla="*/ 2147483647 w 196"/>
              <a:gd name="T31" fmla="*/ 2147483647 h 271"/>
              <a:gd name="T32" fmla="*/ 2147483647 w 196"/>
              <a:gd name="T33" fmla="*/ 2147483647 h 271"/>
              <a:gd name="T34" fmla="*/ 2147483647 w 196"/>
              <a:gd name="T35" fmla="*/ 2147483647 h 271"/>
              <a:gd name="T36" fmla="*/ 2147483647 w 196"/>
              <a:gd name="T37" fmla="*/ 2147483647 h 271"/>
              <a:gd name="T38" fmla="*/ 2147483647 w 196"/>
              <a:gd name="T39" fmla="*/ 2147483647 h 271"/>
              <a:gd name="T40" fmla="*/ 2147483647 w 196"/>
              <a:gd name="T41" fmla="*/ 2147483647 h 271"/>
              <a:gd name="T42" fmla="*/ 2147483647 w 196"/>
              <a:gd name="T43" fmla="*/ 2147483647 h 271"/>
              <a:gd name="T44" fmla="*/ 2147483647 w 196"/>
              <a:gd name="T45" fmla="*/ 2147483647 h 271"/>
              <a:gd name="T46" fmla="*/ 2147483647 w 196"/>
              <a:gd name="T47" fmla="*/ 2147483647 h 271"/>
              <a:gd name="T48" fmla="*/ 2147483647 w 196"/>
              <a:gd name="T49" fmla="*/ 2147483647 h 271"/>
              <a:gd name="T50" fmla="*/ 2147483647 w 196"/>
              <a:gd name="T51" fmla="*/ 2147483647 h 271"/>
              <a:gd name="T52" fmla="*/ 2147483647 w 196"/>
              <a:gd name="T53" fmla="*/ 2147483647 h 271"/>
              <a:gd name="T54" fmla="*/ 2147483647 w 196"/>
              <a:gd name="T55" fmla="*/ 0 h 271"/>
              <a:gd name="T56" fmla="*/ 2147483647 w 196"/>
              <a:gd name="T57" fmla="*/ 2147483647 h 271"/>
              <a:gd name="T58" fmla="*/ 2147483647 w 196"/>
              <a:gd name="T59" fmla="*/ 2147483647 h 271"/>
              <a:gd name="T60" fmla="*/ 2147483647 w 196"/>
              <a:gd name="T61" fmla="*/ 2147483647 h 271"/>
              <a:gd name="T62" fmla="*/ 2147483647 w 196"/>
              <a:gd name="T63" fmla="*/ 2147483647 h 271"/>
              <a:gd name="T64" fmla="*/ 2147483647 w 196"/>
              <a:gd name="T65" fmla="*/ 2147483647 h 271"/>
              <a:gd name="T66" fmla="*/ 2147483647 w 196"/>
              <a:gd name="T67" fmla="*/ 2147483647 h 271"/>
              <a:gd name="T68" fmla="*/ 2147483647 w 196"/>
              <a:gd name="T69" fmla="*/ 2147483647 h 271"/>
              <a:gd name="T70" fmla="*/ 2147483647 w 196"/>
              <a:gd name="T71" fmla="*/ 2147483647 h 271"/>
              <a:gd name="T72" fmla="*/ 2147483647 w 196"/>
              <a:gd name="T73" fmla="*/ 2147483647 h 271"/>
              <a:gd name="T74" fmla="*/ 2147483647 w 196"/>
              <a:gd name="T75" fmla="*/ 2147483647 h 271"/>
              <a:gd name="T76" fmla="*/ 2147483647 w 196"/>
              <a:gd name="T77" fmla="*/ 2147483647 h 271"/>
              <a:gd name="T78" fmla="*/ 2147483647 w 196"/>
              <a:gd name="T79" fmla="*/ 2147483647 h 271"/>
              <a:gd name="T80" fmla="*/ 2147483647 w 196"/>
              <a:gd name="T81" fmla="*/ 2147483647 h 271"/>
              <a:gd name="T82" fmla="*/ 2147483647 w 196"/>
              <a:gd name="T83" fmla="*/ 2147483647 h 271"/>
              <a:gd name="T84" fmla="*/ 2147483647 w 196"/>
              <a:gd name="T85" fmla="*/ 2147483647 h 271"/>
              <a:gd name="T86" fmla="*/ 0 w 196"/>
              <a:gd name="T87" fmla="*/ 2147483647 h 271"/>
              <a:gd name="T88" fmla="*/ 0 w 196"/>
              <a:gd name="T89" fmla="*/ 2147483647 h 271"/>
              <a:gd name="T90" fmla="*/ 2147483647 w 196"/>
              <a:gd name="T91" fmla="*/ 2147483647 h 271"/>
              <a:gd name="T92" fmla="*/ 2147483647 w 196"/>
              <a:gd name="T93" fmla="*/ 2147483647 h 271"/>
              <a:gd name="T94" fmla="*/ 2147483647 w 196"/>
              <a:gd name="T95" fmla="*/ 2147483647 h 271"/>
              <a:gd name="T96" fmla="*/ 2147483647 w 196"/>
              <a:gd name="T97" fmla="*/ 2147483647 h 271"/>
              <a:gd name="T98" fmla="*/ 2147483647 w 196"/>
              <a:gd name="T99" fmla="*/ 2147483647 h 271"/>
              <a:gd name="T100" fmla="*/ 2147483647 w 196"/>
              <a:gd name="T101" fmla="*/ 2147483647 h 271"/>
              <a:gd name="T102" fmla="*/ 2147483647 w 196"/>
              <a:gd name="T103" fmla="*/ 2147483647 h 271"/>
              <a:gd name="T104" fmla="*/ 2147483647 w 196"/>
              <a:gd name="T105" fmla="*/ 2147483647 h 271"/>
              <a:gd name="T106" fmla="*/ 2147483647 w 196"/>
              <a:gd name="T107" fmla="*/ 2147483647 h 271"/>
              <a:gd name="T108" fmla="*/ 2147483647 w 196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"/>
              <a:gd name="T166" fmla="*/ 0 h 271"/>
              <a:gd name="T167" fmla="*/ 196 w 196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" h="271">
                <a:moveTo>
                  <a:pt x="98" y="271"/>
                </a:moveTo>
                <a:lnTo>
                  <a:pt x="102" y="271"/>
                </a:lnTo>
                <a:lnTo>
                  <a:pt x="105" y="270"/>
                </a:lnTo>
                <a:lnTo>
                  <a:pt x="109" y="269"/>
                </a:lnTo>
                <a:lnTo>
                  <a:pt x="112" y="267"/>
                </a:lnTo>
                <a:lnTo>
                  <a:pt x="115" y="264"/>
                </a:lnTo>
                <a:lnTo>
                  <a:pt x="118" y="262"/>
                </a:lnTo>
                <a:lnTo>
                  <a:pt x="121" y="259"/>
                </a:lnTo>
                <a:lnTo>
                  <a:pt x="122" y="257"/>
                </a:lnTo>
                <a:lnTo>
                  <a:pt x="126" y="258"/>
                </a:lnTo>
                <a:lnTo>
                  <a:pt x="130" y="258"/>
                </a:lnTo>
                <a:lnTo>
                  <a:pt x="133" y="258"/>
                </a:lnTo>
                <a:lnTo>
                  <a:pt x="136" y="258"/>
                </a:lnTo>
                <a:lnTo>
                  <a:pt x="139" y="257"/>
                </a:lnTo>
                <a:lnTo>
                  <a:pt x="142" y="256"/>
                </a:lnTo>
                <a:lnTo>
                  <a:pt x="144" y="254"/>
                </a:lnTo>
                <a:lnTo>
                  <a:pt x="146" y="252"/>
                </a:lnTo>
                <a:lnTo>
                  <a:pt x="149" y="251"/>
                </a:lnTo>
                <a:lnTo>
                  <a:pt x="150" y="249"/>
                </a:lnTo>
                <a:lnTo>
                  <a:pt x="142" y="173"/>
                </a:lnTo>
                <a:lnTo>
                  <a:pt x="184" y="223"/>
                </a:lnTo>
                <a:lnTo>
                  <a:pt x="196" y="223"/>
                </a:lnTo>
                <a:lnTo>
                  <a:pt x="196" y="34"/>
                </a:lnTo>
                <a:lnTo>
                  <a:pt x="196" y="31"/>
                </a:lnTo>
                <a:lnTo>
                  <a:pt x="195" y="28"/>
                </a:lnTo>
                <a:lnTo>
                  <a:pt x="194" y="24"/>
                </a:lnTo>
                <a:lnTo>
                  <a:pt x="192" y="22"/>
                </a:lnTo>
                <a:lnTo>
                  <a:pt x="191" y="20"/>
                </a:lnTo>
                <a:lnTo>
                  <a:pt x="189" y="17"/>
                </a:lnTo>
                <a:lnTo>
                  <a:pt x="185" y="15"/>
                </a:lnTo>
                <a:lnTo>
                  <a:pt x="182" y="14"/>
                </a:lnTo>
                <a:lnTo>
                  <a:pt x="179" y="13"/>
                </a:lnTo>
                <a:lnTo>
                  <a:pt x="176" y="13"/>
                </a:lnTo>
                <a:lnTo>
                  <a:pt x="173" y="13"/>
                </a:lnTo>
                <a:lnTo>
                  <a:pt x="170" y="14"/>
                </a:lnTo>
                <a:lnTo>
                  <a:pt x="166" y="15"/>
                </a:lnTo>
                <a:lnTo>
                  <a:pt x="164" y="17"/>
                </a:lnTo>
                <a:lnTo>
                  <a:pt x="162" y="20"/>
                </a:lnTo>
                <a:lnTo>
                  <a:pt x="159" y="22"/>
                </a:lnTo>
                <a:lnTo>
                  <a:pt x="129" y="63"/>
                </a:lnTo>
                <a:lnTo>
                  <a:pt x="124" y="22"/>
                </a:lnTo>
                <a:lnTo>
                  <a:pt x="124" y="20"/>
                </a:lnTo>
                <a:lnTo>
                  <a:pt x="123" y="18"/>
                </a:lnTo>
                <a:lnTo>
                  <a:pt x="122" y="14"/>
                </a:lnTo>
                <a:lnTo>
                  <a:pt x="121" y="13"/>
                </a:lnTo>
                <a:lnTo>
                  <a:pt x="120" y="11"/>
                </a:lnTo>
                <a:lnTo>
                  <a:pt x="119" y="9"/>
                </a:lnTo>
                <a:lnTo>
                  <a:pt x="116" y="7"/>
                </a:lnTo>
                <a:lnTo>
                  <a:pt x="114" y="5"/>
                </a:lnTo>
                <a:lnTo>
                  <a:pt x="111" y="3"/>
                </a:lnTo>
                <a:lnTo>
                  <a:pt x="106" y="1"/>
                </a:lnTo>
                <a:lnTo>
                  <a:pt x="102" y="0"/>
                </a:lnTo>
                <a:lnTo>
                  <a:pt x="98" y="0"/>
                </a:lnTo>
                <a:lnTo>
                  <a:pt x="93" y="0"/>
                </a:lnTo>
                <a:lnTo>
                  <a:pt x="89" y="1"/>
                </a:lnTo>
                <a:lnTo>
                  <a:pt x="84" y="3"/>
                </a:lnTo>
                <a:lnTo>
                  <a:pt x="81" y="5"/>
                </a:lnTo>
                <a:lnTo>
                  <a:pt x="79" y="7"/>
                </a:lnTo>
                <a:lnTo>
                  <a:pt x="76" y="9"/>
                </a:lnTo>
                <a:lnTo>
                  <a:pt x="75" y="11"/>
                </a:lnTo>
                <a:lnTo>
                  <a:pt x="74" y="13"/>
                </a:lnTo>
                <a:lnTo>
                  <a:pt x="73" y="14"/>
                </a:lnTo>
                <a:lnTo>
                  <a:pt x="72" y="18"/>
                </a:lnTo>
                <a:lnTo>
                  <a:pt x="72" y="20"/>
                </a:lnTo>
                <a:lnTo>
                  <a:pt x="72" y="22"/>
                </a:lnTo>
                <a:lnTo>
                  <a:pt x="66" y="63"/>
                </a:lnTo>
                <a:lnTo>
                  <a:pt x="36" y="22"/>
                </a:lnTo>
                <a:lnTo>
                  <a:pt x="34" y="20"/>
                </a:lnTo>
                <a:lnTo>
                  <a:pt x="32" y="17"/>
                </a:lnTo>
                <a:lnTo>
                  <a:pt x="29" y="15"/>
                </a:lnTo>
                <a:lnTo>
                  <a:pt x="25" y="14"/>
                </a:lnTo>
                <a:lnTo>
                  <a:pt x="22" y="13"/>
                </a:lnTo>
                <a:lnTo>
                  <a:pt x="19" y="13"/>
                </a:lnTo>
                <a:lnTo>
                  <a:pt x="16" y="13"/>
                </a:lnTo>
                <a:lnTo>
                  <a:pt x="13" y="14"/>
                </a:lnTo>
                <a:lnTo>
                  <a:pt x="10" y="15"/>
                </a:lnTo>
                <a:lnTo>
                  <a:pt x="8" y="17"/>
                </a:lnTo>
                <a:lnTo>
                  <a:pt x="4" y="20"/>
                </a:lnTo>
                <a:lnTo>
                  <a:pt x="3" y="22"/>
                </a:lnTo>
                <a:lnTo>
                  <a:pt x="2" y="24"/>
                </a:lnTo>
                <a:lnTo>
                  <a:pt x="0" y="28"/>
                </a:lnTo>
                <a:lnTo>
                  <a:pt x="0" y="31"/>
                </a:lnTo>
                <a:lnTo>
                  <a:pt x="0" y="34"/>
                </a:lnTo>
                <a:lnTo>
                  <a:pt x="0" y="223"/>
                </a:lnTo>
                <a:lnTo>
                  <a:pt x="12" y="223"/>
                </a:lnTo>
                <a:lnTo>
                  <a:pt x="54" y="173"/>
                </a:lnTo>
                <a:lnTo>
                  <a:pt x="45" y="249"/>
                </a:lnTo>
                <a:lnTo>
                  <a:pt x="46" y="251"/>
                </a:lnTo>
                <a:lnTo>
                  <a:pt x="49" y="252"/>
                </a:lnTo>
                <a:lnTo>
                  <a:pt x="51" y="254"/>
                </a:lnTo>
                <a:lnTo>
                  <a:pt x="54" y="256"/>
                </a:lnTo>
                <a:lnTo>
                  <a:pt x="56" y="257"/>
                </a:lnTo>
                <a:lnTo>
                  <a:pt x="59" y="258"/>
                </a:lnTo>
                <a:lnTo>
                  <a:pt x="62" y="258"/>
                </a:lnTo>
                <a:lnTo>
                  <a:pt x="65" y="258"/>
                </a:lnTo>
                <a:lnTo>
                  <a:pt x="69" y="258"/>
                </a:lnTo>
                <a:lnTo>
                  <a:pt x="73" y="257"/>
                </a:lnTo>
                <a:lnTo>
                  <a:pt x="74" y="259"/>
                </a:lnTo>
                <a:lnTo>
                  <a:pt x="78" y="262"/>
                </a:lnTo>
                <a:lnTo>
                  <a:pt x="80" y="264"/>
                </a:lnTo>
                <a:lnTo>
                  <a:pt x="83" y="267"/>
                </a:lnTo>
                <a:lnTo>
                  <a:pt x="86" y="269"/>
                </a:lnTo>
                <a:lnTo>
                  <a:pt x="90" y="270"/>
                </a:lnTo>
                <a:lnTo>
                  <a:pt x="94" y="271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8" name="Freeform 49"/>
          <p:cNvSpPr>
            <a:spLocks/>
          </p:cNvSpPr>
          <p:nvPr/>
        </p:nvSpPr>
        <p:spPr bwMode="auto">
          <a:xfrm>
            <a:off x="6753863" y="4150487"/>
            <a:ext cx="45541" cy="65634"/>
          </a:xfrm>
          <a:custGeom>
            <a:avLst/>
            <a:gdLst>
              <a:gd name="T0" fmla="*/ 2147483647 w 171"/>
              <a:gd name="T1" fmla="*/ 2147483647 h 246"/>
              <a:gd name="T2" fmla="*/ 2147483647 w 171"/>
              <a:gd name="T3" fmla="*/ 2147483647 h 246"/>
              <a:gd name="T4" fmla="*/ 2147483647 w 171"/>
              <a:gd name="T5" fmla="*/ 2147483647 h 246"/>
              <a:gd name="T6" fmla="*/ 2147483647 w 171"/>
              <a:gd name="T7" fmla="*/ 2147483647 h 246"/>
              <a:gd name="T8" fmla="*/ 2147483647 w 171"/>
              <a:gd name="T9" fmla="*/ 2147483647 h 246"/>
              <a:gd name="T10" fmla="*/ 2147483647 w 171"/>
              <a:gd name="T11" fmla="*/ 2147483647 h 246"/>
              <a:gd name="T12" fmla="*/ 2147483647 w 171"/>
              <a:gd name="T13" fmla="*/ 2147483647 h 246"/>
              <a:gd name="T14" fmla="*/ 2147483647 w 171"/>
              <a:gd name="T15" fmla="*/ 2147483647 h 246"/>
              <a:gd name="T16" fmla="*/ 2147483647 w 171"/>
              <a:gd name="T17" fmla="*/ 2147483647 h 246"/>
              <a:gd name="T18" fmla="*/ 2147483647 w 171"/>
              <a:gd name="T19" fmla="*/ 2147483647 h 246"/>
              <a:gd name="T20" fmla="*/ 2147483647 w 171"/>
              <a:gd name="T21" fmla="*/ 2147483647 h 246"/>
              <a:gd name="T22" fmla="*/ 2147483647 w 171"/>
              <a:gd name="T23" fmla="*/ 2147483647 h 246"/>
              <a:gd name="T24" fmla="*/ 2147483647 w 171"/>
              <a:gd name="T25" fmla="*/ 2147483647 h 246"/>
              <a:gd name="T26" fmla="*/ 2147483647 w 171"/>
              <a:gd name="T27" fmla="*/ 2147483647 h 246"/>
              <a:gd name="T28" fmla="*/ 2147483647 w 171"/>
              <a:gd name="T29" fmla="*/ 2147483647 h 246"/>
              <a:gd name="T30" fmla="*/ 2147483647 w 171"/>
              <a:gd name="T31" fmla="*/ 2147483647 h 246"/>
              <a:gd name="T32" fmla="*/ 2147483647 w 171"/>
              <a:gd name="T33" fmla="*/ 2147483647 h 246"/>
              <a:gd name="T34" fmla="*/ 2147483647 w 171"/>
              <a:gd name="T35" fmla="*/ 2147483647 h 246"/>
              <a:gd name="T36" fmla="*/ 2147483647 w 171"/>
              <a:gd name="T37" fmla="*/ 2147483647 h 246"/>
              <a:gd name="T38" fmla="*/ 2147483647 w 171"/>
              <a:gd name="T39" fmla="*/ 2147483647 h 246"/>
              <a:gd name="T40" fmla="*/ 2147483647 w 171"/>
              <a:gd name="T41" fmla="*/ 2147483647 h 246"/>
              <a:gd name="T42" fmla="*/ 2147483647 w 171"/>
              <a:gd name="T43" fmla="*/ 0 h 246"/>
              <a:gd name="T44" fmla="*/ 2147483647 w 171"/>
              <a:gd name="T45" fmla="*/ 2147483647 h 246"/>
              <a:gd name="T46" fmla="*/ 2147483647 w 171"/>
              <a:gd name="T47" fmla="*/ 2147483647 h 246"/>
              <a:gd name="T48" fmla="*/ 2147483647 w 171"/>
              <a:gd name="T49" fmla="*/ 2147483647 h 246"/>
              <a:gd name="T50" fmla="*/ 2147483647 w 171"/>
              <a:gd name="T51" fmla="*/ 2147483647 h 246"/>
              <a:gd name="T52" fmla="*/ 2147483647 w 171"/>
              <a:gd name="T53" fmla="*/ 2147483647 h 246"/>
              <a:gd name="T54" fmla="*/ 2147483647 w 171"/>
              <a:gd name="T55" fmla="*/ 2147483647 h 246"/>
              <a:gd name="T56" fmla="*/ 0 w 171"/>
              <a:gd name="T57" fmla="*/ 2147483647 h 246"/>
              <a:gd name="T58" fmla="*/ 2147483647 w 171"/>
              <a:gd name="T59" fmla="*/ 2147483647 h 246"/>
              <a:gd name="T60" fmla="*/ 2147483647 w 171"/>
              <a:gd name="T61" fmla="*/ 2147483647 h 246"/>
              <a:gd name="T62" fmla="*/ 2147483647 w 171"/>
              <a:gd name="T63" fmla="*/ 2147483647 h 246"/>
              <a:gd name="T64" fmla="*/ 2147483647 w 171"/>
              <a:gd name="T65" fmla="*/ 2147483647 h 246"/>
              <a:gd name="T66" fmla="*/ 2147483647 w 171"/>
              <a:gd name="T67" fmla="*/ 2147483647 h 246"/>
              <a:gd name="T68" fmla="*/ 2147483647 w 171"/>
              <a:gd name="T69" fmla="*/ 2147483647 h 246"/>
              <a:gd name="T70" fmla="*/ 2147483647 w 171"/>
              <a:gd name="T71" fmla="*/ 2147483647 h 246"/>
              <a:gd name="T72" fmla="*/ 2147483647 w 171"/>
              <a:gd name="T73" fmla="*/ 2147483647 h 246"/>
              <a:gd name="T74" fmla="*/ 2147483647 w 171"/>
              <a:gd name="T75" fmla="*/ 2147483647 h 246"/>
              <a:gd name="T76" fmla="*/ 2147483647 w 171"/>
              <a:gd name="T77" fmla="*/ 2147483647 h 246"/>
              <a:gd name="T78" fmla="*/ 2147483647 w 171"/>
              <a:gd name="T79" fmla="*/ 2147483647 h 246"/>
              <a:gd name="T80" fmla="*/ 2147483647 w 171"/>
              <a:gd name="T81" fmla="*/ 2147483647 h 246"/>
              <a:gd name="T82" fmla="*/ 2147483647 w 171"/>
              <a:gd name="T83" fmla="*/ 2147483647 h 246"/>
              <a:gd name="T84" fmla="*/ 2147483647 w 171"/>
              <a:gd name="T85" fmla="*/ 2147483647 h 24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6"/>
              <a:gd name="T131" fmla="*/ 171 w 171"/>
              <a:gd name="T132" fmla="*/ 246 h 24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6">
                <a:moveTo>
                  <a:pt x="86" y="246"/>
                </a:moveTo>
                <a:lnTo>
                  <a:pt x="89" y="246"/>
                </a:lnTo>
                <a:lnTo>
                  <a:pt x="91" y="245"/>
                </a:lnTo>
                <a:lnTo>
                  <a:pt x="94" y="244"/>
                </a:lnTo>
                <a:lnTo>
                  <a:pt x="97" y="241"/>
                </a:lnTo>
                <a:lnTo>
                  <a:pt x="99" y="239"/>
                </a:lnTo>
                <a:lnTo>
                  <a:pt x="100" y="237"/>
                </a:lnTo>
                <a:lnTo>
                  <a:pt x="101" y="234"/>
                </a:lnTo>
                <a:lnTo>
                  <a:pt x="102" y="231"/>
                </a:lnTo>
                <a:lnTo>
                  <a:pt x="97" y="187"/>
                </a:lnTo>
                <a:lnTo>
                  <a:pt x="97" y="186"/>
                </a:lnTo>
                <a:lnTo>
                  <a:pt x="97" y="185"/>
                </a:lnTo>
                <a:lnTo>
                  <a:pt x="99" y="183"/>
                </a:lnTo>
                <a:lnTo>
                  <a:pt x="100" y="183"/>
                </a:lnTo>
                <a:lnTo>
                  <a:pt x="101" y="183"/>
                </a:lnTo>
                <a:lnTo>
                  <a:pt x="102" y="185"/>
                </a:lnTo>
                <a:lnTo>
                  <a:pt x="103" y="185"/>
                </a:lnTo>
                <a:lnTo>
                  <a:pt x="103" y="187"/>
                </a:lnTo>
                <a:lnTo>
                  <a:pt x="108" y="226"/>
                </a:lnTo>
                <a:lnTo>
                  <a:pt x="109" y="228"/>
                </a:lnTo>
                <a:lnTo>
                  <a:pt x="110" y="229"/>
                </a:lnTo>
                <a:lnTo>
                  <a:pt x="111" y="230"/>
                </a:lnTo>
                <a:lnTo>
                  <a:pt x="112" y="231"/>
                </a:lnTo>
                <a:lnTo>
                  <a:pt x="116" y="232"/>
                </a:lnTo>
                <a:lnTo>
                  <a:pt x="119" y="234"/>
                </a:lnTo>
                <a:lnTo>
                  <a:pt x="122" y="232"/>
                </a:lnTo>
                <a:lnTo>
                  <a:pt x="124" y="232"/>
                </a:lnTo>
                <a:lnTo>
                  <a:pt x="113" y="138"/>
                </a:lnTo>
                <a:lnTo>
                  <a:pt x="127" y="138"/>
                </a:lnTo>
                <a:lnTo>
                  <a:pt x="149" y="165"/>
                </a:lnTo>
                <a:lnTo>
                  <a:pt x="149" y="122"/>
                </a:lnTo>
                <a:lnTo>
                  <a:pt x="150" y="120"/>
                </a:lnTo>
                <a:lnTo>
                  <a:pt x="151" y="119"/>
                </a:lnTo>
                <a:lnTo>
                  <a:pt x="152" y="118"/>
                </a:lnTo>
                <a:lnTo>
                  <a:pt x="154" y="119"/>
                </a:lnTo>
                <a:lnTo>
                  <a:pt x="154" y="120"/>
                </a:lnTo>
                <a:lnTo>
                  <a:pt x="155" y="120"/>
                </a:lnTo>
                <a:lnTo>
                  <a:pt x="157" y="122"/>
                </a:lnTo>
                <a:lnTo>
                  <a:pt x="157" y="172"/>
                </a:lnTo>
                <a:lnTo>
                  <a:pt x="171" y="190"/>
                </a:lnTo>
                <a:lnTo>
                  <a:pt x="171" y="22"/>
                </a:lnTo>
                <a:lnTo>
                  <a:pt x="171" y="20"/>
                </a:lnTo>
                <a:lnTo>
                  <a:pt x="170" y="18"/>
                </a:lnTo>
                <a:lnTo>
                  <a:pt x="169" y="16"/>
                </a:lnTo>
                <a:lnTo>
                  <a:pt x="167" y="15"/>
                </a:lnTo>
                <a:lnTo>
                  <a:pt x="164" y="13"/>
                </a:lnTo>
                <a:lnTo>
                  <a:pt x="162" y="15"/>
                </a:lnTo>
                <a:lnTo>
                  <a:pt x="161" y="15"/>
                </a:lnTo>
                <a:lnTo>
                  <a:pt x="160" y="15"/>
                </a:lnTo>
                <a:lnTo>
                  <a:pt x="159" y="16"/>
                </a:lnTo>
                <a:lnTo>
                  <a:pt x="158" y="18"/>
                </a:lnTo>
                <a:lnTo>
                  <a:pt x="119" y="70"/>
                </a:lnTo>
                <a:lnTo>
                  <a:pt x="107" y="70"/>
                </a:lnTo>
                <a:lnTo>
                  <a:pt x="99" y="12"/>
                </a:lnTo>
                <a:lnTo>
                  <a:pt x="99" y="9"/>
                </a:lnTo>
                <a:lnTo>
                  <a:pt x="98" y="7"/>
                </a:lnTo>
                <a:lnTo>
                  <a:pt x="97" y="5"/>
                </a:lnTo>
                <a:lnTo>
                  <a:pt x="94" y="3"/>
                </a:lnTo>
                <a:lnTo>
                  <a:pt x="92" y="2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1"/>
                </a:lnTo>
                <a:lnTo>
                  <a:pt x="79" y="2"/>
                </a:lnTo>
                <a:lnTo>
                  <a:pt x="77" y="3"/>
                </a:lnTo>
                <a:lnTo>
                  <a:pt x="76" y="5"/>
                </a:lnTo>
                <a:lnTo>
                  <a:pt x="73" y="7"/>
                </a:lnTo>
                <a:lnTo>
                  <a:pt x="72" y="9"/>
                </a:lnTo>
                <a:lnTo>
                  <a:pt x="72" y="12"/>
                </a:lnTo>
                <a:lnTo>
                  <a:pt x="64" y="70"/>
                </a:lnTo>
                <a:lnTo>
                  <a:pt x="52" y="70"/>
                </a:lnTo>
                <a:lnTo>
                  <a:pt x="13" y="18"/>
                </a:lnTo>
                <a:lnTo>
                  <a:pt x="12" y="16"/>
                </a:lnTo>
                <a:lnTo>
                  <a:pt x="12" y="15"/>
                </a:lnTo>
                <a:lnTo>
                  <a:pt x="10" y="15"/>
                </a:lnTo>
                <a:lnTo>
                  <a:pt x="7" y="13"/>
                </a:lnTo>
                <a:lnTo>
                  <a:pt x="4" y="15"/>
                </a:lnTo>
                <a:lnTo>
                  <a:pt x="2" y="16"/>
                </a:lnTo>
                <a:lnTo>
                  <a:pt x="1" y="18"/>
                </a:lnTo>
                <a:lnTo>
                  <a:pt x="0" y="20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2"/>
                </a:lnTo>
                <a:lnTo>
                  <a:pt x="16" y="120"/>
                </a:lnTo>
                <a:lnTo>
                  <a:pt x="17" y="120"/>
                </a:lnTo>
                <a:lnTo>
                  <a:pt x="17" y="119"/>
                </a:lnTo>
                <a:lnTo>
                  <a:pt x="19" y="118"/>
                </a:lnTo>
                <a:lnTo>
                  <a:pt x="20" y="119"/>
                </a:lnTo>
                <a:lnTo>
                  <a:pt x="21" y="120"/>
                </a:lnTo>
                <a:lnTo>
                  <a:pt x="22" y="120"/>
                </a:lnTo>
                <a:lnTo>
                  <a:pt x="22" y="122"/>
                </a:lnTo>
                <a:lnTo>
                  <a:pt x="22" y="165"/>
                </a:lnTo>
                <a:lnTo>
                  <a:pt x="44" y="138"/>
                </a:lnTo>
                <a:lnTo>
                  <a:pt x="58" y="138"/>
                </a:lnTo>
                <a:lnTo>
                  <a:pt x="47" y="232"/>
                </a:lnTo>
                <a:lnTo>
                  <a:pt x="50" y="232"/>
                </a:lnTo>
                <a:lnTo>
                  <a:pt x="52" y="234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1" y="229"/>
                </a:lnTo>
                <a:lnTo>
                  <a:pt x="62" y="228"/>
                </a:lnTo>
                <a:lnTo>
                  <a:pt x="63" y="226"/>
                </a:lnTo>
                <a:lnTo>
                  <a:pt x="68" y="187"/>
                </a:lnTo>
                <a:lnTo>
                  <a:pt x="68" y="185"/>
                </a:lnTo>
                <a:lnTo>
                  <a:pt x="69" y="185"/>
                </a:lnTo>
                <a:lnTo>
                  <a:pt x="70" y="183"/>
                </a:lnTo>
                <a:lnTo>
                  <a:pt x="72" y="183"/>
                </a:lnTo>
                <a:lnTo>
                  <a:pt x="73" y="183"/>
                </a:lnTo>
                <a:lnTo>
                  <a:pt x="74" y="185"/>
                </a:lnTo>
                <a:lnTo>
                  <a:pt x="74" y="186"/>
                </a:lnTo>
                <a:lnTo>
                  <a:pt x="74" y="187"/>
                </a:lnTo>
                <a:lnTo>
                  <a:pt x="70" y="231"/>
                </a:lnTo>
                <a:lnTo>
                  <a:pt x="70" y="234"/>
                </a:lnTo>
                <a:lnTo>
                  <a:pt x="71" y="237"/>
                </a:lnTo>
                <a:lnTo>
                  <a:pt x="73" y="239"/>
                </a:lnTo>
                <a:lnTo>
                  <a:pt x="74" y="241"/>
                </a:lnTo>
                <a:lnTo>
                  <a:pt x="77" y="244"/>
                </a:lnTo>
                <a:lnTo>
                  <a:pt x="80" y="245"/>
                </a:lnTo>
                <a:lnTo>
                  <a:pt x="82" y="246"/>
                </a:lnTo>
                <a:lnTo>
                  <a:pt x="86" y="246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9" name="Freeform 50"/>
          <p:cNvSpPr>
            <a:spLocks/>
          </p:cNvSpPr>
          <p:nvPr/>
        </p:nvSpPr>
        <p:spPr bwMode="auto">
          <a:xfrm>
            <a:off x="6824855" y="4146506"/>
            <a:ext cx="52239" cy="72330"/>
          </a:xfrm>
          <a:custGeom>
            <a:avLst/>
            <a:gdLst>
              <a:gd name="T0" fmla="*/ 2147483647 w 196"/>
              <a:gd name="T1" fmla="*/ 2147483647 h 271"/>
              <a:gd name="T2" fmla="*/ 2147483647 w 196"/>
              <a:gd name="T3" fmla="*/ 2147483647 h 271"/>
              <a:gd name="T4" fmla="*/ 2147483647 w 196"/>
              <a:gd name="T5" fmla="*/ 2147483647 h 271"/>
              <a:gd name="T6" fmla="*/ 2147483647 w 196"/>
              <a:gd name="T7" fmla="*/ 2147483647 h 271"/>
              <a:gd name="T8" fmla="*/ 2147483647 w 196"/>
              <a:gd name="T9" fmla="*/ 2147483647 h 271"/>
              <a:gd name="T10" fmla="*/ 2147483647 w 196"/>
              <a:gd name="T11" fmla="*/ 2147483647 h 271"/>
              <a:gd name="T12" fmla="*/ 2147483647 w 196"/>
              <a:gd name="T13" fmla="*/ 2147483647 h 271"/>
              <a:gd name="T14" fmla="*/ 2147483647 w 196"/>
              <a:gd name="T15" fmla="*/ 2147483647 h 271"/>
              <a:gd name="T16" fmla="*/ 2147483647 w 196"/>
              <a:gd name="T17" fmla="*/ 2147483647 h 271"/>
              <a:gd name="T18" fmla="*/ 2147483647 w 196"/>
              <a:gd name="T19" fmla="*/ 2147483647 h 271"/>
              <a:gd name="T20" fmla="*/ 2147483647 w 196"/>
              <a:gd name="T21" fmla="*/ 2147483647 h 271"/>
              <a:gd name="T22" fmla="*/ 2147483647 w 196"/>
              <a:gd name="T23" fmla="*/ 2147483647 h 271"/>
              <a:gd name="T24" fmla="*/ 2147483647 w 196"/>
              <a:gd name="T25" fmla="*/ 2147483647 h 271"/>
              <a:gd name="T26" fmla="*/ 2147483647 w 196"/>
              <a:gd name="T27" fmla="*/ 2147483647 h 271"/>
              <a:gd name="T28" fmla="*/ 2147483647 w 196"/>
              <a:gd name="T29" fmla="*/ 2147483647 h 271"/>
              <a:gd name="T30" fmla="*/ 2147483647 w 196"/>
              <a:gd name="T31" fmla="*/ 2147483647 h 271"/>
              <a:gd name="T32" fmla="*/ 2147483647 w 196"/>
              <a:gd name="T33" fmla="*/ 2147483647 h 271"/>
              <a:gd name="T34" fmla="*/ 2147483647 w 196"/>
              <a:gd name="T35" fmla="*/ 2147483647 h 271"/>
              <a:gd name="T36" fmla="*/ 2147483647 w 196"/>
              <a:gd name="T37" fmla="*/ 2147483647 h 271"/>
              <a:gd name="T38" fmla="*/ 2147483647 w 196"/>
              <a:gd name="T39" fmla="*/ 2147483647 h 271"/>
              <a:gd name="T40" fmla="*/ 2147483647 w 196"/>
              <a:gd name="T41" fmla="*/ 2147483647 h 271"/>
              <a:gd name="T42" fmla="*/ 2147483647 w 196"/>
              <a:gd name="T43" fmla="*/ 2147483647 h 271"/>
              <a:gd name="T44" fmla="*/ 2147483647 w 196"/>
              <a:gd name="T45" fmla="*/ 2147483647 h 271"/>
              <a:gd name="T46" fmla="*/ 2147483647 w 196"/>
              <a:gd name="T47" fmla="*/ 2147483647 h 271"/>
              <a:gd name="T48" fmla="*/ 2147483647 w 196"/>
              <a:gd name="T49" fmla="*/ 2147483647 h 271"/>
              <a:gd name="T50" fmla="*/ 2147483647 w 196"/>
              <a:gd name="T51" fmla="*/ 2147483647 h 271"/>
              <a:gd name="T52" fmla="*/ 2147483647 w 196"/>
              <a:gd name="T53" fmla="*/ 2147483647 h 271"/>
              <a:gd name="T54" fmla="*/ 2147483647 w 196"/>
              <a:gd name="T55" fmla="*/ 0 h 271"/>
              <a:gd name="T56" fmla="*/ 2147483647 w 196"/>
              <a:gd name="T57" fmla="*/ 2147483647 h 271"/>
              <a:gd name="T58" fmla="*/ 2147483647 w 196"/>
              <a:gd name="T59" fmla="*/ 2147483647 h 271"/>
              <a:gd name="T60" fmla="*/ 2147483647 w 196"/>
              <a:gd name="T61" fmla="*/ 2147483647 h 271"/>
              <a:gd name="T62" fmla="*/ 2147483647 w 196"/>
              <a:gd name="T63" fmla="*/ 2147483647 h 271"/>
              <a:gd name="T64" fmla="*/ 2147483647 w 196"/>
              <a:gd name="T65" fmla="*/ 2147483647 h 271"/>
              <a:gd name="T66" fmla="*/ 2147483647 w 196"/>
              <a:gd name="T67" fmla="*/ 2147483647 h 271"/>
              <a:gd name="T68" fmla="*/ 2147483647 w 196"/>
              <a:gd name="T69" fmla="*/ 2147483647 h 271"/>
              <a:gd name="T70" fmla="*/ 2147483647 w 196"/>
              <a:gd name="T71" fmla="*/ 2147483647 h 271"/>
              <a:gd name="T72" fmla="*/ 2147483647 w 196"/>
              <a:gd name="T73" fmla="*/ 2147483647 h 271"/>
              <a:gd name="T74" fmla="*/ 2147483647 w 196"/>
              <a:gd name="T75" fmla="*/ 2147483647 h 271"/>
              <a:gd name="T76" fmla="*/ 2147483647 w 196"/>
              <a:gd name="T77" fmla="*/ 2147483647 h 271"/>
              <a:gd name="T78" fmla="*/ 2147483647 w 196"/>
              <a:gd name="T79" fmla="*/ 2147483647 h 271"/>
              <a:gd name="T80" fmla="*/ 2147483647 w 196"/>
              <a:gd name="T81" fmla="*/ 2147483647 h 271"/>
              <a:gd name="T82" fmla="*/ 2147483647 w 196"/>
              <a:gd name="T83" fmla="*/ 2147483647 h 271"/>
              <a:gd name="T84" fmla="*/ 2147483647 w 196"/>
              <a:gd name="T85" fmla="*/ 2147483647 h 271"/>
              <a:gd name="T86" fmla="*/ 0 w 196"/>
              <a:gd name="T87" fmla="*/ 2147483647 h 271"/>
              <a:gd name="T88" fmla="*/ 0 w 196"/>
              <a:gd name="T89" fmla="*/ 2147483647 h 271"/>
              <a:gd name="T90" fmla="*/ 2147483647 w 196"/>
              <a:gd name="T91" fmla="*/ 2147483647 h 271"/>
              <a:gd name="T92" fmla="*/ 2147483647 w 196"/>
              <a:gd name="T93" fmla="*/ 2147483647 h 271"/>
              <a:gd name="T94" fmla="*/ 2147483647 w 196"/>
              <a:gd name="T95" fmla="*/ 2147483647 h 271"/>
              <a:gd name="T96" fmla="*/ 2147483647 w 196"/>
              <a:gd name="T97" fmla="*/ 2147483647 h 271"/>
              <a:gd name="T98" fmla="*/ 2147483647 w 196"/>
              <a:gd name="T99" fmla="*/ 2147483647 h 271"/>
              <a:gd name="T100" fmla="*/ 2147483647 w 196"/>
              <a:gd name="T101" fmla="*/ 2147483647 h 271"/>
              <a:gd name="T102" fmla="*/ 2147483647 w 196"/>
              <a:gd name="T103" fmla="*/ 2147483647 h 271"/>
              <a:gd name="T104" fmla="*/ 2147483647 w 196"/>
              <a:gd name="T105" fmla="*/ 2147483647 h 271"/>
              <a:gd name="T106" fmla="*/ 2147483647 w 196"/>
              <a:gd name="T107" fmla="*/ 2147483647 h 271"/>
              <a:gd name="T108" fmla="*/ 2147483647 w 196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"/>
              <a:gd name="T166" fmla="*/ 0 h 271"/>
              <a:gd name="T167" fmla="*/ 196 w 196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" h="271">
                <a:moveTo>
                  <a:pt x="99" y="271"/>
                </a:moveTo>
                <a:lnTo>
                  <a:pt x="102" y="271"/>
                </a:lnTo>
                <a:lnTo>
                  <a:pt x="106" y="270"/>
                </a:lnTo>
                <a:lnTo>
                  <a:pt x="110" y="269"/>
                </a:lnTo>
                <a:lnTo>
                  <a:pt x="113" y="267"/>
                </a:lnTo>
                <a:lnTo>
                  <a:pt x="116" y="264"/>
                </a:lnTo>
                <a:lnTo>
                  <a:pt x="119" y="262"/>
                </a:lnTo>
                <a:lnTo>
                  <a:pt x="121" y="259"/>
                </a:lnTo>
                <a:lnTo>
                  <a:pt x="123" y="257"/>
                </a:lnTo>
                <a:lnTo>
                  <a:pt x="126" y="258"/>
                </a:lnTo>
                <a:lnTo>
                  <a:pt x="131" y="258"/>
                </a:lnTo>
                <a:lnTo>
                  <a:pt x="134" y="258"/>
                </a:lnTo>
                <a:lnTo>
                  <a:pt x="136" y="258"/>
                </a:lnTo>
                <a:lnTo>
                  <a:pt x="140" y="257"/>
                </a:lnTo>
                <a:lnTo>
                  <a:pt x="142" y="256"/>
                </a:lnTo>
                <a:lnTo>
                  <a:pt x="145" y="254"/>
                </a:lnTo>
                <a:lnTo>
                  <a:pt x="147" y="252"/>
                </a:lnTo>
                <a:lnTo>
                  <a:pt x="149" y="251"/>
                </a:lnTo>
                <a:lnTo>
                  <a:pt x="151" y="249"/>
                </a:lnTo>
                <a:lnTo>
                  <a:pt x="142" y="173"/>
                </a:lnTo>
                <a:lnTo>
                  <a:pt x="184" y="223"/>
                </a:lnTo>
                <a:lnTo>
                  <a:pt x="196" y="223"/>
                </a:lnTo>
                <a:lnTo>
                  <a:pt x="196" y="34"/>
                </a:lnTo>
                <a:lnTo>
                  <a:pt x="196" y="31"/>
                </a:lnTo>
                <a:lnTo>
                  <a:pt x="196" y="28"/>
                </a:lnTo>
                <a:lnTo>
                  <a:pt x="195" y="24"/>
                </a:lnTo>
                <a:lnTo>
                  <a:pt x="193" y="22"/>
                </a:lnTo>
                <a:lnTo>
                  <a:pt x="191" y="20"/>
                </a:lnTo>
                <a:lnTo>
                  <a:pt x="189" y="17"/>
                </a:lnTo>
                <a:lnTo>
                  <a:pt x="186" y="15"/>
                </a:lnTo>
                <a:lnTo>
                  <a:pt x="183" y="14"/>
                </a:lnTo>
                <a:lnTo>
                  <a:pt x="180" y="13"/>
                </a:lnTo>
                <a:lnTo>
                  <a:pt x="176" y="13"/>
                </a:lnTo>
                <a:lnTo>
                  <a:pt x="174" y="13"/>
                </a:lnTo>
                <a:lnTo>
                  <a:pt x="171" y="14"/>
                </a:lnTo>
                <a:lnTo>
                  <a:pt x="167" y="15"/>
                </a:lnTo>
                <a:lnTo>
                  <a:pt x="165" y="17"/>
                </a:lnTo>
                <a:lnTo>
                  <a:pt x="162" y="20"/>
                </a:lnTo>
                <a:lnTo>
                  <a:pt x="160" y="22"/>
                </a:lnTo>
                <a:lnTo>
                  <a:pt x="130" y="63"/>
                </a:lnTo>
                <a:lnTo>
                  <a:pt x="124" y="22"/>
                </a:lnTo>
                <a:lnTo>
                  <a:pt x="124" y="20"/>
                </a:lnTo>
                <a:lnTo>
                  <a:pt x="124" y="18"/>
                </a:lnTo>
                <a:lnTo>
                  <a:pt x="123" y="14"/>
                </a:lnTo>
                <a:lnTo>
                  <a:pt x="122" y="13"/>
                </a:lnTo>
                <a:lnTo>
                  <a:pt x="121" y="11"/>
                </a:lnTo>
                <a:lnTo>
                  <a:pt x="119" y="9"/>
                </a:lnTo>
                <a:lnTo>
                  <a:pt x="117" y="7"/>
                </a:lnTo>
                <a:lnTo>
                  <a:pt x="115" y="5"/>
                </a:lnTo>
                <a:lnTo>
                  <a:pt x="112" y="3"/>
                </a:lnTo>
                <a:lnTo>
                  <a:pt x="107" y="1"/>
                </a:lnTo>
                <a:lnTo>
                  <a:pt x="103" y="0"/>
                </a:lnTo>
                <a:lnTo>
                  <a:pt x="99" y="0"/>
                </a:lnTo>
                <a:lnTo>
                  <a:pt x="94" y="0"/>
                </a:lnTo>
                <a:lnTo>
                  <a:pt x="89" y="1"/>
                </a:lnTo>
                <a:lnTo>
                  <a:pt x="85" y="3"/>
                </a:lnTo>
                <a:lnTo>
                  <a:pt x="81" y="5"/>
                </a:lnTo>
                <a:lnTo>
                  <a:pt x="80" y="7"/>
                </a:lnTo>
                <a:lnTo>
                  <a:pt x="77" y="9"/>
                </a:lnTo>
                <a:lnTo>
                  <a:pt x="76" y="11"/>
                </a:lnTo>
                <a:lnTo>
                  <a:pt x="75" y="13"/>
                </a:lnTo>
                <a:lnTo>
                  <a:pt x="74" y="14"/>
                </a:lnTo>
                <a:lnTo>
                  <a:pt x="73" y="18"/>
                </a:lnTo>
                <a:lnTo>
                  <a:pt x="73" y="20"/>
                </a:lnTo>
                <a:lnTo>
                  <a:pt x="72" y="22"/>
                </a:lnTo>
                <a:lnTo>
                  <a:pt x="66" y="63"/>
                </a:lnTo>
                <a:lnTo>
                  <a:pt x="36" y="22"/>
                </a:lnTo>
                <a:lnTo>
                  <a:pt x="34" y="20"/>
                </a:lnTo>
                <a:lnTo>
                  <a:pt x="32" y="17"/>
                </a:lnTo>
                <a:lnTo>
                  <a:pt x="29" y="15"/>
                </a:lnTo>
                <a:lnTo>
                  <a:pt x="26" y="14"/>
                </a:lnTo>
                <a:lnTo>
                  <a:pt x="23" y="13"/>
                </a:lnTo>
                <a:lnTo>
                  <a:pt x="20" y="13"/>
                </a:lnTo>
                <a:lnTo>
                  <a:pt x="16" y="13"/>
                </a:lnTo>
                <a:lnTo>
                  <a:pt x="14" y="14"/>
                </a:lnTo>
                <a:lnTo>
                  <a:pt x="11" y="15"/>
                </a:lnTo>
                <a:lnTo>
                  <a:pt x="9" y="17"/>
                </a:lnTo>
                <a:lnTo>
                  <a:pt x="5" y="20"/>
                </a:lnTo>
                <a:lnTo>
                  <a:pt x="4" y="22"/>
                </a:lnTo>
                <a:lnTo>
                  <a:pt x="2" y="24"/>
                </a:lnTo>
                <a:lnTo>
                  <a:pt x="1" y="28"/>
                </a:lnTo>
                <a:lnTo>
                  <a:pt x="0" y="31"/>
                </a:lnTo>
                <a:lnTo>
                  <a:pt x="0" y="34"/>
                </a:lnTo>
                <a:lnTo>
                  <a:pt x="0" y="223"/>
                </a:lnTo>
                <a:lnTo>
                  <a:pt x="12" y="223"/>
                </a:lnTo>
                <a:lnTo>
                  <a:pt x="54" y="173"/>
                </a:lnTo>
                <a:lnTo>
                  <a:pt x="46" y="249"/>
                </a:lnTo>
                <a:lnTo>
                  <a:pt x="47" y="251"/>
                </a:lnTo>
                <a:lnTo>
                  <a:pt x="50" y="252"/>
                </a:lnTo>
                <a:lnTo>
                  <a:pt x="52" y="254"/>
                </a:lnTo>
                <a:lnTo>
                  <a:pt x="54" y="256"/>
                </a:lnTo>
                <a:lnTo>
                  <a:pt x="57" y="257"/>
                </a:lnTo>
                <a:lnTo>
                  <a:pt x="60" y="258"/>
                </a:lnTo>
                <a:lnTo>
                  <a:pt x="63" y="258"/>
                </a:lnTo>
                <a:lnTo>
                  <a:pt x="66" y="258"/>
                </a:lnTo>
                <a:lnTo>
                  <a:pt x="70" y="258"/>
                </a:lnTo>
                <a:lnTo>
                  <a:pt x="74" y="257"/>
                </a:lnTo>
                <a:lnTo>
                  <a:pt x="75" y="259"/>
                </a:lnTo>
                <a:lnTo>
                  <a:pt x="79" y="262"/>
                </a:lnTo>
                <a:lnTo>
                  <a:pt x="81" y="264"/>
                </a:lnTo>
                <a:lnTo>
                  <a:pt x="84" y="267"/>
                </a:lnTo>
                <a:lnTo>
                  <a:pt x="87" y="269"/>
                </a:lnTo>
                <a:lnTo>
                  <a:pt x="91" y="270"/>
                </a:lnTo>
                <a:lnTo>
                  <a:pt x="94" y="271"/>
                </a:lnTo>
                <a:lnTo>
                  <a:pt x="99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0" name="Freeform 51"/>
          <p:cNvSpPr>
            <a:spLocks/>
          </p:cNvSpPr>
          <p:nvPr/>
        </p:nvSpPr>
        <p:spPr bwMode="auto">
          <a:xfrm>
            <a:off x="6828872" y="4150487"/>
            <a:ext cx="45541" cy="65634"/>
          </a:xfrm>
          <a:custGeom>
            <a:avLst/>
            <a:gdLst>
              <a:gd name="T0" fmla="*/ 2147483647 w 171"/>
              <a:gd name="T1" fmla="*/ 2147483647 h 246"/>
              <a:gd name="T2" fmla="*/ 2147483647 w 171"/>
              <a:gd name="T3" fmla="*/ 2147483647 h 246"/>
              <a:gd name="T4" fmla="*/ 2147483647 w 171"/>
              <a:gd name="T5" fmla="*/ 2147483647 h 246"/>
              <a:gd name="T6" fmla="*/ 2147483647 w 171"/>
              <a:gd name="T7" fmla="*/ 2147483647 h 246"/>
              <a:gd name="T8" fmla="*/ 2147483647 w 171"/>
              <a:gd name="T9" fmla="*/ 2147483647 h 246"/>
              <a:gd name="T10" fmla="*/ 2147483647 w 171"/>
              <a:gd name="T11" fmla="*/ 2147483647 h 246"/>
              <a:gd name="T12" fmla="*/ 2147483647 w 171"/>
              <a:gd name="T13" fmla="*/ 2147483647 h 246"/>
              <a:gd name="T14" fmla="*/ 2147483647 w 171"/>
              <a:gd name="T15" fmla="*/ 2147483647 h 246"/>
              <a:gd name="T16" fmla="*/ 2147483647 w 171"/>
              <a:gd name="T17" fmla="*/ 2147483647 h 246"/>
              <a:gd name="T18" fmla="*/ 2147483647 w 171"/>
              <a:gd name="T19" fmla="*/ 2147483647 h 246"/>
              <a:gd name="T20" fmla="*/ 2147483647 w 171"/>
              <a:gd name="T21" fmla="*/ 2147483647 h 246"/>
              <a:gd name="T22" fmla="*/ 2147483647 w 171"/>
              <a:gd name="T23" fmla="*/ 2147483647 h 246"/>
              <a:gd name="T24" fmla="*/ 2147483647 w 171"/>
              <a:gd name="T25" fmla="*/ 2147483647 h 246"/>
              <a:gd name="T26" fmla="*/ 2147483647 w 171"/>
              <a:gd name="T27" fmla="*/ 2147483647 h 246"/>
              <a:gd name="T28" fmla="*/ 2147483647 w 171"/>
              <a:gd name="T29" fmla="*/ 2147483647 h 246"/>
              <a:gd name="T30" fmla="*/ 2147483647 w 171"/>
              <a:gd name="T31" fmla="*/ 2147483647 h 246"/>
              <a:gd name="T32" fmla="*/ 2147483647 w 171"/>
              <a:gd name="T33" fmla="*/ 2147483647 h 246"/>
              <a:gd name="T34" fmla="*/ 2147483647 w 171"/>
              <a:gd name="T35" fmla="*/ 2147483647 h 246"/>
              <a:gd name="T36" fmla="*/ 2147483647 w 171"/>
              <a:gd name="T37" fmla="*/ 2147483647 h 246"/>
              <a:gd name="T38" fmla="*/ 2147483647 w 171"/>
              <a:gd name="T39" fmla="*/ 2147483647 h 246"/>
              <a:gd name="T40" fmla="*/ 2147483647 w 171"/>
              <a:gd name="T41" fmla="*/ 2147483647 h 246"/>
              <a:gd name="T42" fmla="*/ 2147483647 w 171"/>
              <a:gd name="T43" fmla="*/ 2147483647 h 246"/>
              <a:gd name="T44" fmla="*/ 2147483647 w 171"/>
              <a:gd name="T45" fmla="*/ 2147483647 h 246"/>
              <a:gd name="T46" fmla="*/ 2147483647 w 171"/>
              <a:gd name="T47" fmla="*/ 2147483647 h 246"/>
              <a:gd name="T48" fmla="*/ 2147483647 w 171"/>
              <a:gd name="T49" fmla="*/ 2147483647 h 246"/>
              <a:gd name="T50" fmla="*/ 2147483647 w 171"/>
              <a:gd name="T51" fmla="*/ 2147483647 h 246"/>
              <a:gd name="T52" fmla="*/ 2147483647 w 171"/>
              <a:gd name="T53" fmla="*/ 2147483647 h 246"/>
              <a:gd name="T54" fmla="*/ 2147483647 w 171"/>
              <a:gd name="T55" fmla="*/ 2147483647 h 246"/>
              <a:gd name="T56" fmla="*/ 2147483647 w 171"/>
              <a:gd name="T57" fmla="*/ 2147483647 h 246"/>
              <a:gd name="T58" fmla="*/ 2147483647 w 171"/>
              <a:gd name="T59" fmla="*/ 2147483647 h 246"/>
              <a:gd name="T60" fmla="*/ 2147483647 w 171"/>
              <a:gd name="T61" fmla="*/ 2147483647 h 246"/>
              <a:gd name="T62" fmla="*/ 2147483647 w 171"/>
              <a:gd name="T63" fmla="*/ 0 h 246"/>
              <a:gd name="T64" fmla="*/ 2147483647 w 171"/>
              <a:gd name="T65" fmla="*/ 0 h 246"/>
              <a:gd name="T66" fmla="*/ 2147483647 w 171"/>
              <a:gd name="T67" fmla="*/ 2147483647 h 246"/>
              <a:gd name="T68" fmla="*/ 2147483647 w 171"/>
              <a:gd name="T69" fmla="*/ 2147483647 h 246"/>
              <a:gd name="T70" fmla="*/ 2147483647 w 171"/>
              <a:gd name="T71" fmla="*/ 2147483647 h 246"/>
              <a:gd name="T72" fmla="*/ 2147483647 w 171"/>
              <a:gd name="T73" fmla="*/ 2147483647 h 246"/>
              <a:gd name="T74" fmla="*/ 2147483647 w 171"/>
              <a:gd name="T75" fmla="*/ 2147483647 h 246"/>
              <a:gd name="T76" fmla="*/ 2147483647 w 171"/>
              <a:gd name="T77" fmla="*/ 2147483647 h 246"/>
              <a:gd name="T78" fmla="*/ 2147483647 w 171"/>
              <a:gd name="T79" fmla="*/ 2147483647 h 246"/>
              <a:gd name="T80" fmla="*/ 2147483647 w 171"/>
              <a:gd name="T81" fmla="*/ 2147483647 h 246"/>
              <a:gd name="T82" fmla="*/ 2147483647 w 171"/>
              <a:gd name="T83" fmla="*/ 2147483647 h 246"/>
              <a:gd name="T84" fmla="*/ 0 w 171"/>
              <a:gd name="T85" fmla="*/ 2147483647 h 246"/>
              <a:gd name="T86" fmla="*/ 2147483647 w 171"/>
              <a:gd name="T87" fmla="*/ 2147483647 h 246"/>
              <a:gd name="T88" fmla="*/ 2147483647 w 171"/>
              <a:gd name="T89" fmla="*/ 2147483647 h 246"/>
              <a:gd name="T90" fmla="*/ 2147483647 w 171"/>
              <a:gd name="T91" fmla="*/ 2147483647 h 246"/>
              <a:gd name="T92" fmla="*/ 2147483647 w 171"/>
              <a:gd name="T93" fmla="*/ 2147483647 h 246"/>
              <a:gd name="T94" fmla="*/ 2147483647 w 171"/>
              <a:gd name="T95" fmla="*/ 2147483647 h 246"/>
              <a:gd name="T96" fmla="*/ 2147483647 w 171"/>
              <a:gd name="T97" fmla="*/ 2147483647 h 246"/>
              <a:gd name="T98" fmla="*/ 2147483647 w 171"/>
              <a:gd name="T99" fmla="*/ 2147483647 h 246"/>
              <a:gd name="T100" fmla="*/ 2147483647 w 171"/>
              <a:gd name="T101" fmla="*/ 2147483647 h 246"/>
              <a:gd name="T102" fmla="*/ 2147483647 w 171"/>
              <a:gd name="T103" fmla="*/ 2147483647 h 246"/>
              <a:gd name="T104" fmla="*/ 2147483647 w 171"/>
              <a:gd name="T105" fmla="*/ 2147483647 h 246"/>
              <a:gd name="T106" fmla="*/ 2147483647 w 171"/>
              <a:gd name="T107" fmla="*/ 2147483647 h 246"/>
              <a:gd name="T108" fmla="*/ 2147483647 w 171"/>
              <a:gd name="T109" fmla="*/ 2147483647 h 246"/>
              <a:gd name="T110" fmla="*/ 2147483647 w 171"/>
              <a:gd name="T111" fmla="*/ 2147483647 h 246"/>
              <a:gd name="T112" fmla="*/ 2147483647 w 171"/>
              <a:gd name="T113" fmla="*/ 2147483647 h 246"/>
              <a:gd name="T114" fmla="*/ 2147483647 w 171"/>
              <a:gd name="T115" fmla="*/ 2147483647 h 246"/>
              <a:gd name="T116" fmla="*/ 2147483647 w 171"/>
              <a:gd name="T117" fmla="*/ 2147483647 h 246"/>
              <a:gd name="T118" fmla="*/ 2147483647 w 171"/>
              <a:gd name="T119" fmla="*/ 2147483647 h 246"/>
              <a:gd name="T120" fmla="*/ 2147483647 w 171"/>
              <a:gd name="T121" fmla="*/ 2147483647 h 246"/>
              <a:gd name="T122" fmla="*/ 2147483647 w 171"/>
              <a:gd name="T123" fmla="*/ 2147483647 h 246"/>
              <a:gd name="T124" fmla="*/ 2147483647 w 171"/>
              <a:gd name="T125" fmla="*/ 2147483647 h 2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1"/>
              <a:gd name="T190" fmla="*/ 0 h 246"/>
              <a:gd name="T191" fmla="*/ 171 w 171"/>
              <a:gd name="T192" fmla="*/ 246 h 2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1" h="246">
                <a:moveTo>
                  <a:pt x="86" y="246"/>
                </a:moveTo>
                <a:lnTo>
                  <a:pt x="88" y="246"/>
                </a:lnTo>
                <a:lnTo>
                  <a:pt x="91" y="245"/>
                </a:lnTo>
                <a:lnTo>
                  <a:pt x="93" y="244"/>
                </a:lnTo>
                <a:lnTo>
                  <a:pt x="96" y="241"/>
                </a:lnTo>
                <a:lnTo>
                  <a:pt x="98" y="239"/>
                </a:lnTo>
                <a:lnTo>
                  <a:pt x="100" y="237"/>
                </a:lnTo>
                <a:lnTo>
                  <a:pt x="101" y="234"/>
                </a:lnTo>
                <a:lnTo>
                  <a:pt x="101" y="231"/>
                </a:lnTo>
                <a:lnTo>
                  <a:pt x="97" y="187"/>
                </a:lnTo>
                <a:lnTo>
                  <a:pt x="97" y="186"/>
                </a:lnTo>
                <a:lnTo>
                  <a:pt x="97" y="185"/>
                </a:lnTo>
                <a:lnTo>
                  <a:pt x="98" y="183"/>
                </a:lnTo>
                <a:lnTo>
                  <a:pt x="100" y="183"/>
                </a:lnTo>
                <a:lnTo>
                  <a:pt x="101" y="183"/>
                </a:lnTo>
                <a:lnTo>
                  <a:pt x="102" y="185"/>
                </a:lnTo>
                <a:lnTo>
                  <a:pt x="103" y="185"/>
                </a:lnTo>
                <a:lnTo>
                  <a:pt x="103" y="187"/>
                </a:lnTo>
                <a:lnTo>
                  <a:pt x="108" y="226"/>
                </a:lnTo>
                <a:lnTo>
                  <a:pt x="109" y="228"/>
                </a:lnTo>
                <a:lnTo>
                  <a:pt x="110" y="229"/>
                </a:lnTo>
                <a:lnTo>
                  <a:pt x="111" y="230"/>
                </a:lnTo>
                <a:lnTo>
                  <a:pt x="112" y="231"/>
                </a:lnTo>
                <a:lnTo>
                  <a:pt x="116" y="232"/>
                </a:lnTo>
                <a:lnTo>
                  <a:pt x="118" y="234"/>
                </a:lnTo>
                <a:lnTo>
                  <a:pt x="121" y="232"/>
                </a:lnTo>
                <a:lnTo>
                  <a:pt x="124" y="232"/>
                </a:lnTo>
                <a:lnTo>
                  <a:pt x="113" y="138"/>
                </a:lnTo>
                <a:lnTo>
                  <a:pt x="126" y="138"/>
                </a:lnTo>
                <a:lnTo>
                  <a:pt x="149" y="165"/>
                </a:lnTo>
                <a:lnTo>
                  <a:pt x="149" y="122"/>
                </a:lnTo>
                <a:lnTo>
                  <a:pt x="149" y="120"/>
                </a:lnTo>
                <a:lnTo>
                  <a:pt x="150" y="120"/>
                </a:lnTo>
                <a:lnTo>
                  <a:pt x="151" y="119"/>
                </a:lnTo>
                <a:lnTo>
                  <a:pt x="152" y="118"/>
                </a:lnTo>
                <a:lnTo>
                  <a:pt x="153" y="119"/>
                </a:lnTo>
                <a:lnTo>
                  <a:pt x="154" y="120"/>
                </a:lnTo>
                <a:lnTo>
                  <a:pt x="156" y="120"/>
                </a:lnTo>
                <a:lnTo>
                  <a:pt x="156" y="122"/>
                </a:lnTo>
                <a:lnTo>
                  <a:pt x="156" y="172"/>
                </a:lnTo>
                <a:lnTo>
                  <a:pt x="171" y="190"/>
                </a:lnTo>
                <a:lnTo>
                  <a:pt x="171" y="22"/>
                </a:lnTo>
                <a:lnTo>
                  <a:pt x="170" y="20"/>
                </a:lnTo>
                <a:lnTo>
                  <a:pt x="170" y="18"/>
                </a:lnTo>
                <a:lnTo>
                  <a:pt x="168" y="16"/>
                </a:lnTo>
                <a:lnTo>
                  <a:pt x="166" y="15"/>
                </a:lnTo>
                <a:lnTo>
                  <a:pt x="164" y="13"/>
                </a:lnTo>
                <a:lnTo>
                  <a:pt x="162" y="15"/>
                </a:lnTo>
                <a:lnTo>
                  <a:pt x="161" y="15"/>
                </a:lnTo>
                <a:lnTo>
                  <a:pt x="160" y="15"/>
                </a:lnTo>
                <a:lnTo>
                  <a:pt x="158" y="16"/>
                </a:lnTo>
                <a:lnTo>
                  <a:pt x="158" y="18"/>
                </a:lnTo>
                <a:lnTo>
                  <a:pt x="119" y="70"/>
                </a:lnTo>
                <a:lnTo>
                  <a:pt x="107" y="70"/>
                </a:lnTo>
                <a:lnTo>
                  <a:pt x="99" y="12"/>
                </a:lnTo>
                <a:lnTo>
                  <a:pt x="98" y="9"/>
                </a:lnTo>
                <a:lnTo>
                  <a:pt x="98" y="7"/>
                </a:lnTo>
                <a:lnTo>
                  <a:pt x="96" y="5"/>
                </a:lnTo>
                <a:lnTo>
                  <a:pt x="94" y="3"/>
                </a:lnTo>
                <a:lnTo>
                  <a:pt x="92" y="2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1"/>
                </a:lnTo>
                <a:lnTo>
                  <a:pt x="79" y="2"/>
                </a:lnTo>
                <a:lnTo>
                  <a:pt x="77" y="3"/>
                </a:lnTo>
                <a:lnTo>
                  <a:pt x="76" y="5"/>
                </a:lnTo>
                <a:lnTo>
                  <a:pt x="73" y="7"/>
                </a:lnTo>
                <a:lnTo>
                  <a:pt x="72" y="9"/>
                </a:lnTo>
                <a:lnTo>
                  <a:pt x="72" y="12"/>
                </a:lnTo>
                <a:lnTo>
                  <a:pt x="64" y="70"/>
                </a:lnTo>
                <a:lnTo>
                  <a:pt x="52" y="70"/>
                </a:lnTo>
                <a:lnTo>
                  <a:pt x="13" y="18"/>
                </a:lnTo>
                <a:lnTo>
                  <a:pt x="11" y="15"/>
                </a:lnTo>
                <a:lnTo>
                  <a:pt x="9" y="15"/>
                </a:lnTo>
                <a:lnTo>
                  <a:pt x="7" y="13"/>
                </a:lnTo>
                <a:lnTo>
                  <a:pt x="4" y="15"/>
                </a:lnTo>
                <a:lnTo>
                  <a:pt x="2" y="16"/>
                </a:lnTo>
                <a:lnTo>
                  <a:pt x="1" y="18"/>
                </a:lnTo>
                <a:lnTo>
                  <a:pt x="0" y="20"/>
                </a:lnTo>
                <a:lnTo>
                  <a:pt x="0" y="22"/>
                </a:lnTo>
                <a:lnTo>
                  <a:pt x="0" y="190"/>
                </a:lnTo>
                <a:lnTo>
                  <a:pt x="14" y="172"/>
                </a:lnTo>
                <a:lnTo>
                  <a:pt x="14" y="122"/>
                </a:lnTo>
                <a:lnTo>
                  <a:pt x="16" y="120"/>
                </a:lnTo>
                <a:lnTo>
                  <a:pt x="17" y="119"/>
                </a:lnTo>
                <a:lnTo>
                  <a:pt x="18" y="118"/>
                </a:lnTo>
                <a:lnTo>
                  <a:pt x="20" y="119"/>
                </a:lnTo>
                <a:lnTo>
                  <a:pt x="21" y="120"/>
                </a:lnTo>
                <a:lnTo>
                  <a:pt x="22" y="122"/>
                </a:lnTo>
                <a:lnTo>
                  <a:pt x="22" y="165"/>
                </a:lnTo>
                <a:lnTo>
                  <a:pt x="44" y="138"/>
                </a:lnTo>
                <a:lnTo>
                  <a:pt x="58" y="138"/>
                </a:lnTo>
                <a:lnTo>
                  <a:pt x="47" y="232"/>
                </a:lnTo>
                <a:lnTo>
                  <a:pt x="49" y="232"/>
                </a:lnTo>
                <a:lnTo>
                  <a:pt x="52" y="234"/>
                </a:lnTo>
                <a:lnTo>
                  <a:pt x="56" y="232"/>
                </a:lnTo>
                <a:lnTo>
                  <a:pt x="58" y="231"/>
                </a:lnTo>
                <a:lnTo>
                  <a:pt x="60" y="230"/>
                </a:lnTo>
                <a:lnTo>
                  <a:pt x="61" y="229"/>
                </a:lnTo>
                <a:lnTo>
                  <a:pt x="62" y="228"/>
                </a:lnTo>
                <a:lnTo>
                  <a:pt x="63" y="226"/>
                </a:lnTo>
                <a:lnTo>
                  <a:pt x="68" y="187"/>
                </a:lnTo>
                <a:lnTo>
                  <a:pt x="68" y="185"/>
                </a:lnTo>
                <a:lnTo>
                  <a:pt x="69" y="185"/>
                </a:lnTo>
                <a:lnTo>
                  <a:pt x="70" y="183"/>
                </a:lnTo>
                <a:lnTo>
                  <a:pt x="71" y="183"/>
                </a:lnTo>
                <a:lnTo>
                  <a:pt x="73" y="183"/>
                </a:lnTo>
                <a:lnTo>
                  <a:pt x="73" y="185"/>
                </a:lnTo>
                <a:lnTo>
                  <a:pt x="74" y="186"/>
                </a:lnTo>
                <a:lnTo>
                  <a:pt x="74" y="187"/>
                </a:lnTo>
                <a:lnTo>
                  <a:pt x="69" y="231"/>
                </a:lnTo>
                <a:lnTo>
                  <a:pt x="70" y="234"/>
                </a:lnTo>
                <a:lnTo>
                  <a:pt x="71" y="237"/>
                </a:lnTo>
                <a:lnTo>
                  <a:pt x="73" y="239"/>
                </a:lnTo>
                <a:lnTo>
                  <a:pt x="74" y="241"/>
                </a:lnTo>
                <a:lnTo>
                  <a:pt x="77" y="244"/>
                </a:lnTo>
                <a:lnTo>
                  <a:pt x="80" y="245"/>
                </a:lnTo>
                <a:lnTo>
                  <a:pt x="82" y="246"/>
                </a:lnTo>
                <a:lnTo>
                  <a:pt x="86" y="246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1" name="Freeform 52"/>
          <p:cNvSpPr>
            <a:spLocks/>
          </p:cNvSpPr>
          <p:nvPr/>
        </p:nvSpPr>
        <p:spPr bwMode="auto">
          <a:xfrm>
            <a:off x="6749844" y="4237589"/>
            <a:ext cx="52239" cy="72330"/>
          </a:xfrm>
          <a:custGeom>
            <a:avLst/>
            <a:gdLst>
              <a:gd name="T0" fmla="*/ 2147483647 w 196"/>
              <a:gd name="T1" fmla="*/ 2147483647 h 271"/>
              <a:gd name="T2" fmla="*/ 2147483647 w 196"/>
              <a:gd name="T3" fmla="*/ 2147483647 h 271"/>
              <a:gd name="T4" fmla="*/ 2147483647 w 196"/>
              <a:gd name="T5" fmla="*/ 2147483647 h 271"/>
              <a:gd name="T6" fmla="*/ 2147483647 w 196"/>
              <a:gd name="T7" fmla="*/ 2147483647 h 271"/>
              <a:gd name="T8" fmla="*/ 2147483647 w 196"/>
              <a:gd name="T9" fmla="*/ 2147483647 h 271"/>
              <a:gd name="T10" fmla="*/ 2147483647 w 196"/>
              <a:gd name="T11" fmla="*/ 2147483647 h 271"/>
              <a:gd name="T12" fmla="*/ 2147483647 w 196"/>
              <a:gd name="T13" fmla="*/ 2147483647 h 271"/>
              <a:gd name="T14" fmla="*/ 2147483647 w 196"/>
              <a:gd name="T15" fmla="*/ 2147483647 h 271"/>
              <a:gd name="T16" fmla="*/ 2147483647 w 196"/>
              <a:gd name="T17" fmla="*/ 2147483647 h 271"/>
              <a:gd name="T18" fmla="*/ 2147483647 w 196"/>
              <a:gd name="T19" fmla="*/ 2147483647 h 271"/>
              <a:gd name="T20" fmla="*/ 2147483647 w 196"/>
              <a:gd name="T21" fmla="*/ 2147483647 h 271"/>
              <a:gd name="T22" fmla="*/ 2147483647 w 196"/>
              <a:gd name="T23" fmla="*/ 2147483647 h 271"/>
              <a:gd name="T24" fmla="*/ 2147483647 w 196"/>
              <a:gd name="T25" fmla="*/ 2147483647 h 271"/>
              <a:gd name="T26" fmla="*/ 2147483647 w 196"/>
              <a:gd name="T27" fmla="*/ 2147483647 h 271"/>
              <a:gd name="T28" fmla="*/ 2147483647 w 196"/>
              <a:gd name="T29" fmla="*/ 2147483647 h 271"/>
              <a:gd name="T30" fmla="*/ 2147483647 w 196"/>
              <a:gd name="T31" fmla="*/ 2147483647 h 271"/>
              <a:gd name="T32" fmla="*/ 2147483647 w 196"/>
              <a:gd name="T33" fmla="*/ 2147483647 h 271"/>
              <a:gd name="T34" fmla="*/ 2147483647 w 196"/>
              <a:gd name="T35" fmla="*/ 2147483647 h 271"/>
              <a:gd name="T36" fmla="*/ 2147483647 w 196"/>
              <a:gd name="T37" fmla="*/ 2147483647 h 271"/>
              <a:gd name="T38" fmla="*/ 2147483647 w 196"/>
              <a:gd name="T39" fmla="*/ 2147483647 h 271"/>
              <a:gd name="T40" fmla="*/ 2147483647 w 196"/>
              <a:gd name="T41" fmla="*/ 2147483647 h 271"/>
              <a:gd name="T42" fmla="*/ 2147483647 w 196"/>
              <a:gd name="T43" fmla="*/ 2147483647 h 271"/>
              <a:gd name="T44" fmla="*/ 2147483647 w 196"/>
              <a:gd name="T45" fmla="*/ 2147483647 h 271"/>
              <a:gd name="T46" fmla="*/ 2147483647 w 196"/>
              <a:gd name="T47" fmla="*/ 2147483647 h 271"/>
              <a:gd name="T48" fmla="*/ 2147483647 w 196"/>
              <a:gd name="T49" fmla="*/ 2147483647 h 271"/>
              <a:gd name="T50" fmla="*/ 2147483647 w 196"/>
              <a:gd name="T51" fmla="*/ 2147483647 h 271"/>
              <a:gd name="T52" fmla="*/ 2147483647 w 196"/>
              <a:gd name="T53" fmla="*/ 2147483647 h 271"/>
              <a:gd name="T54" fmla="*/ 2147483647 w 196"/>
              <a:gd name="T55" fmla="*/ 0 h 271"/>
              <a:gd name="T56" fmla="*/ 2147483647 w 196"/>
              <a:gd name="T57" fmla="*/ 2147483647 h 271"/>
              <a:gd name="T58" fmla="*/ 2147483647 w 196"/>
              <a:gd name="T59" fmla="*/ 2147483647 h 271"/>
              <a:gd name="T60" fmla="*/ 2147483647 w 196"/>
              <a:gd name="T61" fmla="*/ 2147483647 h 271"/>
              <a:gd name="T62" fmla="*/ 2147483647 w 196"/>
              <a:gd name="T63" fmla="*/ 2147483647 h 271"/>
              <a:gd name="T64" fmla="*/ 2147483647 w 196"/>
              <a:gd name="T65" fmla="*/ 2147483647 h 271"/>
              <a:gd name="T66" fmla="*/ 2147483647 w 196"/>
              <a:gd name="T67" fmla="*/ 2147483647 h 271"/>
              <a:gd name="T68" fmla="*/ 2147483647 w 196"/>
              <a:gd name="T69" fmla="*/ 2147483647 h 271"/>
              <a:gd name="T70" fmla="*/ 2147483647 w 196"/>
              <a:gd name="T71" fmla="*/ 2147483647 h 271"/>
              <a:gd name="T72" fmla="*/ 2147483647 w 196"/>
              <a:gd name="T73" fmla="*/ 2147483647 h 271"/>
              <a:gd name="T74" fmla="*/ 2147483647 w 196"/>
              <a:gd name="T75" fmla="*/ 2147483647 h 271"/>
              <a:gd name="T76" fmla="*/ 2147483647 w 196"/>
              <a:gd name="T77" fmla="*/ 2147483647 h 271"/>
              <a:gd name="T78" fmla="*/ 2147483647 w 196"/>
              <a:gd name="T79" fmla="*/ 2147483647 h 271"/>
              <a:gd name="T80" fmla="*/ 2147483647 w 196"/>
              <a:gd name="T81" fmla="*/ 2147483647 h 271"/>
              <a:gd name="T82" fmla="*/ 2147483647 w 196"/>
              <a:gd name="T83" fmla="*/ 2147483647 h 271"/>
              <a:gd name="T84" fmla="*/ 2147483647 w 196"/>
              <a:gd name="T85" fmla="*/ 2147483647 h 271"/>
              <a:gd name="T86" fmla="*/ 0 w 196"/>
              <a:gd name="T87" fmla="*/ 2147483647 h 271"/>
              <a:gd name="T88" fmla="*/ 0 w 196"/>
              <a:gd name="T89" fmla="*/ 2147483647 h 271"/>
              <a:gd name="T90" fmla="*/ 2147483647 w 196"/>
              <a:gd name="T91" fmla="*/ 2147483647 h 271"/>
              <a:gd name="T92" fmla="*/ 2147483647 w 196"/>
              <a:gd name="T93" fmla="*/ 2147483647 h 271"/>
              <a:gd name="T94" fmla="*/ 2147483647 w 196"/>
              <a:gd name="T95" fmla="*/ 2147483647 h 271"/>
              <a:gd name="T96" fmla="*/ 2147483647 w 196"/>
              <a:gd name="T97" fmla="*/ 2147483647 h 271"/>
              <a:gd name="T98" fmla="*/ 2147483647 w 196"/>
              <a:gd name="T99" fmla="*/ 2147483647 h 271"/>
              <a:gd name="T100" fmla="*/ 2147483647 w 196"/>
              <a:gd name="T101" fmla="*/ 2147483647 h 271"/>
              <a:gd name="T102" fmla="*/ 2147483647 w 196"/>
              <a:gd name="T103" fmla="*/ 2147483647 h 271"/>
              <a:gd name="T104" fmla="*/ 2147483647 w 196"/>
              <a:gd name="T105" fmla="*/ 2147483647 h 271"/>
              <a:gd name="T106" fmla="*/ 2147483647 w 196"/>
              <a:gd name="T107" fmla="*/ 2147483647 h 271"/>
              <a:gd name="T108" fmla="*/ 2147483647 w 196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"/>
              <a:gd name="T166" fmla="*/ 0 h 271"/>
              <a:gd name="T167" fmla="*/ 196 w 196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" h="271">
                <a:moveTo>
                  <a:pt x="98" y="271"/>
                </a:moveTo>
                <a:lnTo>
                  <a:pt x="102" y="270"/>
                </a:lnTo>
                <a:lnTo>
                  <a:pt x="105" y="270"/>
                </a:lnTo>
                <a:lnTo>
                  <a:pt x="109" y="267"/>
                </a:lnTo>
                <a:lnTo>
                  <a:pt x="112" y="266"/>
                </a:lnTo>
                <a:lnTo>
                  <a:pt x="115" y="264"/>
                </a:lnTo>
                <a:lnTo>
                  <a:pt x="118" y="262"/>
                </a:lnTo>
                <a:lnTo>
                  <a:pt x="121" y="260"/>
                </a:lnTo>
                <a:lnTo>
                  <a:pt x="122" y="256"/>
                </a:lnTo>
                <a:lnTo>
                  <a:pt x="126" y="257"/>
                </a:lnTo>
                <a:lnTo>
                  <a:pt x="130" y="257"/>
                </a:lnTo>
                <a:lnTo>
                  <a:pt x="133" y="257"/>
                </a:lnTo>
                <a:lnTo>
                  <a:pt x="136" y="256"/>
                </a:lnTo>
                <a:lnTo>
                  <a:pt x="139" y="256"/>
                </a:lnTo>
                <a:lnTo>
                  <a:pt x="142" y="255"/>
                </a:lnTo>
                <a:lnTo>
                  <a:pt x="144" y="254"/>
                </a:lnTo>
                <a:lnTo>
                  <a:pt x="146" y="252"/>
                </a:lnTo>
                <a:lnTo>
                  <a:pt x="149" y="251"/>
                </a:lnTo>
                <a:lnTo>
                  <a:pt x="150" y="249"/>
                </a:lnTo>
                <a:lnTo>
                  <a:pt x="142" y="173"/>
                </a:lnTo>
                <a:lnTo>
                  <a:pt x="184" y="222"/>
                </a:lnTo>
                <a:lnTo>
                  <a:pt x="196" y="222"/>
                </a:lnTo>
                <a:lnTo>
                  <a:pt x="196" y="34"/>
                </a:lnTo>
                <a:lnTo>
                  <a:pt x="196" y="31"/>
                </a:lnTo>
                <a:lnTo>
                  <a:pt x="195" y="27"/>
                </a:lnTo>
                <a:lnTo>
                  <a:pt x="194" y="24"/>
                </a:lnTo>
                <a:lnTo>
                  <a:pt x="192" y="22"/>
                </a:lnTo>
                <a:lnTo>
                  <a:pt x="191" y="19"/>
                </a:lnTo>
                <a:lnTo>
                  <a:pt x="189" y="17"/>
                </a:lnTo>
                <a:lnTo>
                  <a:pt x="185" y="15"/>
                </a:lnTo>
                <a:lnTo>
                  <a:pt x="182" y="14"/>
                </a:lnTo>
                <a:lnTo>
                  <a:pt x="179" y="13"/>
                </a:lnTo>
                <a:lnTo>
                  <a:pt x="176" y="13"/>
                </a:lnTo>
                <a:lnTo>
                  <a:pt x="173" y="13"/>
                </a:lnTo>
                <a:lnTo>
                  <a:pt x="170" y="14"/>
                </a:lnTo>
                <a:lnTo>
                  <a:pt x="166" y="15"/>
                </a:lnTo>
                <a:lnTo>
                  <a:pt x="164" y="16"/>
                </a:lnTo>
                <a:lnTo>
                  <a:pt x="162" y="19"/>
                </a:lnTo>
                <a:lnTo>
                  <a:pt x="159" y="22"/>
                </a:lnTo>
                <a:lnTo>
                  <a:pt x="129" y="63"/>
                </a:lnTo>
                <a:lnTo>
                  <a:pt x="124" y="22"/>
                </a:lnTo>
                <a:lnTo>
                  <a:pt x="124" y="20"/>
                </a:lnTo>
                <a:lnTo>
                  <a:pt x="123" y="17"/>
                </a:lnTo>
                <a:lnTo>
                  <a:pt x="122" y="15"/>
                </a:lnTo>
                <a:lnTo>
                  <a:pt x="121" y="12"/>
                </a:lnTo>
                <a:lnTo>
                  <a:pt x="120" y="11"/>
                </a:lnTo>
                <a:lnTo>
                  <a:pt x="119" y="9"/>
                </a:lnTo>
                <a:lnTo>
                  <a:pt x="116" y="6"/>
                </a:lnTo>
                <a:lnTo>
                  <a:pt x="114" y="5"/>
                </a:lnTo>
                <a:lnTo>
                  <a:pt x="111" y="3"/>
                </a:lnTo>
                <a:lnTo>
                  <a:pt x="106" y="1"/>
                </a:lnTo>
                <a:lnTo>
                  <a:pt x="102" y="0"/>
                </a:lnTo>
                <a:lnTo>
                  <a:pt x="98" y="0"/>
                </a:lnTo>
                <a:lnTo>
                  <a:pt x="93" y="0"/>
                </a:lnTo>
                <a:lnTo>
                  <a:pt x="89" y="1"/>
                </a:lnTo>
                <a:lnTo>
                  <a:pt x="84" y="3"/>
                </a:lnTo>
                <a:lnTo>
                  <a:pt x="81" y="5"/>
                </a:lnTo>
                <a:lnTo>
                  <a:pt x="79" y="6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3" y="15"/>
                </a:lnTo>
                <a:lnTo>
                  <a:pt x="72" y="17"/>
                </a:lnTo>
                <a:lnTo>
                  <a:pt x="72" y="20"/>
                </a:lnTo>
                <a:lnTo>
                  <a:pt x="72" y="22"/>
                </a:lnTo>
                <a:lnTo>
                  <a:pt x="66" y="63"/>
                </a:lnTo>
                <a:lnTo>
                  <a:pt x="36" y="22"/>
                </a:lnTo>
                <a:lnTo>
                  <a:pt x="34" y="19"/>
                </a:lnTo>
                <a:lnTo>
                  <a:pt x="32" y="16"/>
                </a:lnTo>
                <a:lnTo>
                  <a:pt x="29" y="15"/>
                </a:lnTo>
                <a:lnTo>
                  <a:pt x="25" y="14"/>
                </a:lnTo>
                <a:lnTo>
                  <a:pt x="22" y="13"/>
                </a:lnTo>
                <a:lnTo>
                  <a:pt x="19" y="13"/>
                </a:lnTo>
                <a:lnTo>
                  <a:pt x="16" y="13"/>
                </a:lnTo>
                <a:lnTo>
                  <a:pt x="13" y="14"/>
                </a:lnTo>
                <a:lnTo>
                  <a:pt x="10" y="15"/>
                </a:lnTo>
                <a:lnTo>
                  <a:pt x="8" y="17"/>
                </a:lnTo>
                <a:lnTo>
                  <a:pt x="4" y="19"/>
                </a:lnTo>
                <a:lnTo>
                  <a:pt x="3" y="22"/>
                </a:lnTo>
                <a:lnTo>
                  <a:pt x="2" y="24"/>
                </a:lnTo>
                <a:lnTo>
                  <a:pt x="0" y="27"/>
                </a:lnTo>
                <a:lnTo>
                  <a:pt x="0" y="31"/>
                </a:lnTo>
                <a:lnTo>
                  <a:pt x="0" y="34"/>
                </a:lnTo>
                <a:lnTo>
                  <a:pt x="0" y="222"/>
                </a:lnTo>
                <a:lnTo>
                  <a:pt x="12" y="222"/>
                </a:lnTo>
                <a:lnTo>
                  <a:pt x="54" y="173"/>
                </a:lnTo>
                <a:lnTo>
                  <a:pt x="45" y="249"/>
                </a:lnTo>
                <a:lnTo>
                  <a:pt x="46" y="251"/>
                </a:lnTo>
                <a:lnTo>
                  <a:pt x="49" y="252"/>
                </a:lnTo>
                <a:lnTo>
                  <a:pt x="51" y="254"/>
                </a:lnTo>
                <a:lnTo>
                  <a:pt x="54" y="255"/>
                </a:lnTo>
                <a:lnTo>
                  <a:pt x="56" y="256"/>
                </a:lnTo>
                <a:lnTo>
                  <a:pt x="59" y="256"/>
                </a:lnTo>
                <a:lnTo>
                  <a:pt x="62" y="257"/>
                </a:lnTo>
                <a:lnTo>
                  <a:pt x="65" y="257"/>
                </a:lnTo>
                <a:lnTo>
                  <a:pt x="69" y="257"/>
                </a:lnTo>
                <a:lnTo>
                  <a:pt x="73" y="256"/>
                </a:lnTo>
                <a:lnTo>
                  <a:pt x="74" y="260"/>
                </a:lnTo>
                <a:lnTo>
                  <a:pt x="78" y="262"/>
                </a:lnTo>
                <a:lnTo>
                  <a:pt x="80" y="264"/>
                </a:lnTo>
                <a:lnTo>
                  <a:pt x="83" y="266"/>
                </a:lnTo>
                <a:lnTo>
                  <a:pt x="86" y="267"/>
                </a:lnTo>
                <a:lnTo>
                  <a:pt x="90" y="270"/>
                </a:lnTo>
                <a:lnTo>
                  <a:pt x="94" y="270"/>
                </a:lnTo>
                <a:lnTo>
                  <a:pt x="98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2" name="Freeform 53"/>
          <p:cNvSpPr>
            <a:spLocks/>
          </p:cNvSpPr>
          <p:nvPr/>
        </p:nvSpPr>
        <p:spPr bwMode="auto">
          <a:xfrm>
            <a:off x="6753863" y="4240267"/>
            <a:ext cx="45541" cy="65633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2147483647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2147483647 w 171"/>
              <a:gd name="T57" fmla="*/ 2147483647 h 245"/>
              <a:gd name="T58" fmla="*/ 0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9" y="245"/>
                </a:lnTo>
                <a:lnTo>
                  <a:pt x="91" y="244"/>
                </a:lnTo>
                <a:lnTo>
                  <a:pt x="94" y="242"/>
                </a:lnTo>
                <a:lnTo>
                  <a:pt x="97" y="241"/>
                </a:lnTo>
                <a:lnTo>
                  <a:pt x="99" y="239"/>
                </a:lnTo>
                <a:lnTo>
                  <a:pt x="100" y="235"/>
                </a:lnTo>
                <a:lnTo>
                  <a:pt x="101" y="233"/>
                </a:lnTo>
                <a:lnTo>
                  <a:pt x="102" y="230"/>
                </a:lnTo>
                <a:lnTo>
                  <a:pt x="97" y="188"/>
                </a:lnTo>
                <a:lnTo>
                  <a:pt x="97" y="185"/>
                </a:lnTo>
                <a:lnTo>
                  <a:pt x="97" y="184"/>
                </a:lnTo>
                <a:lnTo>
                  <a:pt x="99" y="183"/>
                </a:lnTo>
                <a:lnTo>
                  <a:pt x="100" y="183"/>
                </a:lnTo>
                <a:lnTo>
                  <a:pt x="101" y="183"/>
                </a:lnTo>
                <a:lnTo>
                  <a:pt x="102" y="184"/>
                </a:lnTo>
                <a:lnTo>
                  <a:pt x="103" y="185"/>
                </a:lnTo>
                <a:lnTo>
                  <a:pt x="103" y="187"/>
                </a:lnTo>
                <a:lnTo>
                  <a:pt x="108" y="225"/>
                </a:lnTo>
                <a:lnTo>
                  <a:pt x="109" y="228"/>
                </a:lnTo>
                <a:lnTo>
                  <a:pt x="110" y="229"/>
                </a:lnTo>
                <a:lnTo>
                  <a:pt x="111" y="230"/>
                </a:lnTo>
                <a:lnTo>
                  <a:pt x="112" y="231"/>
                </a:lnTo>
                <a:lnTo>
                  <a:pt x="116" y="232"/>
                </a:lnTo>
                <a:lnTo>
                  <a:pt x="119" y="232"/>
                </a:lnTo>
                <a:lnTo>
                  <a:pt x="122" y="232"/>
                </a:lnTo>
                <a:lnTo>
                  <a:pt x="124" y="232"/>
                </a:lnTo>
                <a:lnTo>
                  <a:pt x="113" y="138"/>
                </a:lnTo>
                <a:lnTo>
                  <a:pt x="127" y="138"/>
                </a:lnTo>
                <a:lnTo>
                  <a:pt x="149" y="164"/>
                </a:lnTo>
                <a:lnTo>
                  <a:pt x="149" y="122"/>
                </a:lnTo>
                <a:lnTo>
                  <a:pt x="150" y="120"/>
                </a:lnTo>
                <a:lnTo>
                  <a:pt x="150" y="119"/>
                </a:lnTo>
                <a:lnTo>
                  <a:pt x="151" y="119"/>
                </a:lnTo>
                <a:lnTo>
                  <a:pt x="152" y="118"/>
                </a:lnTo>
                <a:lnTo>
                  <a:pt x="154" y="119"/>
                </a:lnTo>
                <a:lnTo>
                  <a:pt x="155" y="120"/>
                </a:lnTo>
                <a:lnTo>
                  <a:pt x="157" y="122"/>
                </a:lnTo>
                <a:lnTo>
                  <a:pt x="157" y="172"/>
                </a:lnTo>
                <a:lnTo>
                  <a:pt x="171" y="190"/>
                </a:lnTo>
                <a:lnTo>
                  <a:pt x="171" y="22"/>
                </a:lnTo>
                <a:lnTo>
                  <a:pt x="171" y="19"/>
                </a:lnTo>
                <a:lnTo>
                  <a:pt x="170" y="17"/>
                </a:lnTo>
                <a:lnTo>
                  <a:pt x="169" y="15"/>
                </a:lnTo>
                <a:lnTo>
                  <a:pt x="167" y="14"/>
                </a:lnTo>
                <a:lnTo>
                  <a:pt x="164" y="13"/>
                </a:lnTo>
                <a:lnTo>
                  <a:pt x="162" y="14"/>
                </a:lnTo>
                <a:lnTo>
                  <a:pt x="161" y="14"/>
                </a:lnTo>
                <a:lnTo>
                  <a:pt x="160" y="15"/>
                </a:lnTo>
                <a:lnTo>
                  <a:pt x="159" y="15"/>
                </a:lnTo>
                <a:lnTo>
                  <a:pt x="158" y="18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9" y="9"/>
                </a:lnTo>
                <a:lnTo>
                  <a:pt x="98" y="7"/>
                </a:lnTo>
                <a:lnTo>
                  <a:pt x="97" y="4"/>
                </a:lnTo>
                <a:lnTo>
                  <a:pt x="94" y="3"/>
                </a:lnTo>
                <a:lnTo>
                  <a:pt x="92" y="2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1"/>
                </a:lnTo>
                <a:lnTo>
                  <a:pt x="79" y="2"/>
                </a:lnTo>
                <a:lnTo>
                  <a:pt x="77" y="3"/>
                </a:lnTo>
                <a:lnTo>
                  <a:pt x="76" y="4"/>
                </a:lnTo>
                <a:lnTo>
                  <a:pt x="73" y="7"/>
                </a:lnTo>
                <a:lnTo>
                  <a:pt x="72" y="9"/>
                </a:lnTo>
                <a:lnTo>
                  <a:pt x="72" y="11"/>
                </a:lnTo>
                <a:lnTo>
                  <a:pt x="64" y="70"/>
                </a:lnTo>
                <a:lnTo>
                  <a:pt x="52" y="70"/>
                </a:lnTo>
                <a:lnTo>
                  <a:pt x="13" y="18"/>
                </a:lnTo>
                <a:lnTo>
                  <a:pt x="12" y="15"/>
                </a:lnTo>
                <a:lnTo>
                  <a:pt x="10" y="14"/>
                </a:lnTo>
                <a:lnTo>
                  <a:pt x="7" y="13"/>
                </a:lnTo>
                <a:lnTo>
                  <a:pt x="4" y="14"/>
                </a:lnTo>
                <a:lnTo>
                  <a:pt x="2" y="15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2"/>
                </a:lnTo>
                <a:lnTo>
                  <a:pt x="16" y="120"/>
                </a:lnTo>
                <a:lnTo>
                  <a:pt x="17" y="119"/>
                </a:lnTo>
                <a:lnTo>
                  <a:pt x="19" y="118"/>
                </a:lnTo>
                <a:lnTo>
                  <a:pt x="20" y="119"/>
                </a:lnTo>
                <a:lnTo>
                  <a:pt x="21" y="119"/>
                </a:lnTo>
                <a:lnTo>
                  <a:pt x="22" y="120"/>
                </a:lnTo>
                <a:lnTo>
                  <a:pt x="22" y="122"/>
                </a:lnTo>
                <a:lnTo>
                  <a:pt x="22" y="164"/>
                </a:lnTo>
                <a:lnTo>
                  <a:pt x="44" y="138"/>
                </a:lnTo>
                <a:lnTo>
                  <a:pt x="58" y="138"/>
                </a:lnTo>
                <a:lnTo>
                  <a:pt x="47" y="232"/>
                </a:lnTo>
                <a:lnTo>
                  <a:pt x="50" y="232"/>
                </a:lnTo>
                <a:lnTo>
                  <a:pt x="52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1" y="229"/>
                </a:lnTo>
                <a:lnTo>
                  <a:pt x="62" y="228"/>
                </a:lnTo>
                <a:lnTo>
                  <a:pt x="63" y="225"/>
                </a:lnTo>
                <a:lnTo>
                  <a:pt x="68" y="187"/>
                </a:lnTo>
                <a:lnTo>
                  <a:pt x="68" y="185"/>
                </a:lnTo>
                <a:lnTo>
                  <a:pt x="69" y="184"/>
                </a:lnTo>
                <a:lnTo>
                  <a:pt x="70" y="183"/>
                </a:lnTo>
                <a:lnTo>
                  <a:pt x="72" y="183"/>
                </a:lnTo>
                <a:lnTo>
                  <a:pt x="73" y="183"/>
                </a:lnTo>
                <a:lnTo>
                  <a:pt x="74" y="184"/>
                </a:lnTo>
                <a:lnTo>
                  <a:pt x="74" y="185"/>
                </a:lnTo>
                <a:lnTo>
                  <a:pt x="74" y="188"/>
                </a:lnTo>
                <a:lnTo>
                  <a:pt x="70" y="230"/>
                </a:lnTo>
                <a:lnTo>
                  <a:pt x="70" y="233"/>
                </a:lnTo>
                <a:lnTo>
                  <a:pt x="71" y="235"/>
                </a:lnTo>
                <a:lnTo>
                  <a:pt x="73" y="239"/>
                </a:lnTo>
                <a:lnTo>
                  <a:pt x="74" y="241"/>
                </a:lnTo>
                <a:lnTo>
                  <a:pt x="77" y="242"/>
                </a:lnTo>
                <a:lnTo>
                  <a:pt x="80" y="244"/>
                </a:lnTo>
                <a:lnTo>
                  <a:pt x="82" y="245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3" name="Freeform 54"/>
          <p:cNvSpPr>
            <a:spLocks/>
          </p:cNvSpPr>
          <p:nvPr/>
        </p:nvSpPr>
        <p:spPr bwMode="auto">
          <a:xfrm>
            <a:off x="6824855" y="4237589"/>
            <a:ext cx="52239" cy="72330"/>
          </a:xfrm>
          <a:custGeom>
            <a:avLst/>
            <a:gdLst>
              <a:gd name="T0" fmla="*/ 2147483647 w 196"/>
              <a:gd name="T1" fmla="*/ 2147483647 h 271"/>
              <a:gd name="T2" fmla="*/ 2147483647 w 196"/>
              <a:gd name="T3" fmla="*/ 2147483647 h 271"/>
              <a:gd name="T4" fmla="*/ 2147483647 w 196"/>
              <a:gd name="T5" fmla="*/ 2147483647 h 271"/>
              <a:gd name="T6" fmla="*/ 2147483647 w 196"/>
              <a:gd name="T7" fmla="*/ 2147483647 h 271"/>
              <a:gd name="T8" fmla="*/ 2147483647 w 196"/>
              <a:gd name="T9" fmla="*/ 2147483647 h 271"/>
              <a:gd name="T10" fmla="*/ 2147483647 w 196"/>
              <a:gd name="T11" fmla="*/ 2147483647 h 271"/>
              <a:gd name="T12" fmla="*/ 2147483647 w 196"/>
              <a:gd name="T13" fmla="*/ 2147483647 h 271"/>
              <a:gd name="T14" fmla="*/ 2147483647 w 196"/>
              <a:gd name="T15" fmla="*/ 2147483647 h 271"/>
              <a:gd name="T16" fmla="*/ 2147483647 w 196"/>
              <a:gd name="T17" fmla="*/ 2147483647 h 271"/>
              <a:gd name="T18" fmla="*/ 2147483647 w 196"/>
              <a:gd name="T19" fmla="*/ 2147483647 h 271"/>
              <a:gd name="T20" fmla="*/ 2147483647 w 196"/>
              <a:gd name="T21" fmla="*/ 2147483647 h 271"/>
              <a:gd name="T22" fmla="*/ 2147483647 w 196"/>
              <a:gd name="T23" fmla="*/ 2147483647 h 271"/>
              <a:gd name="T24" fmla="*/ 2147483647 w 196"/>
              <a:gd name="T25" fmla="*/ 2147483647 h 271"/>
              <a:gd name="T26" fmla="*/ 2147483647 w 196"/>
              <a:gd name="T27" fmla="*/ 2147483647 h 271"/>
              <a:gd name="T28" fmla="*/ 2147483647 w 196"/>
              <a:gd name="T29" fmla="*/ 2147483647 h 271"/>
              <a:gd name="T30" fmla="*/ 2147483647 w 196"/>
              <a:gd name="T31" fmla="*/ 2147483647 h 271"/>
              <a:gd name="T32" fmla="*/ 2147483647 w 196"/>
              <a:gd name="T33" fmla="*/ 2147483647 h 271"/>
              <a:gd name="T34" fmla="*/ 2147483647 w 196"/>
              <a:gd name="T35" fmla="*/ 2147483647 h 271"/>
              <a:gd name="T36" fmla="*/ 2147483647 w 196"/>
              <a:gd name="T37" fmla="*/ 2147483647 h 271"/>
              <a:gd name="T38" fmla="*/ 2147483647 w 196"/>
              <a:gd name="T39" fmla="*/ 2147483647 h 271"/>
              <a:gd name="T40" fmla="*/ 2147483647 w 196"/>
              <a:gd name="T41" fmla="*/ 2147483647 h 271"/>
              <a:gd name="T42" fmla="*/ 2147483647 w 196"/>
              <a:gd name="T43" fmla="*/ 2147483647 h 271"/>
              <a:gd name="T44" fmla="*/ 2147483647 w 196"/>
              <a:gd name="T45" fmla="*/ 2147483647 h 271"/>
              <a:gd name="T46" fmla="*/ 2147483647 w 196"/>
              <a:gd name="T47" fmla="*/ 2147483647 h 271"/>
              <a:gd name="T48" fmla="*/ 2147483647 w 196"/>
              <a:gd name="T49" fmla="*/ 2147483647 h 271"/>
              <a:gd name="T50" fmla="*/ 2147483647 w 196"/>
              <a:gd name="T51" fmla="*/ 2147483647 h 271"/>
              <a:gd name="T52" fmla="*/ 2147483647 w 196"/>
              <a:gd name="T53" fmla="*/ 2147483647 h 271"/>
              <a:gd name="T54" fmla="*/ 2147483647 w 196"/>
              <a:gd name="T55" fmla="*/ 0 h 271"/>
              <a:gd name="T56" fmla="*/ 2147483647 w 196"/>
              <a:gd name="T57" fmla="*/ 2147483647 h 271"/>
              <a:gd name="T58" fmla="*/ 2147483647 w 196"/>
              <a:gd name="T59" fmla="*/ 2147483647 h 271"/>
              <a:gd name="T60" fmla="*/ 2147483647 w 196"/>
              <a:gd name="T61" fmla="*/ 2147483647 h 271"/>
              <a:gd name="T62" fmla="*/ 2147483647 w 196"/>
              <a:gd name="T63" fmla="*/ 2147483647 h 271"/>
              <a:gd name="T64" fmla="*/ 2147483647 w 196"/>
              <a:gd name="T65" fmla="*/ 2147483647 h 271"/>
              <a:gd name="T66" fmla="*/ 2147483647 w 196"/>
              <a:gd name="T67" fmla="*/ 2147483647 h 271"/>
              <a:gd name="T68" fmla="*/ 2147483647 w 196"/>
              <a:gd name="T69" fmla="*/ 2147483647 h 271"/>
              <a:gd name="T70" fmla="*/ 2147483647 w 196"/>
              <a:gd name="T71" fmla="*/ 2147483647 h 271"/>
              <a:gd name="T72" fmla="*/ 2147483647 w 196"/>
              <a:gd name="T73" fmla="*/ 2147483647 h 271"/>
              <a:gd name="T74" fmla="*/ 2147483647 w 196"/>
              <a:gd name="T75" fmla="*/ 2147483647 h 271"/>
              <a:gd name="T76" fmla="*/ 2147483647 w 196"/>
              <a:gd name="T77" fmla="*/ 2147483647 h 271"/>
              <a:gd name="T78" fmla="*/ 2147483647 w 196"/>
              <a:gd name="T79" fmla="*/ 2147483647 h 271"/>
              <a:gd name="T80" fmla="*/ 2147483647 w 196"/>
              <a:gd name="T81" fmla="*/ 2147483647 h 271"/>
              <a:gd name="T82" fmla="*/ 2147483647 w 196"/>
              <a:gd name="T83" fmla="*/ 2147483647 h 271"/>
              <a:gd name="T84" fmla="*/ 2147483647 w 196"/>
              <a:gd name="T85" fmla="*/ 2147483647 h 271"/>
              <a:gd name="T86" fmla="*/ 0 w 196"/>
              <a:gd name="T87" fmla="*/ 2147483647 h 271"/>
              <a:gd name="T88" fmla="*/ 0 w 196"/>
              <a:gd name="T89" fmla="*/ 2147483647 h 271"/>
              <a:gd name="T90" fmla="*/ 2147483647 w 196"/>
              <a:gd name="T91" fmla="*/ 2147483647 h 271"/>
              <a:gd name="T92" fmla="*/ 2147483647 w 196"/>
              <a:gd name="T93" fmla="*/ 2147483647 h 271"/>
              <a:gd name="T94" fmla="*/ 2147483647 w 196"/>
              <a:gd name="T95" fmla="*/ 2147483647 h 271"/>
              <a:gd name="T96" fmla="*/ 2147483647 w 196"/>
              <a:gd name="T97" fmla="*/ 2147483647 h 271"/>
              <a:gd name="T98" fmla="*/ 2147483647 w 196"/>
              <a:gd name="T99" fmla="*/ 2147483647 h 271"/>
              <a:gd name="T100" fmla="*/ 2147483647 w 196"/>
              <a:gd name="T101" fmla="*/ 2147483647 h 271"/>
              <a:gd name="T102" fmla="*/ 2147483647 w 196"/>
              <a:gd name="T103" fmla="*/ 2147483647 h 271"/>
              <a:gd name="T104" fmla="*/ 2147483647 w 196"/>
              <a:gd name="T105" fmla="*/ 2147483647 h 271"/>
              <a:gd name="T106" fmla="*/ 2147483647 w 196"/>
              <a:gd name="T107" fmla="*/ 2147483647 h 271"/>
              <a:gd name="T108" fmla="*/ 2147483647 w 196"/>
              <a:gd name="T109" fmla="*/ 2147483647 h 27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"/>
              <a:gd name="T166" fmla="*/ 0 h 271"/>
              <a:gd name="T167" fmla="*/ 196 w 196"/>
              <a:gd name="T168" fmla="*/ 271 h 27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" h="271">
                <a:moveTo>
                  <a:pt x="99" y="271"/>
                </a:moveTo>
                <a:lnTo>
                  <a:pt x="102" y="270"/>
                </a:lnTo>
                <a:lnTo>
                  <a:pt x="106" y="270"/>
                </a:lnTo>
                <a:lnTo>
                  <a:pt x="110" y="267"/>
                </a:lnTo>
                <a:lnTo>
                  <a:pt x="113" y="266"/>
                </a:lnTo>
                <a:lnTo>
                  <a:pt x="116" y="264"/>
                </a:lnTo>
                <a:lnTo>
                  <a:pt x="119" y="262"/>
                </a:lnTo>
                <a:lnTo>
                  <a:pt x="121" y="260"/>
                </a:lnTo>
                <a:lnTo>
                  <a:pt x="123" y="256"/>
                </a:lnTo>
                <a:lnTo>
                  <a:pt x="126" y="257"/>
                </a:lnTo>
                <a:lnTo>
                  <a:pt x="131" y="257"/>
                </a:lnTo>
                <a:lnTo>
                  <a:pt x="134" y="257"/>
                </a:lnTo>
                <a:lnTo>
                  <a:pt x="136" y="256"/>
                </a:lnTo>
                <a:lnTo>
                  <a:pt x="140" y="256"/>
                </a:lnTo>
                <a:lnTo>
                  <a:pt x="142" y="255"/>
                </a:lnTo>
                <a:lnTo>
                  <a:pt x="145" y="254"/>
                </a:lnTo>
                <a:lnTo>
                  <a:pt x="147" y="252"/>
                </a:lnTo>
                <a:lnTo>
                  <a:pt x="149" y="251"/>
                </a:lnTo>
                <a:lnTo>
                  <a:pt x="151" y="249"/>
                </a:lnTo>
                <a:lnTo>
                  <a:pt x="142" y="173"/>
                </a:lnTo>
                <a:lnTo>
                  <a:pt x="184" y="222"/>
                </a:lnTo>
                <a:lnTo>
                  <a:pt x="196" y="222"/>
                </a:lnTo>
                <a:lnTo>
                  <a:pt x="196" y="34"/>
                </a:lnTo>
                <a:lnTo>
                  <a:pt x="196" y="31"/>
                </a:lnTo>
                <a:lnTo>
                  <a:pt x="196" y="27"/>
                </a:lnTo>
                <a:lnTo>
                  <a:pt x="195" y="24"/>
                </a:lnTo>
                <a:lnTo>
                  <a:pt x="193" y="22"/>
                </a:lnTo>
                <a:lnTo>
                  <a:pt x="191" y="19"/>
                </a:lnTo>
                <a:lnTo>
                  <a:pt x="189" y="17"/>
                </a:lnTo>
                <a:lnTo>
                  <a:pt x="186" y="15"/>
                </a:lnTo>
                <a:lnTo>
                  <a:pt x="183" y="14"/>
                </a:lnTo>
                <a:lnTo>
                  <a:pt x="180" y="13"/>
                </a:lnTo>
                <a:lnTo>
                  <a:pt x="176" y="13"/>
                </a:lnTo>
                <a:lnTo>
                  <a:pt x="174" y="13"/>
                </a:lnTo>
                <a:lnTo>
                  <a:pt x="171" y="14"/>
                </a:lnTo>
                <a:lnTo>
                  <a:pt x="167" y="15"/>
                </a:lnTo>
                <a:lnTo>
                  <a:pt x="165" y="16"/>
                </a:lnTo>
                <a:lnTo>
                  <a:pt x="162" y="19"/>
                </a:lnTo>
                <a:lnTo>
                  <a:pt x="160" y="22"/>
                </a:lnTo>
                <a:lnTo>
                  <a:pt x="130" y="63"/>
                </a:lnTo>
                <a:lnTo>
                  <a:pt x="124" y="22"/>
                </a:lnTo>
                <a:lnTo>
                  <a:pt x="124" y="20"/>
                </a:lnTo>
                <a:lnTo>
                  <a:pt x="124" y="17"/>
                </a:lnTo>
                <a:lnTo>
                  <a:pt x="123" y="15"/>
                </a:lnTo>
                <a:lnTo>
                  <a:pt x="122" y="12"/>
                </a:lnTo>
                <a:lnTo>
                  <a:pt x="121" y="11"/>
                </a:lnTo>
                <a:lnTo>
                  <a:pt x="119" y="9"/>
                </a:lnTo>
                <a:lnTo>
                  <a:pt x="117" y="6"/>
                </a:lnTo>
                <a:lnTo>
                  <a:pt x="115" y="5"/>
                </a:lnTo>
                <a:lnTo>
                  <a:pt x="112" y="3"/>
                </a:lnTo>
                <a:lnTo>
                  <a:pt x="107" y="1"/>
                </a:lnTo>
                <a:lnTo>
                  <a:pt x="103" y="0"/>
                </a:lnTo>
                <a:lnTo>
                  <a:pt x="99" y="0"/>
                </a:lnTo>
                <a:lnTo>
                  <a:pt x="94" y="0"/>
                </a:lnTo>
                <a:lnTo>
                  <a:pt x="89" y="1"/>
                </a:lnTo>
                <a:lnTo>
                  <a:pt x="85" y="3"/>
                </a:lnTo>
                <a:lnTo>
                  <a:pt x="81" y="5"/>
                </a:lnTo>
                <a:lnTo>
                  <a:pt x="80" y="6"/>
                </a:lnTo>
                <a:lnTo>
                  <a:pt x="77" y="9"/>
                </a:lnTo>
                <a:lnTo>
                  <a:pt x="76" y="11"/>
                </a:lnTo>
                <a:lnTo>
                  <a:pt x="75" y="12"/>
                </a:lnTo>
                <a:lnTo>
                  <a:pt x="74" y="15"/>
                </a:lnTo>
                <a:lnTo>
                  <a:pt x="73" y="17"/>
                </a:lnTo>
                <a:lnTo>
                  <a:pt x="73" y="20"/>
                </a:lnTo>
                <a:lnTo>
                  <a:pt x="72" y="22"/>
                </a:lnTo>
                <a:lnTo>
                  <a:pt x="66" y="63"/>
                </a:lnTo>
                <a:lnTo>
                  <a:pt x="36" y="22"/>
                </a:lnTo>
                <a:lnTo>
                  <a:pt x="34" y="19"/>
                </a:lnTo>
                <a:lnTo>
                  <a:pt x="32" y="16"/>
                </a:lnTo>
                <a:lnTo>
                  <a:pt x="29" y="15"/>
                </a:lnTo>
                <a:lnTo>
                  <a:pt x="26" y="14"/>
                </a:lnTo>
                <a:lnTo>
                  <a:pt x="23" y="13"/>
                </a:lnTo>
                <a:lnTo>
                  <a:pt x="20" y="13"/>
                </a:lnTo>
                <a:lnTo>
                  <a:pt x="16" y="13"/>
                </a:lnTo>
                <a:lnTo>
                  <a:pt x="14" y="14"/>
                </a:lnTo>
                <a:lnTo>
                  <a:pt x="11" y="15"/>
                </a:lnTo>
                <a:lnTo>
                  <a:pt x="9" y="17"/>
                </a:lnTo>
                <a:lnTo>
                  <a:pt x="5" y="19"/>
                </a:lnTo>
                <a:lnTo>
                  <a:pt x="4" y="22"/>
                </a:lnTo>
                <a:lnTo>
                  <a:pt x="2" y="24"/>
                </a:lnTo>
                <a:lnTo>
                  <a:pt x="1" y="27"/>
                </a:lnTo>
                <a:lnTo>
                  <a:pt x="0" y="31"/>
                </a:lnTo>
                <a:lnTo>
                  <a:pt x="0" y="34"/>
                </a:lnTo>
                <a:lnTo>
                  <a:pt x="0" y="222"/>
                </a:lnTo>
                <a:lnTo>
                  <a:pt x="12" y="222"/>
                </a:lnTo>
                <a:lnTo>
                  <a:pt x="54" y="173"/>
                </a:lnTo>
                <a:lnTo>
                  <a:pt x="46" y="249"/>
                </a:lnTo>
                <a:lnTo>
                  <a:pt x="47" y="251"/>
                </a:lnTo>
                <a:lnTo>
                  <a:pt x="50" y="252"/>
                </a:lnTo>
                <a:lnTo>
                  <a:pt x="52" y="254"/>
                </a:lnTo>
                <a:lnTo>
                  <a:pt x="54" y="255"/>
                </a:lnTo>
                <a:lnTo>
                  <a:pt x="57" y="256"/>
                </a:lnTo>
                <a:lnTo>
                  <a:pt x="60" y="256"/>
                </a:lnTo>
                <a:lnTo>
                  <a:pt x="63" y="257"/>
                </a:lnTo>
                <a:lnTo>
                  <a:pt x="66" y="257"/>
                </a:lnTo>
                <a:lnTo>
                  <a:pt x="70" y="257"/>
                </a:lnTo>
                <a:lnTo>
                  <a:pt x="74" y="256"/>
                </a:lnTo>
                <a:lnTo>
                  <a:pt x="75" y="260"/>
                </a:lnTo>
                <a:lnTo>
                  <a:pt x="79" y="262"/>
                </a:lnTo>
                <a:lnTo>
                  <a:pt x="81" y="264"/>
                </a:lnTo>
                <a:lnTo>
                  <a:pt x="84" y="266"/>
                </a:lnTo>
                <a:lnTo>
                  <a:pt x="87" y="267"/>
                </a:lnTo>
                <a:lnTo>
                  <a:pt x="91" y="270"/>
                </a:lnTo>
                <a:lnTo>
                  <a:pt x="94" y="270"/>
                </a:lnTo>
                <a:lnTo>
                  <a:pt x="99" y="271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4" name="Freeform 55"/>
          <p:cNvSpPr>
            <a:spLocks/>
          </p:cNvSpPr>
          <p:nvPr/>
        </p:nvSpPr>
        <p:spPr bwMode="auto">
          <a:xfrm>
            <a:off x="6828872" y="4240267"/>
            <a:ext cx="45541" cy="65633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2147483647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2147483647 w 171"/>
              <a:gd name="T57" fmla="*/ 2147483647 h 245"/>
              <a:gd name="T58" fmla="*/ 0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8" y="245"/>
                </a:lnTo>
                <a:lnTo>
                  <a:pt x="91" y="244"/>
                </a:lnTo>
                <a:lnTo>
                  <a:pt x="93" y="242"/>
                </a:lnTo>
                <a:lnTo>
                  <a:pt x="96" y="241"/>
                </a:lnTo>
                <a:lnTo>
                  <a:pt x="98" y="239"/>
                </a:lnTo>
                <a:lnTo>
                  <a:pt x="100" y="235"/>
                </a:lnTo>
                <a:lnTo>
                  <a:pt x="101" y="233"/>
                </a:lnTo>
                <a:lnTo>
                  <a:pt x="101" y="230"/>
                </a:lnTo>
                <a:lnTo>
                  <a:pt x="97" y="188"/>
                </a:lnTo>
                <a:lnTo>
                  <a:pt x="97" y="185"/>
                </a:lnTo>
                <a:lnTo>
                  <a:pt x="97" y="184"/>
                </a:lnTo>
                <a:lnTo>
                  <a:pt x="98" y="183"/>
                </a:lnTo>
                <a:lnTo>
                  <a:pt x="100" y="183"/>
                </a:lnTo>
                <a:lnTo>
                  <a:pt x="101" y="183"/>
                </a:lnTo>
                <a:lnTo>
                  <a:pt x="102" y="184"/>
                </a:lnTo>
                <a:lnTo>
                  <a:pt x="103" y="185"/>
                </a:lnTo>
                <a:lnTo>
                  <a:pt x="103" y="187"/>
                </a:lnTo>
                <a:lnTo>
                  <a:pt x="108" y="225"/>
                </a:lnTo>
                <a:lnTo>
                  <a:pt x="109" y="228"/>
                </a:lnTo>
                <a:lnTo>
                  <a:pt x="110" y="229"/>
                </a:lnTo>
                <a:lnTo>
                  <a:pt x="111" y="230"/>
                </a:lnTo>
                <a:lnTo>
                  <a:pt x="112" y="231"/>
                </a:lnTo>
                <a:lnTo>
                  <a:pt x="116" y="232"/>
                </a:lnTo>
                <a:lnTo>
                  <a:pt x="118" y="232"/>
                </a:lnTo>
                <a:lnTo>
                  <a:pt x="121" y="232"/>
                </a:lnTo>
                <a:lnTo>
                  <a:pt x="124" y="232"/>
                </a:lnTo>
                <a:lnTo>
                  <a:pt x="113" y="138"/>
                </a:lnTo>
                <a:lnTo>
                  <a:pt x="126" y="138"/>
                </a:lnTo>
                <a:lnTo>
                  <a:pt x="149" y="164"/>
                </a:lnTo>
                <a:lnTo>
                  <a:pt x="149" y="122"/>
                </a:lnTo>
                <a:lnTo>
                  <a:pt x="149" y="120"/>
                </a:lnTo>
                <a:lnTo>
                  <a:pt x="150" y="119"/>
                </a:lnTo>
                <a:lnTo>
                  <a:pt x="151" y="119"/>
                </a:lnTo>
                <a:lnTo>
                  <a:pt x="152" y="118"/>
                </a:lnTo>
                <a:lnTo>
                  <a:pt x="153" y="119"/>
                </a:lnTo>
                <a:lnTo>
                  <a:pt x="154" y="119"/>
                </a:lnTo>
                <a:lnTo>
                  <a:pt x="156" y="120"/>
                </a:lnTo>
                <a:lnTo>
                  <a:pt x="156" y="122"/>
                </a:lnTo>
                <a:lnTo>
                  <a:pt x="156" y="172"/>
                </a:lnTo>
                <a:lnTo>
                  <a:pt x="171" y="190"/>
                </a:lnTo>
                <a:lnTo>
                  <a:pt x="171" y="22"/>
                </a:lnTo>
                <a:lnTo>
                  <a:pt x="170" y="19"/>
                </a:lnTo>
                <a:lnTo>
                  <a:pt x="170" y="17"/>
                </a:lnTo>
                <a:lnTo>
                  <a:pt x="168" y="15"/>
                </a:lnTo>
                <a:lnTo>
                  <a:pt x="166" y="14"/>
                </a:lnTo>
                <a:lnTo>
                  <a:pt x="164" y="13"/>
                </a:lnTo>
                <a:lnTo>
                  <a:pt x="162" y="14"/>
                </a:lnTo>
                <a:lnTo>
                  <a:pt x="161" y="14"/>
                </a:lnTo>
                <a:lnTo>
                  <a:pt x="160" y="15"/>
                </a:lnTo>
                <a:lnTo>
                  <a:pt x="158" y="15"/>
                </a:lnTo>
                <a:lnTo>
                  <a:pt x="158" y="18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8" y="9"/>
                </a:lnTo>
                <a:lnTo>
                  <a:pt x="98" y="7"/>
                </a:lnTo>
                <a:lnTo>
                  <a:pt x="96" y="4"/>
                </a:lnTo>
                <a:lnTo>
                  <a:pt x="94" y="3"/>
                </a:lnTo>
                <a:lnTo>
                  <a:pt x="92" y="2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1"/>
                </a:lnTo>
                <a:lnTo>
                  <a:pt x="79" y="2"/>
                </a:lnTo>
                <a:lnTo>
                  <a:pt x="77" y="3"/>
                </a:lnTo>
                <a:lnTo>
                  <a:pt x="76" y="4"/>
                </a:lnTo>
                <a:lnTo>
                  <a:pt x="73" y="7"/>
                </a:lnTo>
                <a:lnTo>
                  <a:pt x="72" y="9"/>
                </a:lnTo>
                <a:lnTo>
                  <a:pt x="72" y="11"/>
                </a:lnTo>
                <a:lnTo>
                  <a:pt x="64" y="70"/>
                </a:lnTo>
                <a:lnTo>
                  <a:pt x="52" y="70"/>
                </a:lnTo>
                <a:lnTo>
                  <a:pt x="13" y="18"/>
                </a:lnTo>
                <a:lnTo>
                  <a:pt x="12" y="15"/>
                </a:lnTo>
                <a:lnTo>
                  <a:pt x="11" y="15"/>
                </a:lnTo>
                <a:lnTo>
                  <a:pt x="10" y="14"/>
                </a:lnTo>
                <a:lnTo>
                  <a:pt x="9" y="14"/>
                </a:lnTo>
                <a:lnTo>
                  <a:pt x="7" y="13"/>
                </a:lnTo>
                <a:lnTo>
                  <a:pt x="4" y="14"/>
                </a:lnTo>
                <a:lnTo>
                  <a:pt x="2" y="15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0" y="190"/>
                </a:lnTo>
                <a:lnTo>
                  <a:pt x="14" y="172"/>
                </a:lnTo>
                <a:lnTo>
                  <a:pt x="14" y="122"/>
                </a:lnTo>
                <a:lnTo>
                  <a:pt x="16" y="120"/>
                </a:lnTo>
                <a:lnTo>
                  <a:pt x="16" y="119"/>
                </a:lnTo>
                <a:lnTo>
                  <a:pt x="17" y="119"/>
                </a:lnTo>
                <a:lnTo>
                  <a:pt x="18" y="118"/>
                </a:lnTo>
                <a:lnTo>
                  <a:pt x="20" y="119"/>
                </a:lnTo>
                <a:lnTo>
                  <a:pt x="21" y="119"/>
                </a:lnTo>
                <a:lnTo>
                  <a:pt x="21" y="120"/>
                </a:lnTo>
                <a:lnTo>
                  <a:pt x="22" y="122"/>
                </a:lnTo>
                <a:lnTo>
                  <a:pt x="22" y="164"/>
                </a:lnTo>
                <a:lnTo>
                  <a:pt x="44" y="138"/>
                </a:lnTo>
                <a:lnTo>
                  <a:pt x="58" y="138"/>
                </a:lnTo>
                <a:lnTo>
                  <a:pt x="47" y="232"/>
                </a:lnTo>
                <a:lnTo>
                  <a:pt x="49" y="232"/>
                </a:lnTo>
                <a:lnTo>
                  <a:pt x="52" y="232"/>
                </a:lnTo>
                <a:lnTo>
                  <a:pt x="56" y="232"/>
                </a:lnTo>
                <a:lnTo>
                  <a:pt x="58" y="231"/>
                </a:lnTo>
                <a:lnTo>
                  <a:pt x="60" y="230"/>
                </a:lnTo>
                <a:lnTo>
                  <a:pt x="61" y="229"/>
                </a:lnTo>
                <a:lnTo>
                  <a:pt x="62" y="228"/>
                </a:lnTo>
                <a:lnTo>
                  <a:pt x="63" y="225"/>
                </a:lnTo>
                <a:lnTo>
                  <a:pt x="68" y="187"/>
                </a:lnTo>
                <a:lnTo>
                  <a:pt x="68" y="185"/>
                </a:lnTo>
                <a:lnTo>
                  <a:pt x="69" y="184"/>
                </a:lnTo>
                <a:lnTo>
                  <a:pt x="70" y="183"/>
                </a:lnTo>
                <a:lnTo>
                  <a:pt x="71" y="183"/>
                </a:lnTo>
                <a:lnTo>
                  <a:pt x="73" y="183"/>
                </a:lnTo>
                <a:lnTo>
                  <a:pt x="73" y="184"/>
                </a:lnTo>
                <a:lnTo>
                  <a:pt x="74" y="185"/>
                </a:lnTo>
                <a:lnTo>
                  <a:pt x="74" y="188"/>
                </a:lnTo>
                <a:lnTo>
                  <a:pt x="69" y="230"/>
                </a:lnTo>
                <a:lnTo>
                  <a:pt x="70" y="233"/>
                </a:lnTo>
                <a:lnTo>
                  <a:pt x="71" y="235"/>
                </a:lnTo>
                <a:lnTo>
                  <a:pt x="73" y="239"/>
                </a:lnTo>
                <a:lnTo>
                  <a:pt x="74" y="241"/>
                </a:lnTo>
                <a:lnTo>
                  <a:pt x="77" y="242"/>
                </a:lnTo>
                <a:lnTo>
                  <a:pt x="80" y="244"/>
                </a:lnTo>
                <a:lnTo>
                  <a:pt x="82" y="245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5" name="Freeform 56"/>
          <p:cNvSpPr>
            <a:spLocks/>
          </p:cNvSpPr>
          <p:nvPr/>
        </p:nvSpPr>
        <p:spPr bwMode="auto">
          <a:xfrm>
            <a:off x="6850303" y="4242910"/>
            <a:ext cx="2679" cy="4018"/>
          </a:xfrm>
          <a:custGeom>
            <a:avLst/>
            <a:gdLst>
              <a:gd name="T0" fmla="*/ 2147483647 w 11"/>
              <a:gd name="T1" fmla="*/ 2147483647 h 14"/>
              <a:gd name="T2" fmla="*/ 2147483647 w 11"/>
              <a:gd name="T3" fmla="*/ 2147483647 h 14"/>
              <a:gd name="T4" fmla="*/ 2147483647 w 11"/>
              <a:gd name="T5" fmla="*/ 2147483647 h 14"/>
              <a:gd name="T6" fmla="*/ 2147483647 w 11"/>
              <a:gd name="T7" fmla="*/ 2147483647 h 14"/>
              <a:gd name="T8" fmla="*/ 2147483647 w 11"/>
              <a:gd name="T9" fmla="*/ 2147483647 h 14"/>
              <a:gd name="T10" fmla="*/ 2147483647 w 11"/>
              <a:gd name="T11" fmla="*/ 2147483647 h 14"/>
              <a:gd name="T12" fmla="*/ 2147483647 w 11"/>
              <a:gd name="T13" fmla="*/ 2147483647 h 14"/>
              <a:gd name="T14" fmla="*/ 2147483647 w 11"/>
              <a:gd name="T15" fmla="*/ 0 h 14"/>
              <a:gd name="T16" fmla="*/ 2147483647 w 11"/>
              <a:gd name="T17" fmla="*/ 0 h 14"/>
              <a:gd name="T18" fmla="*/ 2147483647 w 11"/>
              <a:gd name="T19" fmla="*/ 2147483647 h 14"/>
              <a:gd name="T20" fmla="*/ 2147483647 w 11"/>
              <a:gd name="T21" fmla="*/ 2147483647 h 14"/>
              <a:gd name="T22" fmla="*/ 2147483647 w 11"/>
              <a:gd name="T23" fmla="*/ 2147483647 h 14"/>
              <a:gd name="T24" fmla="*/ 2147483647 w 11"/>
              <a:gd name="T25" fmla="*/ 2147483647 h 14"/>
              <a:gd name="T26" fmla="*/ 2147483647 w 11"/>
              <a:gd name="T27" fmla="*/ 2147483647 h 14"/>
              <a:gd name="T28" fmla="*/ 0 w 11"/>
              <a:gd name="T29" fmla="*/ 2147483647 h 14"/>
              <a:gd name="T30" fmla="*/ 0 w 11"/>
              <a:gd name="T31" fmla="*/ 2147483647 h 14"/>
              <a:gd name="T32" fmla="*/ 0 w 11"/>
              <a:gd name="T33" fmla="*/ 2147483647 h 14"/>
              <a:gd name="T34" fmla="*/ 0 w 11"/>
              <a:gd name="T35" fmla="*/ 2147483647 h 14"/>
              <a:gd name="T36" fmla="*/ 2147483647 w 11"/>
              <a:gd name="T37" fmla="*/ 2147483647 h 14"/>
              <a:gd name="T38" fmla="*/ 2147483647 w 11"/>
              <a:gd name="T39" fmla="*/ 2147483647 h 14"/>
              <a:gd name="T40" fmla="*/ 2147483647 w 11"/>
              <a:gd name="T41" fmla="*/ 2147483647 h 14"/>
              <a:gd name="T42" fmla="*/ 2147483647 w 11"/>
              <a:gd name="T43" fmla="*/ 2147483647 h 14"/>
              <a:gd name="T44" fmla="*/ 2147483647 w 11"/>
              <a:gd name="T45" fmla="*/ 2147483647 h 14"/>
              <a:gd name="T46" fmla="*/ 2147483647 w 11"/>
              <a:gd name="T47" fmla="*/ 2147483647 h 14"/>
              <a:gd name="T48" fmla="*/ 2147483647 w 11"/>
              <a:gd name="T49" fmla="*/ 2147483647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"/>
              <a:gd name="T76" fmla="*/ 0 h 14"/>
              <a:gd name="T77" fmla="*/ 11 w 11"/>
              <a:gd name="T78" fmla="*/ 14 h 1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" h="14">
                <a:moveTo>
                  <a:pt x="9" y="10"/>
                </a:moveTo>
                <a:lnTo>
                  <a:pt x="11" y="6"/>
                </a:lnTo>
                <a:lnTo>
                  <a:pt x="11" y="4"/>
                </a:lnTo>
                <a:lnTo>
                  <a:pt x="11" y="3"/>
                </a:lnTo>
                <a:lnTo>
                  <a:pt x="11" y="2"/>
                </a:lnTo>
                <a:lnTo>
                  <a:pt x="11" y="1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7" y="1"/>
                </a:lnTo>
                <a:lnTo>
                  <a:pt x="4" y="2"/>
                </a:lnTo>
                <a:lnTo>
                  <a:pt x="2" y="4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2" y="14"/>
                </a:lnTo>
                <a:lnTo>
                  <a:pt x="3" y="14"/>
                </a:lnTo>
                <a:lnTo>
                  <a:pt x="4" y="13"/>
                </a:lnTo>
                <a:lnTo>
                  <a:pt x="7" y="12"/>
                </a:lnTo>
                <a:lnTo>
                  <a:pt x="9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6" name="Freeform 57"/>
          <p:cNvSpPr>
            <a:spLocks/>
          </p:cNvSpPr>
          <p:nvPr/>
        </p:nvSpPr>
        <p:spPr bwMode="auto">
          <a:xfrm>
            <a:off x="6637329" y="3890670"/>
            <a:ext cx="76349" cy="61615"/>
          </a:xfrm>
          <a:custGeom>
            <a:avLst/>
            <a:gdLst>
              <a:gd name="T0" fmla="*/ 2147483647 w 286"/>
              <a:gd name="T1" fmla="*/ 2147483647 h 229"/>
              <a:gd name="T2" fmla="*/ 2147483647 w 286"/>
              <a:gd name="T3" fmla="*/ 2147483647 h 229"/>
              <a:gd name="T4" fmla="*/ 2147483647 w 286"/>
              <a:gd name="T5" fmla="*/ 2147483647 h 229"/>
              <a:gd name="T6" fmla="*/ 2147483647 w 286"/>
              <a:gd name="T7" fmla="*/ 2147483647 h 229"/>
              <a:gd name="T8" fmla="*/ 2147483647 w 286"/>
              <a:gd name="T9" fmla="*/ 2147483647 h 229"/>
              <a:gd name="T10" fmla="*/ 2147483647 w 286"/>
              <a:gd name="T11" fmla="*/ 2147483647 h 229"/>
              <a:gd name="T12" fmla="*/ 2147483647 w 286"/>
              <a:gd name="T13" fmla="*/ 2147483647 h 229"/>
              <a:gd name="T14" fmla="*/ 2147483647 w 286"/>
              <a:gd name="T15" fmla="*/ 2147483647 h 229"/>
              <a:gd name="T16" fmla="*/ 2147483647 w 286"/>
              <a:gd name="T17" fmla="*/ 2147483647 h 229"/>
              <a:gd name="T18" fmla="*/ 2147483647 w 286"/>
              <a:gd name="T19" fmla="*/ 2147483647 h 229"/>
              <a:gd name="T20" fmla="*/ 2147483647 w 286"/>
              <a:gd name="T21" fmla="*/ 2147483647 h 229"/>
              <a:gd name="T22" fmla="*/ 2147483647 w 286"/>
              <a:gd name="T23" fmla="*/ 0 h 229"/>
              <a:gd name="T24" fmla="*/ 2147483647 w 286"/>
              <a:gd name="T25" fmla="*/ 2147483647 h 229"/>
              <a:gd name="T26" fmla="*/ 2147483647 w 286"/>
              <a:gd name="T27" fmla="*/ 2147483647 h 229"/>
              <a:gd name="T28" fmla="*/ 2147483647 w 286"/>
              <a:gd name="T29" fmla="*/ 2147483647 h 229"/>
              <a:gd name="T30" fmla="*/ 2147483647 w 286"/>
              <a:gd name="T31" fmla="*/ 2147483647 h 229"/>
              <a:gd name="T32" fmla="*/ 2147483647 w 286"/>
              <a:gd name="T33" fmla="*/ 2147483647 h 229"/>
              <a:gd name="T34" fmla="*/ 2147483647 w 286"/>
              <a:gd name="T35" fmla="*/ 2147483647 h 229"/>
              <a:gd name="T36" fmla="*/ 2147483647 w 286"/>
              <a:gd name="T37" fmla="*/ 2147483647 h 229"/>
              <a:gd name="T38" fmla="*/ 2147483647 w 286"/>
              <a:gd name="T39" fmla="*/ 2147483647 h 229"/>
              <a:gd name="T40" fmla="*/ 2147483647 w 286"/>
              <a:gd name="T41" fmla="*/ 2147483647 h 229"/>
              <a:gd name="T42" fmla="*/ 2147483647 w 286"/>
              <a:gd name="T43" fmla="*/ 2147483647 h 229"/>
              <a:gd name="T44" fmla="*/ 2147483647 w 286"/>
              <a:gd name="T45" fmla="*/ 2147483647 h 229"/>
              <a:gd name="T46" fmla="*/ 2147483647 w 286"/>
              <a:gd name="T47" fmla="*/ 2147483647 h 229"/>
              <a:gd name="T48" fmla="*/ 2147483647 w 286"/>
              <a:gd name="T49" fmla="*/ 2147483647 h 229"/>
              <a:gd name="T50" fmla="*/ 2147483647 w 286"/>
              <a:gd name="T51" fmla="*/ 2147483647 h 229"/>
              <a:gd name="T52" fmla="*/ 2147483647 w 286"/>
              <a:gd name="T53" fmla="*/ 2147483647 h 229"/>
              <a:gd name="T54" fmla="*/ 2147483647 w 286"/>
              <a:gd name="T55" fmla="*/ 2147483647 h 229"/>
              <a:gd name="T56" fmla="*/ 2147483647 w 286"/>
              <a:gd name="T57" fmla="*/ 2147483647 h 229"/>
              <a:gd name="T58" fmla="*/ 2147483647 w 286"/>
              <a:gd name="T59" fmla="*/ 2147483647 h 229"/>
              <a:gd name="T60" fmla="*/ 2147483647 w 286"/>
              <a:gd name="T61" fmla="*/ 2147483647 h 229"/>
              <a:gd name="T62" fmla="*/ 2147483647 w 286"/>
              <a:gd name="T63" fmla="*/ 2147483647 h 229"/>
              <a:gd name="T64" fmla="*/ 2147483647 w 286"/>
              <a:gd name="T65" fmla="*/ 2147483647 h 229"/>
              <a:gd name="T66" fmla="*/ 2147483647 w 286"/>
              <a:gd name="T67" fmla="*/ 2147483647 h 229"/>
              <a:gd name="T68" fmla="*/ 2147483647 w 286"/>
              <a:gd name="T69" fmla="*/ 2147483647 h 229"/>
              <a:gd name="T70" fmla="*/ 2147483647 w 286"/>
              <a:gd name="T71" fmla="*/ 2147483647 h 229"/>
              <a:gd name="T72" fmla="*/ 2147483647 w 286"/>
              <a:gd name="T73" fmla="*/ 2147483647 h 229"/>
              <a:gd name="T74" fmla="*/ 2147483647 w 286"/>
              <a:gd name="T75" fmla="*/ 2147483647 h 229"/>
              <a:gd name="T76" fmla="*/ 2147483647 w 286"/>
              <a:gd name="T77" fmla="*/ 2147483647 h 229"/>
              <a:gd name="T78" fmla="*/ 2147483647 w 286"/>
              <a:gd name="T79" fmla="*/ 2147483647 h 229"/>
              <a:gd name="T80" fmla="*/ 2147483647 w 286"/>
              <a:gd name="T81" fmla="*/ 2147483647 h 229"/>
              <a:gd name="T82" fmla="*/ 2147483647 w 286"/>
              <a:gd name="T83" fmla="*/ 2147483647 h 229"/>
              <a:gd name="T84" fmla="*/ 2147483647 w 286"/>
              <a:gd name="T85" fmla="*/ 2147483647 h 229"/>
              <a:gd name="T86" fmla="*/ 2147483647 w 286"/>
              <a:gd name="T87" fmla="*/ 2147483647 h 229"/>
              <a:gd name="T88" fmla="*/ 2147483647 w 286"/>
              <a:gd name="T89" fmla="*/ 2147483647 h 229"/>
              <a:gd name="T90" fmla="*/ 2147483647 w 286"/>
              <a:gd name="T91" fmla="*/ 2147483647 h 229"/>
              <a:gd name="T92" fmla="*/ 2147483647 w 286"/>
              <a:gd name="T93" fmla="*/ 2147483647 h 229"/>
              <a:gd name="T94" fmla="*/ 2147483647 w 286"/>
              <a:gd name="T95" fmla="*/ 2147483647 h 229"/>
              <a:gd name="T96" fmla="*/ 2147483647 w 286"/>
              <a:gd name="T97" fmla="*/ 2147483647 h 229"/>
              <a:gd name="T98" fmla="*/ 2147483647 w 286"/>
              <a:gd name="T99" fmla="*/ 2147483647 h 229"/>
              <a:gd name="T100" fmla="*/ 2147483647 w 286"/>
              <a:gd name="T101" fmla="*/ 2147483647 h 229"/>
              <a:gd name="T102" fmla="*/ 2147483647 w 286"/>
              <a:gd name="T103" fmla="*/ 2147483647 h 229"/>
              <a:gd name="T104" fmla="*/ 2147483647 w 286"/>
              <a:gd name="T105" fmla="*/ 2147483647 h 229"/>
              <a:gd name="T106" fmla="*/ 2147483647 w 286"/>
              <a:gd name="T107" fmla="*/ 2147483647 h 229"/>
              <a:gd name="T108" fmla="*/ 2147483647 w 286"/>
              <a:gd name="T109" fmla="*/ 2147483647 h 229"/>
              <a:gd name="T110" fmla="*/ 2147483647 w 286"/>
              <a:gd name="T111" fmla="*/ 2147483647 h 229"/>
              <a:gd name="T112" fmla="*/ 2147483647 w 286"/>
              <a:gd name="T113" fmla="*/ 2147483647 h 229"/>
              <a:gd name="T114" fmla="*/ 2147483647 w 286"/>
              <a:gd name="T115" fmla="*/ 2147483647 h 229"/>
              <a:gd name="T116" fmla="*/ 2147483647 w 286"/>
              <a:gd name="T117" fmla="*/ 2147483647 h 22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6"/>
              <a:gd name="T178" fmla="*/ 0 h 229"/>
              <a:gd name="T179" fmla="*/ 286 w 286"/>
              <a:gd name="T180" fmla="*/ 229 h 22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6" h="229">
                <a:moveTo>
                  <a:pt x="280" y="126"/>
                </a:moveTo>
                <a:lnTo>
                  <a:pt x="280" y="126"/>
                </a:lnTo>
                <a:lnTo>
                  <a:pt x="272" y="118"/>
                </a:lnTo>
                <a:lnTo>
                  <a:pt x="253" y="99"/>
                </a:lnTo>
                <a:lnTo>
                  <a:pt x="233" y="79"/>
                </a:lnTo>
                <a:lnTo>
                  <a:pt x="219" y="65"/>
                </a:lnTo>
                <a:lnTo>
                  <a:pt x="221" y="60"/>
                </a:lnTo>
                <a:lnTo>
                  <a:pt x="224" y="56"/>
                </a:lnTo>
                <a:lnTo>
                  <a:pt x="225" y="54"/>
                </a:lnTo>
                <a:lnTo>
                  <a:pt x="225" y="51"/>
                </a:lnTo>
                <a:lnTo>
                  <a:pt x="226" y="48"/>
                </a:lnTo>
                <a:lnTo>
                  <a:pt x="226" y="46"/>
                </a:lnTo>
                <a:lnTo>
                  <a:pt x="226" y="41"/>
                </a:lnTo>
                <a:lnTo>
                  <a:pt x="225" y="38"/>
                </a:lnTo>
                <a:lnTo>
                  <a:pt x="224" y="35"/>
                </a:lnTo>
                <a:lnTo>
                  <a:pt x="222" y="31"/>
                </a:lnTo>
                <a:lnTo>
                  <a:pt x="219" y="29"/>
                </a:lnTo>
                <a:lnTo>
                  <a:pt x="215" y="28"/>
                </a:lnTo>
                <a:lnTo>
                  <a:pt x="212" y="27"/>
                </a:lnTo>
                <a:lnTo>
                  <a:pt x="207" y="27"/>
                </a:lnTo>
                <a:lnTo>
                  <a:pt x="181" y="27"/>
                </a:lnTo>
                <a:lnTo>
                  <a:pt x="179" y="25"/>
                </a:lnTo>
                <a:lnTo>
                  <a:pt x="175" y="21"/>
                </a:lnTo>
                <a:lnTo>
                  <a:pt x="171" y="17"/>
                </a:lnTo>
                <a:lnTo>
                  <a:pt x="166" y="13"/>
                </a:lnTo>
                <a:lnTo>
                  <a:pt x="164" y="10"/>
                </a:lnTo>
                <a:lnTo>
                  <a:pt x="161" y="7"/>
                </a:lnTo>
                <a:lnTo>
                  <a:pt x="158" y="5"/>
                </a:lnTo>
                <a:lnTo>
                  <a:pt x="154" y="3"/>
                </a:lnTo>
                <a:lnTo>
                  <a:pt x="151" y="1"/>
                </a:lnTo>
                <a:lnTo>
                  <a:pt x="148" y="0"/>
                </a:lnTo>
                <a:lnTo>
                  <a:pt x="143" y="0"/>
                </a:lnTo>
                <a:lnTo>
                  <a:pt x="140" y="0"/>
                </a:lnTo>
                <a:lnTo>
                  <a:pt x="135" y="1"/>
                </a:lnTo>
                <a:lnTo>
                  <a:pt x="133" y="3"/>
                </a:lnTo>
                <a:lnTo>
                  <a:pt x="130" y="5"/>
                </a:lnTo>
                <a:lnTo>
                  <a:pt x="125" y="7"/>
                </a:lnTo>
                <a:lnTo>
                  <a:pt x="123" y="10"/>
                </a:lnTo>
                <a:lnTo>
                  <a:pt x="121" y="13"/>
                </a:lnTo>
                <a:lnTo>
                  <a:pt x="116" y="17"/>
                </a:lnTo>
                <a:lnTo>
                  <a:pt x="112" y="21"/>
                </a:lnTo>
                <a:lnTo>
                  <a:pt x="109" y="25"/>
                </a:lnTo>
                <a:lnTo>
                  <a:pt x="106" y="27"/>
                </a:lnTo>
                <a:lnTo>
                  <a:pt x="80" y="27"/>
                </a:lnTo>
                <a:lnTo>
                  <a:pt x="75" y="27"/>
                </a:lnTo>
                <a:lnTo>
                  <a:pt x="71" y="28"/>
                </a:lnTo>
                <a:lnTo>
                  <a:pt x="69" y="29"/>
                </a:lnTo>
                <a:lnTo>
                  <a:pt x="65" y="31"/>
                </a:lnTo>
                <a:lnTo>
                  <a:pt x="63" y="35"/>
                </a:lnTo>
                <a:lnTo>
                  <a:pt x="62" y="38"/>
                </a:lnTo>
                <a:lnTo>
                  <a:pt x="61" y="41"/>
                </a:lnTo>
                <a:lnTo>
                  <a:pt x="61" y="46"/>
                </a:lnTo>
                <a:lnTo>
                  <a:pt x="61" y="48"/>
                </a:lnTo>
                <a:lnTo>
                  <a:pt x="61" y="51"/>
                </a:lnTo>
                <a:lnTo>
                  <a:pt x="62" y="54"/>
                </a:lnTo>
                <a:lnTo>
                  <a:pt x="63" y="56"/>
                </a:lnTo>
                <a:lnTo>
                  <a:pt x="65" y="60"/>
                </a:lnTo>
                <a:lnTo>
                  <a:pt x="69" y="65"/>
                </a:lnTo>
                <a:lnTo>
                  <a:pt x="53" y="79"/>
                </a:lnTo>
                <a:lnTo>
                  <a:pt x="33" y="99"/>
                </a:lnTo>
                <a:lnTo>
                  <a:pt x="15" y="118"/>
                </a:lnTo>
                <a:lnTo>
                  <a:pt x="8" y="126"/>
                </a:lnTo>
                <a:lnTo>
                  <a:pt x="5" y="128"/>
                </a:lnTo>
                <a:lnTo>
                  <a:pt x="3" y="131"/>
                </a:lnTo>
                <a:lnTo>
                  <a:pt x="2" y="134"/>
                </a:lnTo>
                <a:lnTo>
                  <a:pt x="1" y="137"/>
                </a:lnTo>
                <a:lnTo>
                  <a:pt x="1" y="139"/>
                </a:lnTo>
                <a:lnTo>
                  <a:pt x="1" y="141"/>
                </a:lnTo>
                <a:lnTo>
                  <a:pt x="0" y="145"/>
                </a:lnTo>
                <a:lnTo>
                  <a:pt x="1" y="148"/>
                </a:lnTo>
                <a:lnTo>
                  <a:pt x="1" y="154"/>
                </a:lnTo>
                <a:lnTo>
                  <a:pt x="3" y="159"/>
                </a:lnTo>
                <a:lnTo>
                  <a:pt x="4" y="161"/>
                </a:lnTo>
                <a:lnTo>
                  <a:pt x="5" y="164"/>
                </a:lnTo>
                <a:lnTo>
                  <a:pt x="6" y="165"/>
                </a:lnTo>
                <a:lnTo>
                  <a:pt x="9" y="167"/>
                </a:lnTo>
                <a:lnTo>
                  <a:pt x="11" y="169"/>
                </a:lnTo>
                <a:lnTo>
                  <a:pt x="13" y="171"/>
                </a:lnTo>
                <a:lnTo>
                  <a:pt x="16" y="173"/>
                </a:lnTo>
                <a:lnTo>
                  <a:pt x="19" y="175"/>
                </a:lnTo>
                <a:lnTo>
                  <a:pt x="22" y="176"/>
                </a:lnTo>
                <a:lnTo>
                  <a:pt x="25" y="176"/>
                </a:lnTo>
                <a:lnTo>
                  <a:pt x="29" y="177"/>
                </a:lnTo>
                <a:lnTo>
                  <a:pt x="31" y="177"/>
                </a:lnTo>
                <a:lnTo>
                  <a:pt x="32" y="180"/>
                </a:lnTo>
                <a:lnTo>
                  <a:pt x="33" y="184"/>
                </a:lnTo>
                <a:lnTo>
                  <a:pt x="33" y="188"/>
                </a:lnTo>
                <a:lnTo>
                  <a:pt x="35" y="191"/>
                </a:lnTo>
                <a:lnTo>
                  <a:pt x="38" y="194"/>
                </a:lnTo>
                <a:lnTo>
                  <a:pt x="40" y="197"/>
                </a:lnTo>
                <a:lnTo>
                  <a:pt x="42" y="199"/>
                </a:lnTo>
                <a:lnTo>
                  <a:pt x="45" y="203"/>
                </a:lnTo>
                <a:lnTo>
                  <a:pt x="49" y="205"/>
                </a:lnTo>
                <a:lnTo>
                  <a:pt x="53" y="207"/>
                </a:lnTo>
                <a:lnTo>
                  <a:pt x="56" y="208"/>
                </a:lnTo>
                <a:lnTo>
                  <a:pt x="61" y="208"/>
                </a:lnTo>
                <a:lnTo>
                  <a:pt x="65" y="208"/>
                </a:lnTo>
                <a:lnTo>
                  <a:pt x="70" y="208"/>
                </a:lnTo>
                <a:lnTo>
                  <a:pt x="74" y="207"/>
                </a:lnTo>
                <a:lnTo>
                  <a:pt x="79" y="206"/>
                </a:lnTo>
                <a:lnTo>
                  <a:pt x="81" y="209"/>
                </a:lnTo>
                <a:lnTo>
                  <a:pt x="83" y="214"/>
                </a:lnTo>
                <a:lnTo>
                  <a:pt x="86" y="217"/>
                </a:lnTo>
                <a:lnTo>
                  <a:pt x="90" y="219"/>
                </a:lnTo>
                <a:lnTo>
                  <a:pt x="95" y="224"/>
                </a:lnTo>
                <a:lnTo>
                  <a:pt x="101" y="226"/>
                </a:lnTo>
                <a:lnTo>
                  <a:pt x="103" y="227"/>
                </a:lnTo>
                <a:lnTo>
                  <a:pt x="106" y="228"/>
                </a:lnTo>
                <a:lnTo>
                  <a:pt x="110" y="229"/>
                </a:lnTo>
                <a:lnTo>
                  <a:pt x="113" y="229"/>
                </a:lnTo>
                <a:lnTo>
                  <a:pt x="118" y="229"/>
                </a:lnTo>
                <a:lnTo>
                  <a:pt x="121" y="229"/>
                </a:lnTo>
                <a:lnTo>
                  <a:pt x="125" y="228"/>
                </a:lnTo>
                <a:lnTo>
                  <a:pt x="130" y="227"/>
                </a:lnTo>
                <a:lnTo>
                  <a:pt x="133" y="226"/>
                </a:lnTo>
                <a:lnTo>
                  <a:pt x="138" y="224"/>
                </a:lnTo>
                <a:lnTo>
                  <a:pt x="141" y="222"/>
                </a:lnTo>
                <a:lnTo>
                  <a:pt x="143" y="218"/>
                </a:lnTo>
                <a:lnTo>
                  <a:pt x="146" y="222"/>
                </a:lnTo>
                <a:lnTo>
                  <a:pt x="150" y="224"/>
                </a:lnTo>
                <a:lnTo>
                  <a:pt x="153" y="226"/>
                </a:lnTo>
                <a:lnTo>
                  <a:pt x="158" y="227"/>
                </a:lnTo>
                <a:lnTo>
                  <a:pt x="161" y="228"/>
                </a:lnTo>
                <a:lnTo>
                  <a:pt x="165" y="229"/>
                </a:lnTo>
                <a:lnTo>
                  <a:pt x="170" y="229"/>
                </a:lnTo>
                <a:lnTo>
                  <a:pt x="174" y="229"/>
                </a:lnTo>
                <a:lnTo>
                  <a:pt x="181" y="228"/>
                </a:lnTo>
                <a:lnTo>
                  <a:pt x="186" y="226"/>
                </a:lnTo>
                <a:lnTo>
                  <a:pt x="192" y="224"/>
                </a:lnTo>
                <a:lnTo>
                  <a:pt x="196" y="219"/>
                </a:lnTo>
                <a:lnTo>
                  <a:pt x="201" y="217"/>
                </a:lnTo>
                <a:lnTo>
                  <a:pt x="203" y="214"/>
                </a:lnTo>
                <a:lnTo>
                  <a:pt x="205" y="209"/>
                </a:lnTo>
                <a:lnTo>
                  <a:pt x="207" y="206"/>
                </a:lnTo>
                <a:lnTo>
                  <a:pt x="213" y="207"/>
                </a:lnTo>
                <a:lnTo>
                  <a:pt x="216" y="208"/>
                </a:lnTo>
                <a:lnTo>
                  <a:pt x="221" y="208"/>
                </a:lnTo>
                <a:lnTo>
                  <a:pt x="225" y="208"/>
                </a:lnTo>
                <a:lnTo>
                  <a:pt x="230" y="208"/>
                </a:lnTo>
                <a:lnTo>
                  <a:pt x="234" y="207"/>
                </a:lnTo>
                <a:lnTo>
                  <a:pt x="237" y="205"/>
                </a:lnTo>
                <a:lnTo>
                  <a:pt x="242" y="203"/>
                </a:lnTo>
                <a:lnTo>
                  <a:pt x="245" y="199"/>
                </a:lnTo>
                <a:lnTo>
                  <a:pt x="247" y="197"/>
                </a:lnTo>
                <a:lnTo>
                  <a:pt x="250" y="194"/>
                </a:lnTo>
                <a:lnTo>
                  <a:pt x="252" y="191"/>
                </a:lnTo>
                <a:lnTo>
                  <a:pt x="253" y="188"/>
                </a:lnTo>
                <a:lnTo>
                  <a:pt x="254" y="184"/>
                </a:lnTo>
                <a:lnTo>
                  <a:pt x="255" y="180"/>
                </a:lnTo>
                <a:lnTo>
                  <a:pt x="255" y="177"/>
                </a:lnTo>
                <a:lnTo>
                  <a:pt x="259" y="177"/>
                </a:lnTo>
                <a:lnTo>
                  <a:pt x="262" y="176"/>
                </a:lnTo>
                <a:lnTo>
                  <a:pt x="265" y="176"/>
                </a:lnTo>
                <a:lnTo>
                  <a:pt x="267" y="175"/>
                </a:lnTo>
                <a:lnTo>
                  <a:pt x="271" y="173"/>
                </a:lnTo>
                <a:lnTo>
                  <a:pt x="273" y="171"/>
                </a:lnTo>
                <a:lnTo>
                  <a:pt x="276" y="169"/>
                </a:lnTo>
                <a:lnTo>
                  <a:pt x="279" y="167"/>
                </a:lnTo>
                <a:lnTo>
                  <a:pt x="282" y="164"/>
                </a:lnTo>
                <a:lnTo>
                  <a:pt x="284" y="159"/>
                </a:lnTo>
                <a:lnTo>
                  <a:pt x="285" y="154"/>
                </a:lnTo>
                <a:lnTo>
                  <a:pt x="286" y="148"/>
                </a:lnTo>
                <a:lnTo>
                  <a:pt x="286" y="145"/>
                </a:lnTo>
                <a:lnTo>
                  <a:pt x="286" y="141"/>
                </a:lnTo>
                <a:lnTo>
                  <a:pt x="286" y="139"/>
                </a:lnTo>
                <a:lnTo>
                  <a:pt x="285" y="137"/>
                </a:lnTo>
                <a:lnTo>
                  <a:pt x="285" y="134"/>
                </a:lnTo>
                <a:lnTo>
                  <a:pt x="283" y="131"/>
                </a:lnTo>
                <a:lnTo>
                  <a:pt x="282" y="128"/>
                </a:lnTo>
                <a:lnTo>
                  <a:pt x="280" y="126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7" name="Freeform 58"/>
          <p:cNvSpPr>
            <a:spLocks/>
          </p:cNvSpPr>
          <p:nvPr/>
        </p:nvSpPr>
        <p:spPr bwMode="auto">
          <a:xfrm>
            <a:off x="6641347" y="3894652"/>
            <a:ext cx="69652" cy="53578"/>
          </a:xfrm>
          <a:custGeom>
            <a:avLst/>
            <a:gdLst>
              <a:gd name="T0" fmla="*/ 2147483647 w 259"/>
              <a:gd name="T1" fmla="*/ 2147483647 h 200"/>
              <a:gd name="T2" fmla="*/ 2147483647 w 259"/>
              <a:gd name="T3" fmla="*/ 2147483647 h 200"/>
              <a:gd name="T4" fmla="*/ 2147483647 w 259"/>
              <a:gd name="T5" fmla="*/ 2147483647 h 200"/>
              <a:gd name="T6" fmla="*/ 2147483647 w 259"/>
              <a:gd name="T7" fmla="*/ 2147483647 h 200"/>
              <a:gd name="T8" fmla="*/ 2147483647 w 259"/>
              <a:gd name="T9" fmla="*/ 2147483647 h 200"/>
              <a:gd name="T10" fmla="*/ 2147483647 w 259"/>
              <a:gd name="T11" fmla="*/ 2147483647 h 200"/>
              <a:gd name="T12" fmla="*/ 2147483647 w 259"/>
              <a:gd name="T13" fmla="*/ 2147483647 h 200"/>
              <a:gd name="T14" fmla="*/ 2147483647 w 259"/>
              <a:gd name="T15" fmla="*/ 2147483647 h 200"/>
              <a:gd name="T16" fmla="*/ 2147483647 w 259"/>
              <a:gd name="T17" fmla="*/ 2147483647 h 200"/>
              <a:gd name="T18" fmla="*/ 2147483647 w 259"/>
              <a:gd name="T19" fmla="*/ 2147483647 h 200"/>
              <a:gd name="T20" fmla="*/ 2147483647 w 259"/>
              <a:gd name="T21" fmla="*/ 2147483647 h 200"/>
              <a:gd name="T22" fmla="*/ 2147483647 w 259"/>
              <a:gd name="T23" fmla="*/ 2147483647 h 200"/>
              <a:gd name="T24" fmla="*/ 2147483647 w 259"/>
              <a:gd name="T25" fmla="*/ 2147483647 h 200"/>
              <a:gd name="T26" fmla="*/ 2147483647 w 259"/>
              <a:gd name="T27" fmla="*/ 2147483647 h 200"/>
              <a:gd name="T28" fmla="*/ 2147483647 w 259"/>
              <a:gd name="T29" fmla="*/ 2147483647 h 200"/>
              <a:gd name="T30" fmla="*/ 2147483647 w 259"/>
              <a:gd name="T31" fmla="*/ 2147483647 h 200"/>
              <a:gd name="T32" fmla="*/ 2147483647 w 259"/>
              <a:gd name="T33" fmla="*/ 2147483647 h 200"/>
              <a:gd name="T34" fmla="*/ 2147483647 w 259"/>
              <a:gd name="T35" fmla="*/ 2147483647 h 200"/>
              <a:gd name="T36" fmla="*/ 2147483647 w 259"/>
              <a:gd name="T37" fmla="*/ 2147483647 h 200"/>
              <a:gd name="T38" fmla="*/ 2147483647 w 259"/>
              <a:gd name="T39" fmla="*/ 2147483647 h 200"/>
              <a:gd name="T40" fmla="*/ 2147483647 w 259"/>
              <a:gd name="T41" fmla="*/ 2147483647 h 200"/>
              <a:gd name="T42" fmla="*/ 2147483647 w 259"/>
              <a:gd name="T43" fmla="*/ 2147483647 h 200"/>
              <a:gd name="T44" fmla="*/ 2147483647 w 259"/>
              <a:gd name="T45" fmla="*/ 2147483647 h 200"/>
              <a:gd name="T46" fmla="*/ 2147483647 w 259"/>
              <a:gd name="T47" fmla="*/ 2147483647 h 200"/>
              <a:gd name="T48" fmla="*/ 2147483647 w 259"/>
              <a:gd name="T49" fmla="*/ 2147483647 h 200"/>
              <a:gd name="T50" fmla="*/ 2147483647 w 259"/>
              <a:gd name="T51" fmla="*/ 2147483647 h 200"/>
              <a:gd name="T52" fmla="*/ 2147483647 w 259"/>
              <a:gd name="T53" fmla="*/ 2147483647 h 200"/>
              <a:gd name="T54" fmla="*/ 2147483647 w 259"/>
              <a:gd name="T55" fmla="*/ 2147483647 h 200"/>
              <a:gd name="T56" fmla="*/ 2147483647 w 259"/>
              <a:gd name="T57" fmla="*/ 2147483647 h 200"/>
              <a:gd name="T58" fmla="*/ 2147483647 w 259"/>
              <a:gd name="T59" fmla="*/ 2147483647 h 200"/>
              <a:gd name="T60" fmla="*/ 2147483647 w 259"/>
              <a:gd name="T61" fmla="*/ 2147483647 h 200"/>
              <a:gd name="T62" fmla="*/ 2147483647 w 259"/>
              <a:gd name="T63" fmla="*/ 2147483647 h 200"/>
              <a:gd name="T64" fmla="*/ 2147483647 w 259"/>
              <a:gd name="T65" fmla="*/ 2147483647 h 200"/>
              <a:gd name="T66" fmla="*/ 2147483647 w 259"/>
              <a:gd name="T67" fmla="*/ 2147483647 h 200"/>
              <a:gd name="T68" fmla="*/ 2147483647 w 259"/>
              <a:gd name="T69" fmla="*/ 2147483647 h 200"/>
              <a:gd name="T70" fmla="*/ 2147483647 w 259"/>
              <a:gd name="T71" fmla="*/ 2147483647 h 200"/>
              <a:gd name="T72" fmla="*/ 2147483647 w 259"/>
              <a:gd name="T73" fmla="*/ 2147483647 h 200"/>
              <a:gd name="T74" fmla="*/ 2147483647 w 259"/>
              <a:gd name="T75" fmla="*/ 2147483647 h 200"/>
              <a:gd name="T76" fmla="*/ 2147483647 w 259"/>
              <a:gd name="T77" fmla="*/ 2147483647 h 200"/>
              <a:gd name="T78" fmla="*/ 2147483647 w 259"/>
              <a:gd name="T79" fmla="*/ 2147483647 h 200"/>
              <a:gd name="T80" fmla="*/ 2147483647 w 259"/>
              <a:gd name="T81" fmla="*/ 2147483647 h 200"/>
              <a:gd name="T82" fmla="*/ 2147483647 w 259"/>
              <a:gd name="T83" fmla="*/ 2147483647 h 200"/>
              <a:gd name="T84" fmla="*/ 2147483647 w 259"/>
              <a:gd name="T85" fmla="*/ 2147483647 h 200"/>
              <a:gd name="T86" fmla="*/ 2147483647 w 259"/>
              <a:gd name="T87" fmla="*/ 2147483647 h 200"/>
              <a:gd name="T88" fmla="*/ 2147483647 w 259"/>
              <a:gd name="T89" fmla="*/ 2147483647 h 200"/>
              <a:gd name="T90" fmla="*/ 2147483647 w 259"/>
              <a:gd name="T91" fmla="*/ 2147483647 h 200"/>
              <a:gd name="T92" fmla="*/ 2147483647 w 259"/>
              <a:gd name="T93" fmla="*/ 2147483647 h 200"/>
              <a:gd name="T94" fmla="*/ 2147483647 w 259"/>
              <a:gd name="T95" fmla="*/ 2147483647 h 200"/>
              <a:gd name="T96" fmla="*/ 2147483647 w 259"/>
              <a:gd name="T97" fmla="*/ 2147483647 h 200"/>
              <a:gd name="T98" fmla="*/ 2147483647 w 259"/>
              <a:gd name="T99" fmla="*/ 2147483647 h 200"/>
              <a:gd name="T100" fmla="*/ 2147483647 w 259"/>
              <a:gd name="T101" fmla="*/ 2147483647 h 200"/>
              <a:gd name="T102" fmla="*/ 2147483647 w 259"/>
              <a:gd name="T103" fmla="*/ 2147483647 h 200"/>
              <a:gd name="T104" fmla="*/ 2147483647 w 259"/>
              <a:gd name="T105" fmla="*/ 2147483647 h 200"/>
              <a:gd name="T106" fmla="*/ 2147483647 w 259"/>
              <a:gd name="T107" fmla="*/ 2147483647 h 200"/>
              <a:gd name="T108" fmla="*/ 2147483647 w 259"/>
              <a:gd name="T109" fmla="*/ 2147483647 h 200"/>
              <a:gd name="T110" fmla="*/ 2147483647 w 259"/>
              <a:gd name="T111" fmla="*/ 2147483647 h 2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9"/>
              <a:gd name="T169" fmla="*/ 0 h 200"/>
              <a:gd name="T170" fmla="*/ 259 w 259"/>
              <a:gd name="T171" fmla="*/ 200 h 2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9" h="200">
                <a:moveTo>
                  <a:pt x="256" y="121"/>
                </a:moveTo>
                <a:lnTo>
                  <a:pt x="192" y="58"/>
                </a:lnTo>
                <a:lnTo>
                  <a:pt x="191" y="56"/>
                </a:lnTo>
                <a:lnTo>
                  <a:pt x="190" y="54"/>
                </a:lnTo>
                <a:lnTo>
                  <a:pt x="189" y="53"/>
                </a:lnTo>
                <a:lnTo>
                  <a:pt x="188" y="50"/>
                </a:lnTo>
                <a:lnTo>
                  <a:pt x="190" y="46"/>
                </a:lnTo>
                <a:lnTo>
                  <a:pt x="191" y="45"/>
                </a:lnTo>
                <a:lnTo>
                  <a:pt x="193" y="42"/>
                </a:lnTo>
                <a:lnTo>
                  <a:pt x="196" y="38"/>
                </a:lnTo>
                <a:lnTo>
                  <a:pt x="198" y="34"/>
                </a:lnTo>
                <a:lnTo>
                  <a:pt x="199" y="31"/>
                </a:lnTo>
                <a:lnTo>
                  <a:pt x="198" y="28"/>
                </a:lnTo>
                <a:lnTo>
                  <a:pt x="198" y="26"/>
                </a:lnTo>
                <a:lnTo>
                  <a:pt x="197" y="26"/>
                </a:lnTo>
                <a:lnTo>
                  <a:pt x="193" y="26"/>
                </a:lnTo>
                <a:lnTo>
                  <a:pt x="167" y="26"/>
                </a:lnTo>
                <a:lnTo>
                  <a:pt x="164" y="25"/>
                </a:lnTo>
                <a:lnTo>
                  <a:pt x="161" y="24"/>
                </a:lnTo>
                <a:lnTo>
                  <a:pt x="159" y="23"/>
                </a:lnTo>
                <a:lnTo>
                  <a:pt x="157" y="22"/>
                </a:lnTo>
                <a:lnTo>
                  <a:pt x="155" y="20"/>
                </a:lnTo>
                <a:lnTo>
                  <a:pt x="150" y="15"/>
                </a:lnTo>
                <a:lnTo>
                  <a:pt x="147" y="12"/>
                </a:lnTo>
                <a:lnTo>
                  <a:pt x="142" y="8"/>
                </a:lnTo>
                <a:lnTo>
                  <a:pt x="139" y="4"/>
                </a:lnTo>
                <a:lnTo>
                  <a:pt x="138" y="2"/>
                </a:lnTo>
                <a:lnTo>
                  <a:pt x="136" y="1"/>
                </a:lnTo>
                <a:lnTo>
                  <a:pt x="132" y="0"/>
                </a:lnTo>
                <a:lnTo>
                  <a:pt x="129" y="0"/>
                </a:lnTo>
                <a:lnTo>
                  <a:pt x="126" y="0"/>
                </a:lnTo>
                <a:lnTo>
                  <a:pt x="124" y="1"/>
                </a:lnTo>
                <a:lnTo>
                  <a:pt x="121" y="2"/>
                </a:lnTo>
                <a:lnTo>
                  <a:pt x="119" y="4"/>
                </a:lnTo>
                <a:lnTo>
                  <a:pt x="117" y="8"/>
                </a:lnTo>
                <a:lnTo>
                  <a:pt x="112" y="12"/>
                </a:lnTo>
                <a:lnTo>
                  <a:pt x="108" y="15"/>
                </a:lnTo>
                <a:lnTo>
                  <a:pt x="105" y="20"/>
                </a:lnTo>
                <a:lnTo>
                  <a:pt x="102" y="22"/>
                </a:lnTo>
                <a:lnTo>
                  <a:pt x="100" y="23"/>
                </a:lnTo>
                <a:lnTo>
                  <a:pt x="98" y="24"/>
                </a:lnTo>
                <a:lnTo>
                  <a:pt x="95" y="25"/>
                </a:lnTo>
                <a:lnTo>
                  <a:pt x="92" y="26"/>
                </a:lnTo>
                <a:lnTo>
                  <a:pt x="66" y="26"/>
                </a:lnTo>
                <a:lnTo>
                  <a:pt x="62" y="26"/>
                </a:lnTo>
                <a:lnTo>
                  <a:pt x="61" y="26"/>
                </a:lnTo>
                <a:lnTo>
                  <a:pt x="60" y="28"/>
                </a:lnTo>
                <a:lnTo>
                  <a:pt x="60" y="31"/>
                </a:lnTo>
                <a:lnTo>
                  <a:pt x="61" y="34"/>
                </a:lnTo>
                <a:lnTo>
                  <a:pt x="64" y="38"/>
                </a:lnTo>
                <a:lnTo>
                  <a:pt x="66" y="42"/>
                </a:lnTo>
                <a:lnTo>
                  <a:pt x="68" y="45"/>
                </a:lnTo>
                <a:lnTo>
                  <a:pt x="69" y="46"/>
                </a:lnTo>
                <a:lnTo>
                  <a:pt x="70" y="50"/>
                </a:lnTo>
                <a:lnTo>
                  <a:pt x="70" y="53"/>
                </a:lnTo>
                <a:lnTo>
                  <a:pt x="69" y="54"/>
                </a:lnTo>
                <a:lnTo>
                  <a:pt x="68" y="56"/>
                </a:lnTo>
                <a:lnTo>
                  <a:pt x="67" y="58"/>
                </a:lnTo>
                <a:lnTo>
                  <a:pt x="4" y="121"/>
                </a:lnTo>
                <a:lnTo>
                  <a:pt x="1" y="123"/>
                </a:lnTo>
                <a:lnTo>
                  <a:pt x="0" y="126"/>
                </a:lnTo>
                <a:lnTo>
                  <a:pt x="0" y="130"/>
                </a:lnTo>
                <a:lnTo>
                  <a:pt x="0" y="132"/>
                </a:lnTo>
                <a:lnTo>
                  <a:pt x="1" y="135"/>
                </a:lnTo>
                <a:lnTo>
                  <a:pt x="1" y="138"/>
                </a:lnTo>
                <a:lnTo>
                  <a:pt x="2" y="140"/>
                </a:lnTo>
                <a:lnTo>
                  <a:pt x="5" y="142"/>
                </a:lnTo>
                <a:lnTo>
                  <a:pt x="7" y="144"/>
                </a:lnTo>
                <a:lnTo>
                  <a:pt x="9" y="145"/>
                </a:lnTo>
                <a:lnTo>
                  <a:pt x="12" y="146"/>
                </a:lnTo>
                <a:lnTo>
                  <a:pt x="16" y="148"/>
                </a:lnTo>
                <a:lnTo>
                  <a:pt x="19" y="148"/>
                </a:lnTo>
                <a:lnTo>
                  <a:pt x="22" y="146"/>
                </a:lnTo>
                <a:lnTo>
                  <a:pt x="27" y="145"/>
                </a:lnTo>
                <a:lnTo>
                  <a:pt x="29" y="143"/>
                </a:lnTo>
                <a:lnTo>
                  <a:pt x="85" y="63"/>
                </a:lnTo>
                <a:lnTo>
                  <a:pt x="86" y="63"/>
                </a:lnTo>
                <a:lnTo>
                  <a:pt x="87" y="63"/>
                </a:lnTo>
                <a:lnTo>
                  <a:pt x="87" y="64"/>
                </a:lnTo>
                <a:lnTo>
                  <a:pt x="87" y="65"/>
                </a:lnTo>
                <a:lnTo>
                  <a:pt x="32" y="152"/>
                </a:lnTo>
                <a:lnTo>
                  <a:pt x="31" y="156"/>
                </a:lnTo>
                <a:lnTo>
                  <a:pt x="31" y="160"/>
                </a:lnTo>
                <a:lnTo>
                  <a:pt x="31" y="163"/>
                </a:lnTo>
                <a:lnTo>
                  <a:pt x="32" y="166"/>
                </a:lnTo>
                <a:lnTo>
                  <a:pt x="34" y="169"/>
                </a:lnTo>
                <a:lnTo>
                  <a:pt x="35" y="172"/>
                </a:lnTo>
                <a:lnTo>
                  <a:pt x="37" y="174"/>
                </a:lnTo>
                <a:lnTo>
                  <a:pt x="39" y="175"/>
                </a:lnTo>
                <a:lnTo>
                  <a:pt x="42" y="178"/>
                </a:lnTo>
                <a:lnTo>
                  <a:pt x="46" y="179"/>
                </a:lnTo>
                <a:lnTo>
                  <a:pt x="49" y="179"/>
                </a:lnTo>
                <a:lnTo>
                  <a:pt x="54" y="179"/>
                </a:lnTo>
                <a:lnTo>
                  <a:pt x="57" y="179"/>
                </a:lnTo>
                <a:lnTo>
                  <a:pt x="61" y="176"/>
                </a:lnTo>
                <a:lnTo>
                  <a:pt x="62" y="175"/>
                </a:lnTo>
                <a:lnTo>
                  <a:pt x="65" y="174"/>
                </a:lnTo>
                <a:lnTo>
                  <a:pt x="67" y="172"/>
                </a:lnTo>
                <a:lnTo>
                  <a:pt x="68" y="170"/>
                </a:lnTo>
                <a:lnTo>
                  <a:pt x="101" y="72"/>
                </a:lnTo>
                <a:lnTo>
                  <a:pt x="102" y="72"/>
                </a:lnTo>
                <a:lnTo>
                  <a:pt x="105" y="71"/>
                </a:lnTo>
                <a:lnTo>
                  <a:pt x="105" y="72"/>
                </a:lnTo>
                <a:lnTo>
                  <a:pt x="106" y="72"/>
                </a:lnTo>
                <a:lnTo>
                  <a:pt x="107" y="73"/>
                </a:lnTo>
                <a:lnTo>
                  <a:pt x="107" y="74"/>
                </a:lnTo>
                <a:lnTo>
                  <a:pt x="78" y="174"/>
                </a:lnTo>
                <a:lnTo>
                  <a:pt x="78" y="178"/>
                </a:lnTo>
                <a:lnTo>
                  <a:pt x="78" y="181"/>
                </a:lnTo>
                <a:lnTo>
                  <a:pt x="79" y="183"/>
                </a:lnTo>
                <a:lnTo>
                  <a:pt x="79" y="185"/>
                </a:lnTo>
                <a:lnTo>
                  <a:pt x="80" y="188"/>
                </a:lnTo>
                <a:lnTo>
                  <a:pt x="81" y="190"/>
                </a:lnTo>
                <a:lnTo>
                  <a:pt x="84" y="192"/>
                </a:lnTo>
                <a:lnTo>
                  <a:pt x="85" y="193"/>
                </a:lnTo>
                <a:lnTo>
                  <a:pt x="89" y="196"/>
                </a:lnTo>
                <a:lnTo>
                  <a:pt x="92" y="199"/>
                </a:lnTo>
                <a:lnTo>
                  <a:pt x="97" y="199"/>
                </a:lnTo>
                <a:lnTo>
                  <a:pt x="100" y="200"/>
                </a:lnTo>
                <a:lnTo>
                  <a:pt x="104" y="200"/>
                </a:lnTo>
                <a:lnTo>
                  <a:pt x="107" y="199"/>
                </a:lnTo>
                <a:lnTo>
                  <a:pt x="111" y="198"/>
                </a:lnTo>
                <a:lnTo>
                  <a:pt x="115" y="196"/>
                </a:lnTo>
                <a:lnTo>
                  <a:pt x="118" y="194"/>
                </a:lnTo>
                <a:lnTo>
                  <a:pt x="120" y="191"/>
                </a:lnTo>
                <a:lnTo>
                  <a:pt x="121" y="189"/>
                </a:lnTo>
                <a:lnTo>
                  <a:pt x="124" y="185"/>
                </a:lnTo>
                <a:lnTo>
                  <a:pt x="127" y="78"/>
                </a:lnTo>
                <a:lnTo>
                  <a:pt x="127" y="76"/>
                </a:lnTo>
                <a:lnTo>
                  <a:pt x="127" y="75"/>
                </a:lnTo>
                <a:lnTo>
                  <a:pt x="128" y="74"/>
                </a:lnTo>
                <a:lnTo>
                  <a:pt x="129" y="74"/>
                </a:lnTo>
                <a:lnTo>
                  <a:pt x="130" y="74"/>
                </a:lnTo>
                <a:lnTo>
                  <a:pt x="131" y="75"/>
                </a:lnTo>
                <a:lnTo>
                  <a:pt x="132" y="76"/>
                </a:lnTo>
                <a:lnTo>
                  <a:pt x="132" y="78"/>
                </a:lnTo>
                <a:lnTo>
                  <a:pt x="136" y="185"/>
                </a:lnTo>
                <a:lnTo>
                  <a:pt x="137" y="189"/>
                </a:lnTo>
                <a:lnTo>
                  <a:pt x="139" y="191"/>
                </a:lnTo>
                <a:lnTo>
                  <a:pt x="141" y="194"/>
                </a:lnTo>
                <a:lnTo>
                  <a:pt x="145" y="196"/>
                </a:lnTo>
                <a:lnTo>
                  <a:pt x="148" y="198"/>
                </a:lnTo>
                <a:lnTo>
                  <a:pt x="151" y="199"/>
                </a:lnTo>
                <a:lnTo>
                  <a:pt x="156" y="200"/>
                </a:lnTo>
                <a:lnTo>
                  <a:pt x="159" y="200"/>
                </a:lnTo>
                <a:lnTo>
                  <a:pt x="162" y="199"/>
                </a:lnTo>
                <a:lnTo>
                  <a:pt x="167" y="199"/>
                </a:lnTo>
                <a:lnTo>
                  <a:pt x="170" y="196"/>
                </a:lnTo>
                <a:lnTo>
                  <a:pt x="174" y="193"/>
                </a:lnTo>
                <a:lnTo>
                  <a:pt x="176" y="192"/>
                </a:lnTo>
                <a:lnTo>
                  <a:pt x="177" y="190"/>
                </a:lnTo>
                <a:lnTo>
                  <a:pt x="178" y="188"/>
                </a:lnTo>
                <a:lnTo>
                  <a:pt x="179" y="185"/>
                </a:lnTo>
                <a:lnTo>
                  <a:pt x="180" y="183"/>
                </a:lnTo>
                <a:lnTo>
                  <a:pt x="181" y="181"/>
                </a:lnTo>
                <a:lnTo>
                  <a:pt x="181" y="178"/>
                </a:lnTo>
                <a:lnTo>
                  <a:pt x="181" y="174"/>
                </a:lnTo>
                <a:lnTo>
                  <a:pt x="152" y="74"/>
                </a:lnTo>
                <a:lnTo>
                  <a:pt x="152" y="73"/>
                </a:lnTo>
                <a:lnTo>
                  <a:pt x="152" y="72"/>
                </a:lnTo>
                <a:lnTo>
                  <a:pt x="154" y="72"/>
                </a:lnTo>
                <a:lnTo>
                  <a:pt x="155" y="72"/>
                </a:lnTo>
                <a:lnTo>
                  <a:pt x="155" y="71"/>
                </a:lnTo>
                <a:lnTo>
                  <a:pt x="157" y="72"/>
                </a:lnTo>
                <a:lnTo>
                  <a:pt x="191" y="170"/>
                </a:lnTo>
                <a:lnTo>
                  <a:pt x="192" y="172"/>
                </a:lnTo>
                <a:lnTo>
                  <a:pt x="193" y="174"/>
                </a:lnTo>
                <a:lnTo>
                  <a:pt x="196" y="175"/>
                </a:lnTo>
                <a:lnTo>
                  <a:pt x="198" y="176"/>
                </a:lnTo>
                <a:lnTo>
                  <a:pt x="201" y="179"/>
                </a:lnTo>
                <a:lnTo>
                  <a:pt x="206" y="179"/>
                </a:lnTo>
                <a:lnTo>
                  <a:pt x="209" y="179"/>
                </a:lnTo>
                <a:lnTo>
                  <a:pt x="213" y="179"/>
                </a:lnTo>
                <a:lnTo>
                  <a:pt x="217" y="178"/>
                </a:lnTo>
                <a:lnTo>
                  <a:pt x="220" y="175"/>
                </a:lnTo>
                <a:lnTo>
                  <a:pt x="221" y="174"/>
                </a:lnTo>
                <a:lnTo>
                  <a:pt x="223" y="172"/>
                </a:lnTo>
                <a:lnTo>
                  <a:pt x="226" y="169"/>
                </a:lnTo>
                <a:lnTo>
                  <a:pt x="227" y="166"/>
                </a:lnTo>
                <a:lnTo>
                  <a:pt x="227" y="163"/>
                </a:lnTo>
                <a:lnTo>
                  <a:pt x="227" y="160"/>
                </a:lnTo>
                <a:lnTo>
                  <a:pt x="227" y="156"/>
                </a:lnTo>
                <a:lnTo>
                  <a:pt x="226" y="152"/>
                </a:lnTo>
                <a:lnTo>
                  <a:pt x="172" y="65"/>
                </a:lnTo>
                <a:lnTo>
                  <a:pt x="171" y="65"/>
                </a:lnTo>
                <a:lnTo>
                  <a:pt x="171" y="64"/>
                </a:lnTo>
                <a:lnTo>
                  <a:pt x="172" y="63"/>
                </a:lnTo>
                <a:lnTo>
                  <a:pt x="174" y="63"/>
                </a:lnTo>
                <a:lnTo>
                  <a:pt x="175" y="63"/>
                </a:lnTo>
                <a:lnTo>
                  <a:pt x="229" y="143"/>
                </a:lnTo>
                <a:lnTo>
                  <a:pt x="231" y="144"/>
                </a:lnTo>
                <a:lnTo>
                  <a:pt x="232" y="145"/>
                </a:lnTo>
                <a:lnTo>
                  <a:pt x="235" y="146"/>
                </a:lnTo>
                <a:lnTo>
                  <a:pt x="237" y="146"/>
                </a:lnTo>
                <a:lnTo>
                  <a:pt x="240" y="148"/>
                </a:lnTo>
                <a:lnTo>
                  <a:pt x="243" y="148"/>
                </a:lnTo>
                <a:lnTo>
                  <a:pt x="247" y="146"/>
                </a:lnTo>
                <a:lnTo>
                  <a:pt x="250" y="145"/>
                </a:lnTo>
                <a:lnTo>
                  <a:pt x="252" y="144"/>
                </a:lnTo>
                <a:lnTo>
                  <a:pt x="255" y="142"/>
                </a:lnTo>
                <a:lnTo>
                  <a:pt x="256" y="140"/>
                </a:lnTo>
                <a:lnTo>
                  <a:pt x="257" y="138"/>
                </a:lnTo>
                <a:lnTo>
                  <a:pt x="258" y="135"/>
                </a:lnTo>
                <a:lnTo>
                  <a:pt x="259" y="132"/>
                </a:lnTo>
                <a:lnTo>
                  <a:pt x="259" y="130"/>
                </a:lnTo>
                <a:lnTo>
                  <a:pt x="258" y="126"/>
                </a:lnTo>
                <a:lnTo>
                  <a:pt x="257" y="123"/>
                </a:lnTo>
                <a:lnTo>
                  <a:pt x="256" y="121"/>
                </a:lnTo>
                <a:close/>
              </a:path>
            </a:pathLst>
          </a:custGeom>
          <a:solidFill>
            <a:srgbClr val="0067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8" name="Freeform 59"/>
          <p:cNvSpPr>
            <a:spLocks/>
          </p:cNvSpPr>
          <p:nvPr/>
        </p:nvSpPr>
        <p:spPr bwMode="auto">
          <a:xfrm>
            <a:off x="6500704" y="4044707"/>
            <a:ext cx="76349" cy="60275"/>
          </a:xfrm>
          <a:custGeom>
            <a:avLst/>
            <a:gdLst>
              <a:gd name="T0" fmla="*/ 2147483647 w 286"/>
              <a:gd name="T1" fmla="*/ 2147483647 h 228"/>
              <a:gd name="T2" fmla="*/ 2147483647 w 286"/>
              <a:gd name="T3" fmla="*/ 2147483647 h 228"/>
              <a:gd name="T4" fmla="*/ 2147483647 w 286"/>
              <a:gd name="T5" fmla="*/ 2147483647 h 228"/>
              <a:gd name="T6" fmla="*/ 2147483647 w 286"/>
              <a:gd name="T7" fmla="*/ 2147483647 h 228"/>
              <a:gd name="T8" fmla="*/ 2147483647 w 286"/>
              <a:gd name="T9" fmla="*/ 2147483647 h 228"/>
              <a:gd name="T10" fmla="*/ 2147483647 w 286"/>
              <a:gd name="T11" fmla="*/ 2147483647 h 228"/>
              <a:gd name="T12" fmla="*/ 2147483647 w 286"/>
              <a:gd name="T13" fmla="*/ 2147483647 h 228"/>
              <a:gd name="T14" fmla="*/ 2147483647 w 286"/>
              <a:gd name="T15" fmla="*/ 2147483647 h 228"/>
              <a:gd name="T16" fmla="*/ 2147483647 w 286"/>
              <a:gd name="T17" fmla="*/ 2147483647 h 228"/>
              <a:gd name="T18" fmla="*/ 2147483647 w 286"/>
              <a:gd name="T19" fmla="*/ 2147483647 h 228"/>
              <a:gd name="T20" fmla="*/ 2147483647 w 286"/>
              <a:gd name="T21" fmla="*/ 2147483647 h 228"/>
              <a:gd name="T22" fmla="*/ 2147483647 w 286"/>
              <a:gd name="T23" fmla="*/ 0 h 228"/>
              <a:gd name="T24" fmla="*/ 2147483647 w 286"/>
              <a:gd name="T25" fmla="*/ 2147483647 h 228"/>
              <a:gd name="T26" fmla="*/ 2147483647 w 286"/>
              <a:gd name="T27" fmla="*/ 2147483647 h 228"/>
              <a:gd name="T28" fmla="*/ 2147483647 w 286"/>
              <a:gd name="T29" fmla="*/ 2147483647 h 228"/>
              <a:gd name="T30" fmla="*/ 2147483647 w 286"/>
              <a:gd name="T31" fmla="*/ 2147483647 h 228"/>
              <a:gd name="T32" fmla="*/ 2147483647 w 286"/>
              <a:gd name="T33" fmla="*/ 2147483647 h 228"/>
              <a:gd name="T34" fmla="*/ 2147483647 w 286"/>
              <a:gd name="T35" fmla="*/ 2147483647 h 228"/>
              <a:gd name="T36" fmla="*/ 2147483647 w 286"/>
              <a:gd name="T37" fmla="*/ 2147483647 h 228"/>
              <a:gd name="T38" fmla="*/ 2147483647 w 286"/>
              <a:gd name="T39" fmla="*/ 2147483647 h 228"/>
              <a:gd name="T40" fmla="*/ 2147483647 w 286"/>
              <a:gd name="T41" fmla="*/ 2147483647 h 228"/>
              <a:gd name="T42" fmla="*/ 2147483647 w 286"/>
              <a:gd name="T43" fmla="*/ 2147483647 h 228"/>
              <a:gd name="T44" fmla="*/ 2147483647 w 286"/>
              <a:gd name="T45" fmla="*/ 2147483647 h 228"/>
              <a:gd name="T46" fmla="*/ 2147483647 w 286"/>
              <a:gd name="T47" fmla="*/ 2147483647 h 228"/>
              <a:gd name="T48" fmla="*/ 0 w 286"/>
              <a:gd name="T49" fmla="*/ 2147483647 h 228"/>
              <a:gd name="T50" fmla="*/ 2147483647 w 286"/>
              <a:gd name="T51" fmla="*/ 2147483647 h 228"/>
              <a:gd name="T52" fmla="*/ 2147483647 w 286"/>
              <a:gd name="T53" fmla="*/ 2147483647 h 228"/>
              <a:gd name="T54" fmla="*/ 2147483647 w 286"/>
              <a:gd name="T55" fmla="*/ 2147483647 h 228"/>
              <a:gd name="T56" fmla="*/ 2147483647 w 286"/>
              <a:gd name="T57" fmla="*/ 2147483647 h 228"/>
              <a:gd name="T58" fmla="*/ 2147483647 w 286"/>
              <a:gd name="T59" fmla="*/ 2147483647 h 228"/>
              <a:gd name="T60" fmla="*/ 2147483647 w 286"/>
              <a:gd name="T61" fmla="*/ 2147483647 h 228"/>
              <a:gd name="T62" fmla="*/ 2147483647 w 286"/>
              <a:gd name="T63" fmla="*/ 2147483647 h 228"/>
              <a:gd name="T64" fmla="*/ 2147483647 w 286"/>
              <a:gd name="T65" fmla="*/ 2147483647 h 228"/>
              <a:gd name="T66" fmla="*/ 2147483647 w 286"/>
              <a:gd name="T67" fmla="*/ 2147483647 h 228"/>
              <a:gd name="T68" fmla="*/ 2147483647 w 286"/>
              <a:gd name="T69" fmla="*/ 2147483647 h 228"/>
              <a:gd name="T70" fmla="*/ 2147483647 w 286"/>
              <a:gd name="T71" fmla="*/ 2147483647 h 228"/>
              <a:gd name="T72" fmla="*/ 2147483647 w 286"/>
              <a:gd name="T73" fmla="*/ 2147483647 h 228"/>
              <a:gd name="T74" fmla="*/ 2147483647 w 286"/>
              <a:gd name="T75" fmla="*/ 2147483647 h 228"/>
              <a:gd name="T76" fmla="*/ 2147483647 w 286"/>
              <a:gd name="T77" fmla="*/ 2147483647 h 228"/>
              <a:gd name="T78" fmla="*/ 2147483647 w 286"/>
              <a:gd name="T79" fmla="*/ 2147483647 h 228"/>
              <a:gd name="T80" fmla="*/ 2147483647 w 286"/>
              <a:gd name="T81" fmla="*/ 2147483647 h 228"/>
              <a:gd name="T82" fmla="*/ 2147483647 w 286"/>
              <a:gd name="T83" fmla="*/ 2147483647 h 228"/>
              <a:gd name="T84" fmla="*/ 2147483647 w 286"/>
              <a:gd name="T85" fmla="*/ 2147483647 h 228"/>
              <a:gd name="T86" fmla="*/ 2147483647 w 286"/>
              <a:gd name="T87" fmla="*/ 2147483647 h 228"/>
              <a:gd name="T88" fmla="*/ 2147483647 w 286"/>
              <a:gd name="T89" fmla="*/ 2147483647 h 228"/>
              <a:gd name="T90" fmla="*/ 2147483647 w 286"/>
              <a:gd name="T91" fmla="*/ 2147483647 h 228"/>
              <a:gd name="T92" fmla="*/ 2147483647 w 286"/>
              <a:gd name="T93" fmla="*/ 2147483647 h 228"/>
              <a:gd name="T94" fmla="*/ 2147483647 w 286"/>
              <a:gd name="T95" fmla="*/ 2147483647 h 228"/>
              <a:gd name="T96" fmla="*/ 2147483647 w 286"/>
              <a:gd name="T97" fmla="*/ 2147483647 h 228"/>
              <a:gd name="T98" fmla="*/ 2147483647 w 286"/>
              <a:gd name="T99" fmla="*/ 2147483647 h 228"/>
              <a:gd name="T100" fmla="*/ 2147483647 w 286"/>
              <a:gd name="T101" fmla="*/ 2147483647 h 228"/>
              <a:gd name="T102" fmla="*/ 2147483647 w 286"/>
              <a:gd name="T103" fmla="*/ 2147483647 h 228"/>
              <a:gd name="T104" fmla="*/ 2147483647 w 286"/>
              <a:gd name="T105" fmla="*/ 2147483647 h 228"/>
              <a:gd name="T106" fmla="*/ 2147483647 w 286"/>
              <a:gd name="T107" fmla="*/ 2147483647 h 228"/>
              <a:gd name="T108" fmla="*/ 2147483647 w 286"/>
              <a:gd name="T109" fmla="*/ 2147483647 h 228"/>
              <a:gd name="T110" fmla="*/ 2147483647 w 286"/>
              <a:gd name="T111" fmla="*/ 2147483647 h 228"/>
              <a:gd name="T112" fmla="*/ 2147483647 w 286"/>
              <a:gd name="T113" fmla="*/ 2147483647 h 228"/>
              <a:gd name="T114" fmla="*/ 2147483647 w 286"/>
              <a:gd name="T115" fmla="*/ 2147483647 h 228"/>
              <a:gd name="T116" fmla="*/ 2147483647 w 286"/>
              <a:gd name="T117" fmla="*/ 2147483647 h 22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6"/>
              <a:gd name="T178" fmla="*/ 0 h 228"/>
              <a:gd name="T179" fmla="*/ 286 w 286"/>
              <a:gd name="T180" fmla="*/ 228 h 22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6" h="228">
                <a:moveTo>
                  <a:pt x="280" y="126"/>
                </a:moveTo>
                <a:lnTo>
                  <a:pt x="280" y="126"/>
                </a:lnTo>
                <a:lnTo>
                  <a:pt x="271" y="117"/>
                </a:lnTo>
                <a:lnTo>
                  <a:pt x="253" y="99"/>
                </a:lnTo>
                <a:lnTo>
                  <a:pt x="233" y="78"/>
                </a:lnTo>
                <a:lnTo>
                  <a:pt x="219" y="64"/>
                </a:lnTo>
                <a:lnTo>
                  <a:pt x="221" y="60"/>
                </a:lnTo>
                <a:lnTo>
                  <a:pt x="223" y="56"/>
                </a:lnTo>
                <a:lnTo>
                  <a:pt x="225" y="53"/>
                </a:lnTo>
                <a:lnTo>
                  <a:pt x="225" y="50"/>
                </a:lnTo>
                <a:lnTo>
                  <a:pt x="226" y="48"/>
                </a:lnTo>
                <a:lnTo>
                  <a:pt x="226" y="45"/>
                </a:lnTo>
                <a:lnTo>
                  <a:pt x="226" y="42"/>
                </a:lnTo>
                <a:lnTo>
                  <a:pt x="225" y="37"/>
                </a:lnTo>
                <a:lnTo>
                  <a:pt x="223" y="34"/>
                </a:lnTo>
                <a:lnTo>
                  <a:pt x="221" y="32"/>
                </a:lnTo>
                <a:lnTo>
                  <a:pt x="219" y="29"/>
                </a:lnTo>
                <a:lnTo>
                  <a:pt x="215" y="27"/>
                </a:lnTo>
                <a:lnTo>
                  <a:pt x="212" y="26"/>
                </a:lnTo>
                <a:lnTo>
                  <a:pt x="207" y="26"/>
                </a:lnTo>
                <a:lnTo>
                  <a:pt x="181" y="26"/>
                </a:lnTo>
                <a:lnTo>
                  <a:pt x="180" y="26"/>
                </a:lnTo>
                <a:lnTo>
                  <a:pt x="179" y="24"/>
                </a:lnTo>
                <a:lnTo>
                  <a:pt x="174" y="20"/>
                </a:lnTo>
                <a:lnTo>
                  <a:pt x="171" y="16"/>
                </a:lnTo>
                <a:lnTo>
                  <a:pt x="166" y="13"/>
                </a:lnTo>
                <a:lnTo>
                  <a:pt x="163" y="9"/>
                </a:lnTo>
                <a:lnTo>
                  <a:pt x="161" y="6"/>
                </a:lnTo>
                <a:lnTo>
                  <a:pt x="156" y="4"/>
                </a:lnTo>
                <a:lnTo>
                  <a:pt x="154" y="2"/>
                </a:lnTo>
                <a:lnTo>
                  <a:pt x="151" y="2"/>
                </a:lnTo>
                <a:lnTo>
                  <a:pt x="147" y="0"/>
                </a:lnTo>
                <a:lnTo>
                  <a:pt x="143" y="0"/>
                </a:lnTo>
                <a:lnTo>
                  <a:pt x="139" y="0"/>
                </a:lnTo>
                <a:lnTo>
                  <a:pt x="135" y="2"/>
                </a:lnTo>
                <a:lnTo>
                  <a:pt x="132" y="2"/>
                </a:lnTo>
                <a:lnTo>
                  <a:pt x="130" y="4"/>
                </a:lnTo>
                <a:lnTo>
                  <a:pt x="125" y="6"/>
                </a:lnTo>
                <a:lnTo>
                  <a:pt x="123" y="9"/>
                </a:lnTo>
                <a:lnTo>
                  <a:pt x="120" y="13"/>
                </a:lnTo>
                <a:lnTo>
                  <a:pt x="116" y="16"/>
                </a:lnTo>
                <a:lnTo>
                  <a:pt x="112" y="20"/>
                </a:lnTo>
                <a:lnTo>
                  <a:pt x="109" y="24"/>
                </a:lnTo>
                <a:lnTo>
                  <a:pt x="106" y="26"/>
                </a:lnTo>
                <a:lnTo>
                  <a:pt x="79" y="26"/>
                </a:lnTo>
                <a:lnTo>
                  <a:pt x="75" y="26"/>
                </a:lnTo>
                <a:lnTo>
                  <a:pt x="71" y="27"/>
                </a:lnTo>
                <a:lnTo>
                  <a:pt x="67" y="29"/>
                </a:lnTo>
                <a:lnTo>
                  <a:pt x="65" y="32"/>
                </a:lnTo>
                <a:lnTo>
                  <a:pt x="63" y="34"/>
                </a:lnTo>
                <a:lnTo>
                  <a:pt x="61" y="37"/>
                </a:lnTo>
                <a:lnTo>
                  <a:pt x="61" y="42"/>
                </a:lnTo>
                <a:lnTo>
                  <a:pt x="60" y="45"/>
                </a:lnTo>
                <a:lnTo>
                  <a:pt x="61" y="48"/>
                </a:lnTo>
                <a:lnTo>
                  <a:pt x="61" y="50"/>
                </a:lnTo>
                <a:lnTo>
                  <a:pt x="62" y="53"/>
                </a:lnTo>
                <a:lnTo>
                  <a:pt x="63" y="56"/>
                </a:lnTo>
                <a:lnTo>
                  <a:pt x="65" y="60"/>
                </a:lnTo>
                <a:lnTo>
                  <a:pt x="69" y="64"/>
                </a:lnTo>
                <a:lnTo>
                  <a:pt x="53" y="78"/>
                </a:lnTo>
                <a:lnTo>
                  <a:pt x="33" y="99"/>
                </a:lnTo>
                <a:lnTo>
                  <a:pt x="15" y="117"/>
                </a:lnTo>
                <a:lnTo>
                  <a:pt x="6" y="126"/>
                </a:lnTo>
                <a:lnTo>
                  <a:pt x="5" y="128"/>
                </a:lnTo>
                <a:lnTo>
                  <a:pt x="3" y="131"/>
                </a:lnTo>
                <a:lnTo>
                  <a:pt x="2" y="134"/>
                </a:lnTo>
                <a:lnTo>
                  <a:pt x="1" y="136"/>
                </a:lnTo>
                <a:lnTo>
                  <a:pt x="1" y="138"/>
                </a:lnTo>
                <a:lnTo>
                  <a:pt x="0" y="142"/>
                </a:lnTo>
                <a:lnTo>
                  <a:pt x="0" y="145"/>
                </a:lnTo>
                <a:lnTo>
                  <a:pt x="0" y="147"/>
                </a:lnTo>
                <a:lnTo>
                  <a:pt x="1" y="153"/>
                </a:lnTo>
                <a:lnTo>
                  <a:pt x="3" y="158"/>
                </a:lnTo>
                <a:lnTo>
                  <a:pt x="4" y="161"/>
                </a:lnTo>
                <a:lnTo>
                  <a:pt x="5" y="163"/>
                </a:lnTo>
                <a:lnTo>
                  <a:pt x="6" y="165"/>
                </a:lnTo>
                <a:lnTo>
                  <a:pt x="9" y="166"/>
                </a:lnTo>
                <a:lnTo>
                  <a:pt x="11" y="168"/>
                </a:lnTo>
                <a:lnTo>
                  <a:pt x="13" y="171"/>
                </a:lnTo>
                <a:lnTo>
                  <a:pt x="16" y="173"/>
                </a:lnTo>
                <a:lnTo>
                  <a:pt x="19" y="174"/>
                </a:lnTo>
                <a:lnTo>
                  <a:pt x="22" y="175"/>
                </a:lnTo>
                <a:lnTo>
                  <a:pt x="25" y="176"/>
                </a:lnTo>
                <a:lnTo>
                  <a:pt x="29" y="176"/>
                </a:lnTo>
                <a:lnTo>
                  <a:pt x="31" y="176"/>
                </a:lnTo>
                <a:lnTo>
                  <a:pt x="32" y="181"/>
                </a:lnTo>
                <a:lnTo>
                  <a:pt x="32" y="184"/>
                </a:lnTo>
                <a:lnTo>
                  <a:pt x="33" y="187"/>
                </a:lnTo>
                <a:lnTo>
                  <a:pt x="35" y="191"/>
                </a:lnTo>
                <a:lnTo>
                  <a:pt x="36" y="194"/>
                </a:lnTo>
                <a:lnTo>
                  <a:pt x="39" y="196"/>
                </a:lnTo>
                <a:lnTo>
                  <a:pt x="42" y="199"/>
                </a:lnTo>
                <a:lnTo>
                  <a:pt x="44" y="202"/>
                </a:lnTo>
                <a:lnTo>
                  <a:pt x="49" y="204"/>
                </a:lnTo>
                <a:lnTo>
                  <a:pt x="52" y="206"/>
                </a:lnTo>
                <a:lnTo>
                  <a:pt x="56" y="207"/>
                </a:lnTo>
                <a:lnTo>
                  <a:pt x="61" y="208"/>
                </a:lnTo>
                <a:lnTo>
                  <a:pt x="65" y="208"/>
                </a:lnTo>
                <a:lnTo>
                  <a:pt x="70" y="207"/>
                </a:lnTo>
                <a:lnTo>
                  <a:pt x="74" y="206"/>
                </a:lnTo>
                <a:lnTo>
                  <a:pt x="79" y="205"/>
                </a:lnTo>
                <a:lnTo>
                  <a:pt x="81" y="209"/>
                </a:lnTo>
                <a:lnTo>
                  <a:pt x="83" y="213"/>
                </a:lnTo>
                <a:lnTo>
                  <a:pt x="86" y="216"/>
                </a:lnTo>
                <a:lnTo>
                  <a:pt x="90" y="219"/>
                </a:lnTo>
                <a:lnTo>
                  <a:pt x="95" y="223"/>
                </a:lnTo>
                <a:lnTo>
                  <a:pt x="101" y="226"/>
                </a:lnTo>
                <a:lnTo>
                  <a:pt x="103" y="227"/>
                </a:lnTo>
                <a:lnTo>
                  <a:pt x="106" y="227"/>
                </a:lnTo>
                <a:lnTo>
                  <a:pt x="109" y="228"/>
                </a:lnTo>
                <a:lnTo>
                  <a:pt x="112" y="228"/>
                </a:lnTo>
                <a:lnTo>
                  <a:pt x="116" y="228"/>
                </a:lnTo>
                <a:lnTo>
                  <a:pt x="121" y="228"/>
                </a:lnTo>
                <a:lnTo>
                  <a:pt x="125" y="228"/>
                </a:lnTo>
                <a:lnTo>
                  <a:pt x="130" y="226"/>
                </a:lnTo>
                <a:lnTo>
                  <a:pt x="133" y="225"/>
                </a:lnTo>
                <a:lnTo>
                  <a:pt x="136" y="223"/>
                </a:lnTo>
                <a:lnTo>
                  <a:pt x="140" y="221"/>
                </a:lnTo>
                <a:lnTo>
                  <a:pt x="143" y="217"/>
                </a:lnTo>
                <a:lnTo>
                  <a:pt x="146" y="221"/>
                </a:lnTo>
                <a:lnTo>
                  <a:pt x="150" y="223"/>
                </a:lnTo>
                <a:lnTo>
                  <a:pt x="153" y="225"/>
                </a:lnTo>
                <a:lnTo>
                  <a:pt x="157" y="226"/>
                </a:lnTo>
                <a:lnTo>
                  <a:pt x="161" y="228"/>
                </a:lnTo>
                <a:lnTo>
                  <a:pt x="165" y="228"/>
                </a:lnTo>
                <a:lnTo>
                  <a:pt x="170" y="228"/>
                </a:lnTo>
                <a:lnTo>
                  <a:pt x="174" y="228"/>
                </a:lnTo>
                <a:lnTo>
                  <a:pt x="177" y="228"/>
                </a:lnTo>
                <a:lnTo>
                  <a:pt x="180" y="227"/>
                </a:lnTo>
                <a:lnTo>
                  <a:pt x="183" y="227"/>
                </a:lnTo>
                <a:lnTo>
                  <a:pt x="186" y="226"/>
                </a:lnTo>
                <a:lnTo>
                  <a:pt x="191" y="223"/>
                </a:lnTo>
                <a:lnTo>
                  <a:pt x="196" y="219"/>
                </a:lnTo>
                <a:lnTo>
                  <a:pt x="200" y="216"/>
                </a:lnTo>
                <a:lnTo>
                  <a:pt x="203" y="213"/>
                </a:lnTo>
                <a:lnTo>
                  <a:pt x="206" y="209"/>
                </a:lnTo>
                <a:lnTo>
                  <a:pt x="209" y="205"/>
                </a:lnTo>
                <a:lnTo>
                  <a:pt x="212" y="206"/>
                </a:lnTo>
                <a:lnTo>
                  <a:pt x="216" y="207"/>
                </a:lnTo>
                <a:lnTo>
                  <a:pt x="221" y="208"/>
                </a:lnTo>
                <a:lnTo>
                  <a:pt x="225" y="208"/>
                </a:lnTo>
                <a:lnTo>
                  <a:pt x="230" y="207"/>
                </a:lnTo>
                <a:lnTo>
                  <a:pt x="234" y="206"/>
                </a:lnTo>
                <a:lnTo>
                  <a:pt x="239" y="204"/>
                </a:lnTo>
                <a:lnTo>
                  <a:pt x="242" y="202"/>
                </a:lnTo>
                <a:lnTo>
                  <a:pt x="245" y="199"/>
                </a:lnTo>
                <a:lnTo>
                  <a:pt x="247" y="196"/>
                </a:lnTo>
                <a:lnTo>
                  <a:pt x="250" y="194"/>
                </a:lnTo>
                <a:lnTo>
                  <a:pt x="251" y="191"/>
                </a:lnTo>
                <a:lnTo>
                  <a:pt x="253" y="187"/>
                </a:lnTo>
                <a:lnTo>
                  <a:pt x="254" y="184"/>
                </a:lnTo>
                <a:lnTo>
                  <a:pt x="255" y="181"/>
                </a:lnTo>
                <a:lnTo>
                  <a:pt x="255" y="176"/>
                </a:lnTo>
                <a:lnTo>
                  <a:pt x="259" y="176"/>
                </a:lnTo>
                <a:lnTo>
                  <a:pt x="261" y="176"/>
                </a:lnTo>
                <a:lnTo>
                  <a:pt x="264" y="175"/>
                </a:lnTo>
                <a:lnTo>
                  <a:pt x="267" y="174"/>
                </a:lnTo>
                <a:lnTo>
                  <a:pt x="271" y="173"/>
                </a:lnTo>
                <a:lnTo>
                  <a:pt x="273" y="171"/>
                </a:lnTo>
                <a:lnTo>
                  <a:pt x="275" y="168"/>
                </a:lnTo>
                <a:lnTo>
                  <a:pt x="279" y="166"/>
                </a:lnTo>
                <a:lnTo>
                  <a:pt x="281" y="163"/>
                </a:lnTo>
                <a:lnTo>
                  <a:pt x="283" y="158"/>
                </a:lnTo>
                <a:lnTo>
                  <a:pt x="285" y="153"/>
                </a:lnTo>
                <a:lnTo>
                  <a:pt x="286" y="147"/>
                </a:lnTo>
                <a:lnTo>
                  <a:pt x="286" y="145"/>
                </a:lnTo>
                <a:lnTo>
                  <a:pt x="286" y="142"/>
                </a:lnTo>
                <a:lnTo>
                  <a:pt x="285" y="138"/>
                </a:lnTo>
                <a:lnTo>
                  <a:pt x="285" y="136"/>
                </a:lnTo>
                <a:lnTo>
                  <a:pt x="284" y="134"/>
                </a:lnTo>
                <a:lnTo>
                  <a:pt x="283" y="131"/>
                </a:lnTo>
                <a:lnTo>
                  <a:pt x="281" y="128"/>
                </a:lnTo>
                <a:lnTo>
                  <a:pt x="280" y="126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9" name="Freeform 60"/>
          <p:cNvSpPr>
            <a:spLocks/>
          </p:cNvSpPr>
          <p:nvPr/>
        </p:nvSpPr>
        <p:spPr bwMode="auto">
          <a:xfrm>
            <a:off x="6503384" y="4047350"/>
            <a:ext cx="69652" cy="53578"/>
          </a:xfrm>
          <a:custGeom>
            <a:avLst/>
            <a:gdLst>
              <a:gd name="T0" fmla="*/ 2147483647 w 258"/>
              <a:gd name="T1" fmla="*/ 2147483647 h 201"/>
              <a:gd name="T2" fmla="*/ 2147483647 w 258"/>
              <a:gd name="T3" fmla="*/ 2147483647 h 201"/>
              <a:gd name="T4" fmla="*/ 2147483647 w 258"/>
              <a:gd name="T5" fmla="*/ 2147483647 h 201"/>
              <a:gd name="T6" fmla="*/ 2147483647 w 258"/>
              <a:gd name="T7" fmla="*/ 2147483647 h 201"/>
              <a:gd name="T8" fmla="*/ 2147483647 w 258"/>
              <a:gd name="T9" fmla="*/ 2147483647 h 201"/>
              <a:gd name="T10" fmla="*/ 2147483647 w 258"/>
              <a:gd name="T11" fmla="*/ 2147483647 h 201"/>
              <a:gd name="T12" fmla="*/ 2147483647 w 258"/>
              <a:gd name="T13" fmla="*/ 2147483647 h 201"/>
              <a:gd name="T14" fmla="*/ 2147483647 w 258"/>
              <a:gd name="T15" fmla="*/ 2147483647 h 201"/>
              <a:gd name="T16" fmla="*/ 2147483647 w 258"/>
              <a:gd name="T17" fmla="*/ 2147483647 h 201"/>
              <a:gd name="T18" fmla="*/ 2147483647 w 258"/>
              <a:gd name="T19" fmla="*/ 2147483647 h 201"/>
              <a:gd name="T20" fmla="*/ 2147483647 w 258"/>
              <a:gd name="T21" fmla="*/ 2147483647 h 201"/>
              <a:gd name="T22" fmla="*/ 2147483647 w 258"/>
              <a:gd name="T23" fmla="*/ 2147483647 h 201"/>
              <a:gd name="T24" fmla="*/ 2147483647 w 258"/>
              <a:gd name="T25" fmla="*/ 2147483647 h 201"/>
              <a:gd name="T26" fmla="*/ 2147483647 w 258"/>
              <a:gd name="T27" fmla="*/ 2147483647 h 201"/>
              <a:gd name="T28" fmla="*/ 2147483647 w 258"/>
              <a:gd name="T29" fmla="*/ 2147483647 h 201"/>
              <a:gd name="T30" fmla="*/ 0 w 258"/>
              <a:gd name="T31" fmla="*/ 2147483647 h 201"/>
              <a:gd name="T32" fmla="*/ 2147483647 w 258"/>
              <a:gd name="T33" fmla="*/ 2147483647 h 201"/>
              <a:gd name="T34" fmla="*/ 2147483647 w 258"/>
              <a:gd name="T35" fmla="*/ 2147483647 h 201"/>
              <a:gd name="T36" fmla="*/ 2147483647 w 258"/>
              <a:gd name="T37" fmla="*/ 2147483647 h 201"/>
              <a:gd name="T38" fmla="*/ 2147483647 w 258"/>
              <a:gd name="T39" fmla="*/ 2147483647 h 201"/>
              <a:gd name="T40" fmla="*/ 2147483647 w 258"/>
              <a:gd name="T41" fmla="*/ 2147483647 h 201"/>
              <a:gd name="T42" fmla="*/ 2147483647 w 258"/>
              <a:gd name="T43" fmla="*/ 2147483647 h 201"/>
              <a:gd name="T44" fmla="*/ 2147483647 w 258"/>
              <a:gd name="T45" fmla="*/ 2147483647 h 201"/>
              <a:gd name="T46" fmla="*/ 2147483647 w 258"/>
              <a:gd name="T47" fmla="*/ 2147483647 h 201"/>
              <a:gd name="T48" fmla="*/ 2147483647 w 258"/>
              <a:gd name="T49" fmla="*/ 2147483647 h 201"/>
              <a:gd name="T50" fmla="*/ 2147483647 w 258"/>
              <a:gd name="T51" fmla="*/ 2147483647 h 201"/>
              <a:gd name="T52" fmla="*/ 2147483647 w 258"/>
              <a:gd name="T53" fmla="*/ 2147483647 h 201"/>
              <a:gd name="T54" fmla="*/ 2147483647 w 258"/>
              <a:gd name="T55" fmla="*/ 2147483647 h 201"/>
              <a:gd name="T56" fmla="*/ 2147483647 w 258"/>
              <a:gd name="T57" fmla="*/ 2147483647 h 201"/>
              <a:gd name="T58" fmla="*/ 2147483647 w 258"/>
              <a:gd name="T59" fmla="*/ 2147483647 h 201"/>
              <a:gd name="T60" fmla="*/ 2147483647 w 258"/>
              <a:gd name="T61" fmla="*/ 2147483647 h 201"/>
              <a:gd name="T62" fmla="*/ 2147483647 w 258"/>
              <a:gd name="T63" fmla="*/ 2147483647 h 201"/>
              <a:gd name="T64" fmla="*/ 2147483647 w 258"/>
              <a:gd name="T65" fmla="*/ 2147483647 h 201"/>
              <a:gd name="T66" fmla="*/ 2147483647 w 258"/>
              <a:gd name="T67" fmla="*/ 2147483647 h 201"/>
              <a:gd name="T68" fmla="*/ 2147483647 w 258"/>
              <a:gd name="T69" fmla="*/ 2147483647 h 201"/>
              <a:gd name="T70" fmla="*/ 2147483647 w 258"/>
              <a:gd name="T71" fmla="*/ 2147483647 h 201"/>
              <a:gd name="T72" fmla="*/ 2147483647 w 258"/>
              <a:gd name="T73" fmla="*/ 2147483647 h 201"/>
              <a:gd name="T74" fmla="*/ 2147483647 w 258"/>
              <a:gd name="T75" fmla="*/ 2147483647 h 201"/>
              <a:gd name="T76" fmla="*/ 2147483647 w 258"/>
              <a:gd name="T77" fmla="*/ 2147483647 h 201"/>
              <a:gd name="T78" fmla="*/ 2147483647 w 258"/>
              <a:gd name="T79" fmla="*/ 2147483647 h 201"/>
              <a:gd name="T80" fmla="*/ 2147483647 w 258"/>
              <a:gd name="T81" fmla="*/ 2147483647 h 201"/>
              <a:gd name="T82" fmla="*/ 2147483647 w 258"/>
              <a:gd name="T83" fmla="*/ 2147483647 h 201"/>
              <a:gd name="T84" fmla="*/ 2147483647 w 258"/>
              <a:gd name="T85" fmla="*/ 2147483647 h 201"/>
              <a:gd name="T86" fmla="*/ 2147483647 w 258"/>
              <a:gd name="T87" fmla="*/ 2147483647 h 201"/>
              <a:gd name="T88" fmla="*/ 2147483647 w 258"/>
              <a:gd name="T89" fmla="*/ 2147483647 h 201"/>
              <a:gd name="T90" fmla="*/ 2147483647 w 258"/>
              <a:gd name="T91" fmla="*/ 2147483647 h 201"/>
              <a:gd name="T92" fmla="*/ 2147483647 w 258"/>
              <a:gd name="T93" fmla="*/ 2147483647 h 201"/>
              <a:gd name="T94" fmla="*/ 2147483647 w 258"/>
              <a:gd name="T95" fmla="*/ 2147483647 h 201"/>
              <a:gd name="T96" fmla="*/ 2147483647 w 258"/>
              <a:gd name="T97" fmla="*/ 2147483647 h 201"/>
              <a:gd name="T98" fmla="*/ 2147483647 w 258"/>
              <a:gd name="T99" fmla="*/ 2147483647 h 201"/>
              <a:gd name="T100" fmla="*/ 2147483647 w 258"/>
              <a:gd name="T101" fmla="*/ 2147483647 h 201"/>
              <a:gd name="T102" fmla="*/ 2147483647 w 258"/>
              <a:gd name="T103" fmla="*/ 2147483647 h 201"/>
              <a:gd name="T104" fmla="*/ 2147483647 w 258"/>
              <a:gd name="T105" fmla="*/ 2147483647 h 201"/>
              <a:gd name="T106" fmla="*/ 2147483647 w 258"/>
              <a:gd name="T107" fmla="*/ 2147483647 h 201"/>
              <a:gd name="T108" fmla="*/ 2147483647 w 258"/>
              <a:gd name="T109" fmla="*/ 2147483647 h 201"/>
              <a:gd name="T110" fmla="*/ 2147483647 w 258"/>
              <a:gd name="T111" fmla="*/ 2147483647 h 201"/>
              <a:gd name="T112" fmla="*/ 2147483647 w 258"/>
              <a:gd name="T113" fmla="*/ 2147483647 h 20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58"/>
              <a:gd name="T172" fmla="*/ 0 h 201"/>
              <a:gd name="T173" fmla="*/ 258 w 258"/>
              <a:gd name="T174" fmla="*/ 201 h 20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58" h="201">
                <a:moveTo>
                  <a:pt x="256" y="122"/>
                </a:moveTo>
                <a:lnTo>
                  <a:pt x="192" y="58"/>
                </a:lnTo>
                <a:lnTo>
                  <a:pt x="191" y="56"/>
                </a:lnTo>
                <a:lnTo>
                  <a:pt x="189" y="55"/>
                </a:lnTo>
                <a:lnTo>
                  <a:pt x="189" y="53"/>
                </a:lnTo>
                <a:lnTo>
                  <a:pt x="188" y="51"/>
                </a:lnTo>
                <a:lnTo>
                  <a:pt x="189" y="48"/>
                </a:lnTo>
                <a:lnTo>
                  <a:pt x="191" y="45"/>
                </a:lnTo>
                <a:lnTo>
                  <a:pt x="192" y="42"/>
                </a:lnTo>
                <a:lnTo>
                  <a:pt x="196" y="39"/>
                </a:lnTo>
                <a:lnTo>
                  <a:pt x="198" y="34"/>
                </a:lnTo>
                <a:lnTo>
                  <a:pt x="199" y="31"/>
                </a:lnTo>
                <a:lnTo>
                  <a:pt x="198" y="29"/>
                </a:lnTo>
                <a:lnTo>
                  <a:pt x="197" y="28"/>
                </a:lnTo>
                <a:lnTo>
                  <a:pt x="196" y="26"/>
                </a:lnTo>
                <a:lnTo>
                  <a:pt x="193" y="26"/>
                </a:lnTo>
                <a:lnTo>
                  <a:pt x="167" y="26"/>
                </a:lnTo>
                <a:lnTo>
                  <a:pt x="163" y="26"/>
                </a:lnTo>
                <a:lnTo>
                  <a:pt x="161" y="25"/>
                </a:lnTo>
                <a:lnTo>
                  <a:pt x="158" y="24"/>
                </a:lnTo>
                <a:lnTo>
                  <a:pt x="156" y="22"/>
                </a:lnTo>
                <a:lnTo>
                  <a:pt x="155" y="20"/>
                </a:lnTo>
                <a:lnTo>
                  <a:pt x="150" y="16"/>
                </a:lnTo>
                <a:lnTo>
                  <a:pt x="146" y="12"/>
                </a:lnTo>
                <a:lnTo>
                  <a:pt x="142" y="8"/>
                </a:lnTo>
                <a:lnTo>
                  <a:pt x="139" y="5"/>
                </a:lnTo>
                <a:lnTo>
                  <a:pt x="137" y="3"/>
                </a:lnTo>
                <a:lnTo>
                  <a:pt x="135" y="2"/>
                </a:lnTo>
                <a:lnTo>
                  <a:pt x="132" y="1"/>
                </a:lnTo>
                <a:lnTo>
                  <a:pt x="129" y="0"/>
                </a:lnTo>
                <a:lnTo>
                  <a:pt x="126" y="1"/>
                </a:lnTo>
                <a:lnTo>
                  <a:pt x="123" y="2"/>
                </a:lnTo>
                <a:lnTo>
                  <a:pt x="121" y="3"/>
                </a:lnTo>
                <a:lnTo>
                  <a:pt x="119" y="5"/>
                </a:lnTo>
                <a:lnTo>
                  <a:pt x="117" y="8"/>
                </a:lnTo>
                <a:lnTo>
                  <a:pt x="112" y="12"/>
                </a:lnTo>
                <a:lnTo>
                  <a:pt x="108" y="16"/>
                </a:lnTo>
                <a:lnTo>
                  <a:pt x="105" y="20"/>
                </a:lnTo>
                <a:lnTo>
                  <a:pt x="102" y="22"/>
                </a:lnTo>
                <a:lnTo>
                  <a:pt x="100" y="24"/>
                </a:lnTo>
                <a:lnTo>
                  <a:pt x="98" y="25"/>
                </a:lnTo>
                <a:lnTo>
                  <a:pt x="95" y="26"/>
                </a:lnTo>
                <a:lnTo>
                  <a:pt x="92" y="26"/>
                </a:lnTo>
                <a:lnTo>
                  <a:pt x="65" y="26"/>
                </a:lnTo>
                <a:lnTo>
                  <a:pt x="62" y="26"/>
                </a:lnTo>
                <a:lnTo>
                  <a:pt x="61" y="28"/>
                </a:lnTo>
                <a:lnTo>
                  <a:pt x="60" y="29"/>
                </a:lnTo>
                <a:lnTo>
                  <a:pt x="60" y="31"/>
                </a:lnTo>
                <a:lnTo>
                  <a:pt x="61" y="34"/>
                </a:lnTo>
                <a:lnTo>
                  <a:pt x="62" y="39"/>
                </a:lnTo>
                <a:lnTo>
                  <a:pt x="66" y="42"/>
                </a:lnTo>
                <a:lnTo>
                  <a:pt x="67" y="45"/>
                </a:lnTo>
                <a:lnTo>
                  <a:pt x="69" y="48"/>
                </a:lnTo>
                <a:lnTo>
                  <a:pt x="70" y="51"/>
                </a:lnTo>
                <a:lnTo>
                  <a:pt x="69" y="53"/>
                </a:lnTo>
                <a:lnTo>
                  <a:pt x="69" y="55"/>
                </a:lnTo>
                <a:lnTo>
                  <a:pt x="67" y="56"/>
                </a:lnTo>
                <a:lnTo>
                  <a:pt x="67" y="58"/>
                </a:lnTo>
                <a:lnTo>
                  <a:pt x="3" y="122"/>
                </a:lnTo>
                <a:lnTo>
                  <a:pt x="1" y="124"/>
                </a:lnTo>
                <a:lnTo>
                  <a:pt x="0" y="127"/>
                </a:lnTo>
                <a:lnTo>
                  <a:pt x="0" y="130"/>
                </a:lnTo>
                <a:lnTo>
                  <a:pt x="0" y="132"/>
                </a:lnTo>
                <a:lnTo>
                  <a:pt x="0" y="135"/>
                </a:lnTo>
                <a:lnTo>
                  <a:pt x="1" y="139"/>
                </a:lnTo>
                <a:lnTo>
                  <a:pt x="2" y="141"/>
                </a:lnTo>
                <a:lnTo>
                  <a:pt x="3" y="142"/>
                </a:lnTo>
                <a:lnTo>
                  <a:pt x="6" y="144"/>
                </a:lnTo>
                <a:lnTo>
                  <a:pt x="9" y="145"/>
                </a:lnTo>
                <a:lnTo>
                  <a:pt x="12" y="148"/>
                </a:lnTo>
                <a:lnTo>
                  <a:pt x="15" y="148"/>
                </a:lnTo>
                <a:lnTo>
                  <a:pt x="19" y="148"/>
                </a:lnTo>
                <a:lnTo>
                  <a:pt x="22" y="148"/>
                </a:lnTo>
                <a:lnTo>
                  <a:pt x="25" y="147"/>
                </a:lnTo>
                <a:lnTo>
                  <a:pt x="26" y="145"/>
                </a:lnTo>
                <a:lnTo>
                  <a:pt x="28" y="144"/>
                </a:lnTo>
                <a:lnTo>
                  <a:pt x="29" y="143"/>
                </a:lnTo>
                <a:lnTo>
                  <a:pt x="83" y="64"/>
                </a:lnTo>
                <a:lnTo>
                  <a:pt x="85" y="63"/>
                </a:lnTo>
                <a:lnTo>
                  <a:pt x="86" y="63"/>
                </a:lnTo>
                <a:lnTo>
                  <a:pt x="87" y="64"/>
                </a:lnTo>
                <a:lnTo>
                  <a:pt x="87" y="65"/>
                </a:lnTo>
                <a:lnTo>
                  <a:pt x="87" y="66"/>
                </a:lnTo>
                <a:lnTo>
                  <a:pt x="32" y="153"/>
                </a:lnTo>
                <a:lnTo>
                  <a:pt x="31" y="157"/>
                </a:lnTo>
                <a:lnTo>
                  <a:pt x="31" y="160"/>
                </a:lnTo>
                <a:lnTo>
                  <a:pt x="31" y="163"/>
                </a:lnTo>
                <a:lnTo>
                  <a:pt x="32" y="167"/>
                </a:lnTo>
                <a:lnTo>
                  <a:pt x="33" y="170"/>
                </a:lnTo>
                <a:lnTo>
                  <a:pt x="35" y="172"/>
                </a:lnTo>
                <a:lnTo>
                  <a:pt x="37" y="174"/>
                </a:lnTo>
                <a:lnTo>
                  <a:pt x="39" y="177"/>
                </a:lnTo>
                <a:lnTo>
                  <a:pt x="42" y="178"/>
                </a:lnTo>
                <a:lnTo>
                  <a:pt x="46" y="180"/>
                </a:lnTo>
                <a:lnTo>
                  <a:pt x="49" y="180"/>
                </a:lnTo>
                <a:lnTo>
                  <a:pt x="53" y="180"/>
                </a:lnTo>
                <a:lnTo>
                  <a:pt x="57" y="179"/>
                </a:lnTo>
                <a:lnTo>
                  <a:pt x="61" y="178"/>
                </a:lnTo>
                <a:lnTo>
                  <a:pt x="62" y="177"/>
                </a:lnTo>
                <a:lnTo>
                  <a:pt x="65" y="174"/>
                </a:lnTo>
                <a:lnTo>
                  <a:pt x="66" y="173"/>
                </a:lnTo>
                <a:lnTo>
                  <a:pt x="67" y="171"/>
                </a:lnTo>
                <a:lnTo>
                  <a:pt x="102" y="73"/>
                </a:lnTo>
                <a:lnTo>
                  <a:pt x="102" y="72"/>
                </a:lnTo>
                <a:lnTo>
                  <a:pt x="103" y="72"/>
                </a:lnTo>
                <a:lnTo>
                  <a:pt x="105" y="72"/>
                </a:lnTo>
                <a:lnTo>
                  <a:pt x="106" y="72"/>
                </a:lnTo>
                <a:lnTo>
                  <a:pt x="106" y="73"/>
                </a:lnTo>
                <a:lnTo>
                  <a:pt x="106" y="74"/>
                </a:lnTo>
                <a:lnTo>
                  <a:pt x="77" y="175"/>
                </a:lnTo>
                <a:lnTo>
                  <a:pt x="77" y="179"/>
                </a:lnTo>
                <a:lnTo>
                  <a:pt x="78" y="181"/>
                </a:lnTo>
                <a:lnTo>
                  <a:pt x="78" y="184"/>
                </a:lnTo>
                <a:lnTo>
                  <a:pt x="79" y="187"/>
                </a:lnTo>
                <a:lnTo>
                  <a:pt x="80" y="189"/>
                </a:lnTo>
                <a:lnTo>
                  <a:pt x="82" y="191"/>
                </a:lnTo>
                <a:lnTo>
                  <a:pt x="83" y="192"/>
                </a:lnTo>
                <a:lnTo>
                  <a:pt x="85" y="194"/>
                </a:lnTo>
                <a:lnTo>
                  <a:pt x="88" y="197"/>
                </a:lnTo>
                <a:lnTo>
                  <a:pt x="92" y="199"/>
                </a:lnTo>
                <a:lnTo>
                  <a:pt x="96" y="200"/>
                </a:lnTo>
                <a:lnTo>
                  <a:pt x="99" y="201"/>
                </a:lnTo>
                <a:lnTo>
                  <a:pt x="103" y="201"/>
                </a:lnTo>
                <a:lnTo>
                  <a:pt x="107" y="200"/>
                </a:lnTo>
                <a:lnTo>
                  <a:pt x="111" y="199"/>
                </a:lnTo>
                <a:lnTo>
                  <a:pt x="115" y="197"/>
                </a:lnTo>
                <a:lnTo>
                  <a:pt x="117" y="194"/>
                </a:lnTo>
                <a:lnTo>
                  <a:pt x="119" y="192"/>
                </a:lnTo>
                <a:lnTo>
                  <a:pt x="122" y="189"/>
                </a:lnTo>
                <a:lnTo>
                  <a:pt x="122" y="185"/>
                </a:lnTo>
                <a:lnTo>
                  <a:pt x="127" y="78"/>
                </a:lnTo>
                <a:lnTo>
                  <a:pt x="127" y="76"/>
                </a:lnTo>
                <a:lnTo>
                  <a:pt x="127" y="75"/>
                </a:lnTo>
                <a:lnTo>
                  <a:pt x="128" y="75"/>
                </a:lnTo>
                <a:lnTo>
                  <a:pt x="129" y="74"/>
                </a:lnTo>
                <a:lnTo>
                  <a:pt x="130" y="75"/>
                </a:lnTo>
                <a:lnTo>
                  <a:pt x="131" y="75"/>
                </a:lnTo>
                <a:lnTo>
                  <a:pt x="132" y="76"/>
                </a:lnTo>
                <a:lnTo>
                  <a:pt x="132" y="78"/>
                </a:lnTo>
                <a:lnTo>
                  <a:pt x="136" y="185"/>
                </a:lnTo>
                <a:lnTo>
                  <a:pt x="137" y="189"/>
                </a:lnTo>
                <a:lnTo>
                  <a:pt x="139" y="192"/>
                </a:lnTo>
                <a:lnTo>
                  <a:pt x="141" y="194"/>
                </a:lnTo>
                <a:lnTo>
                  <a:pt x="145" y="197"/>
                </a:lnTo>
                <a:lnTo>
                  <a:pt x="147" y="199"/>
                </a:lnTo>
                <a:lnTo>
                  <a:pt x="151" y="200"/>
                </a:lnTo>
                <a:lnTo>
                  <a:pt x="155" y="201"/>
                </a:lnTo>
                <a:lnTo>
                  <a:pt x="159" y="201"/>
                </a:lnTo>
                <a:lnTo>
                  <a:pt x="162" y="200"/>
                </a:lnTo>
                <a:lnTo>
                  <a:pt x="167" y="199"/>
                </a:lnTo>
                <a:lnTo>
                  <a:pt x="170" y="197"/>
                </a:lnTo>
                <a:lnTo>
                  <a:pt x="173" y="194"/>
                </a:lnTo>
                <a:lnTo>
                  <a:pt x="175" y="192"/>
                </a:lnTo>
                <a:lnTo>
                  <a:pt x="177" y="191"/>
                </a:lnTo>
                <a:lnTo>
                  <a:pt x="178" y="189"/>
                </a:lnTo>
                <a:lnTo>
                  <a:pt x="179" y="187"/>
                </a:lnTo>
                <a:lnTo>
                  <a:pt x="180" y="184"/>
                </a:lnTo>
                <a:lnTo>
                  <a:pt x="180" y="181"/>
                </a:lnTo>
                <a:lnTo>
                  <a:pt x="181" y="179"/>
                </a:lnTo>
                <a:lnTo>
                  <a:pt x="181" y="175"/>
                </a:lnTo>
                <a:lnTo>
                  <a:pt x="152" y="74"/>
                </a:lnTo>
                <a:lnTo>
                  <a:pt x="152" y="73"/>
                </a:lnTo>
                <a:lnTo>
                  <a:pt x="153" y="72"/>
                </a:lnTo>
                <a:lnTo>
                  <a:pt x="155" y="72"/>
                </a:lnTo>
                <a:lnTo>
                  <a:pt x="156" y="72"/>
                </a:lnTo>
                <a:lnTo>
                  <a:pt x="157" y="73"/>
                </a:lnTo>
                <a:lnTo>
                  <a:pt x="191" y="171"/>
                </a:lnTo>
                <a:lnTo>
                  <a:pt x="192" y="173"/>
                </a:lnTo>
                <a:lnTo>
                  <a:pt x="195" y="174"/>
                </a:lnTo>
                <a:lnTo>
                  <a:pt x="196" y="177"/>
                </a:lnTo>
                <a:lnTo>
                  <a:pt x="197" y="178"/>
                </a:lnTo>
                <a:lnTo>
                  <a:pt x="201" y="179"/>
                </a:lnTo>
                <a:lnTo>
                  <a:pt x="205" y="180"/>
                </a:lnTo>
                <a:lnTo>
                  <a:pt x="209" y="180"/>
                </a:lnTo>
                <a:lnTo>
                  <a:pt x="212" y="180"/>
                </a:lnTo>
                <a:lnTo>
                  <a:pt x="217" y="178"/>
                </a:lnTo>
                <a:lnTo>
                  <a:pt x="219" y="177"/>
                </a:lnTo>
                <a:lnTo>
                  <a:pt x="222" y="174"/>
                </a:lnTo>
                <a:lnTo>
                  <a:pt x="223" y="172"/>
                </a:lnTo>
                <a:lnTo>
                  <a:pt x="225" y="170"/>
                </a:lnTo>
                <a:lnTo>
                  <a:pt x="227" y="167"/>
                </a:lnTo>
                <a:lnTo>
                  <a:pt x="227" y="163"/>
                </a:lnTo>
                <a:lnTo>
                  <a:pt x="227" y="160"/>
                </a:lnTo>
                <a:lnTo>
                  <a:pt x="227" y="157"/>
                </a:lnTo>
                <a:lnTo>
                  <a:pt x="226" y="153"/>
                </a:lnTo>
                <a:lnTo>
                  <a:pt x="172" y="66"/>
                </a:lnTo>
                <a:lnTo>
                  <a:pt x="171" y="65"/>
                </a:lnTo>
                <a:lnTo>
                  <a:pt x="171" y="64"/>
                </a:lnTo>
                <a:lnTo>
                  <a:pt x="172" y="64"/>
                </a:lnTo>
                <a:lnTo>
                  <a:pt x="172" y="63"/>
                </a:lnTo>
                <a:lnTo>
                  <a:pt x="173" y="63"/>
                </a:lnTo>
                <a:lnTo>
                  <a:pt x="175" y="63"/>
                </a:lnTo>
                <a:lnTo>
                  <a:pt x="175" y="64"/>
                </a:lnTo>
                <a:lnTo>
                  <a:pt x="229" y="143"/>
                </a:lnTo>
                <a:lnTo>
                  <a:pt x="230" y="144"/>
                </a:lnTo>
                <a:lnTo>
                  <a:pt x="232" y="145"/>
                </a:lnTo>
                <a:lnTo>
                  <a:pt x="235" y="147"/>
                </a:lnTo>
                <a:lnTo>
                  <a:pt x="236" y="148"/>
                </a:lnTo>
                <a:lnTo>
                  <a:pt x="239" y="148"/>
                </a:lnTo>
                <a:lnTo>
                  <a:pt x="243" y="148"/>
                </a:lnTo>
                <a:lnTo>
                  <a:pt x="247" y="148"/>
                </a:lnTo>
                <a:lnTo>
                  <a:pt x="249" y="145"/>
                </a:lnTo>
                <a:lnTo>
                  <a:pt x="252" y="144"/>
                </a:lnTo>
                <a:lnTo>
                  <a:pt x="255" y="142"/>
                </a:lnTo>
                <a:lnTo>
                  <a:pt x="256" y="141"/>
                </a:lnTo>
                <a:lnTo>
                  <a:pt x="257" y="139"/>
                </a:lnTo>
                <a:lnTo>
                  <a:pt x="258" y="135"/>
                </a:lnTo>
                <a:lnTo>
                  <a:pt x="258" y="132"/>
                </a:lnTo>
                <a:lnTo>
                  <a:pt x="258" y="130"/>
                </a:lnTo>
                <a:lnTo>
                  <a:pt x="258" y="127"/>
                </a:lnTo>
                <a:lnTo>
                  <a:pt x="257" y="124"/>
                </a:lnTo>
                <a:lnTo>
                  <a:pt x="256" y="122"/>
                </a:lnTo>
                <a:close/>
              </a:path>
            </a:pathLst>
          </a:custGeom>
          <a:solidFill>
            <a:srgbClr val="0067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0" name="Freeform 61"/>
          <p:cNvSpPr>
            <a:spLocks/>
          </p:cNvSpPr>
          <p:nvPr/>
        </p:nvSpPr>
        <p:spPr bwMode="auto">
          <a:xfrm>
            <a:off x="6775294" y="4044707"/>
            <a:ext cx="77688" cy="60275"/>
          </a:xfrm>
          <a:custGeom>
            <a:avLst/>
            <a:gdLst>
              <a:gd name="T0" fmla="*/ 2147483647 w 287"/>
              <a:gd name="T1" fmla="*/ 2147483647 h 228"/>
              <a:gd name="T2" fmla="*/ 2147483647 w 287"/>
              <a:gd name="T3" fmla="*/ 2147483647 h 228"/>
              <a:gd name="T4" fmla="*/ 2147483647 w 287"/>
              <a:gd name="T5" fmla="*/ 2147483647 h 228"/>
              <a:gd name="T6" fmla="*/ 2147483647 w 287"/>
              <a:gd name="T7" fmla="*/ 2147483647 h 228"/>
              <a:gd name="T8" fmla="*/ 2147483647 w 287"/>
              <a:gd name="T9" fmla="*/ 2147483647 h 228"/>
              <a:gd name="T10" fmla="*/ 2147483647 w 287"/>
              <a:gd name="T11" fmla="*/ 2147483647 h 228"/>
              <a:gd name="T12" fmla="*/ 2147483647 w 287"/>
              <a:gd name="T13" fmla="*/ 2147483647 h 228"/>
              <a:gd name="T14" fmla="*/ 2147483647 w 287"/>
              <a:gd name="T15" fmla="*/ 2147483647 h 228"/>
              <a:gd name="T16" fmla="*/ 2147483647 w 287"/>
              <a:gd name="T17" fmla="*/ 2147483647 h 228"/>
              <a:gd name="T18" fmla="*/ 2147483647 w 287"/>
              <a:gd name="T19" fmla="*/ 2147483647 h 228"/>
              <a:gd name="T20" fmla="*/ 2147483647 w 287"/>
              <a:gd name="T21" fmla="*/ 2147483647 h 228"/>
              <a:gd name="T22" fmla="*/ 2147483647 w 287"/>
              <a:gd name="T23" fmla="*/ 0 h 228"/>
              <a:gd name="T24" fmla="*/ 2147483647 w 287"/>
              <a:gd name="T25" fmla="*/ 2147483647 h 228"/>
              <a:gd name="T26" fmla="*/ 2147483647 w 287"/>
              <a:gd name="T27" fmla="*/ 2147483647 h 228"/>
              <a:gd name="T28" fmla="*/ 2147483647 w 287"/>
              <a:gd name="T29" fmla="*/ 2147483647 h 228"/>
              <a:gd name="T30" fmla="*/ 2147483647 w 287"/>
              <a:gd name="T31" fmla="*/ 2147483647 h 228"/>
              <a:gd name="T32" fmla="*/ 2147483647 w 287"/>
              <a:gd name="T33" fmla="*/ 2147483647 h 228"/>
              <a:gd name="T34" fmla="*/ 2147483647 w 287"/>
              <a:gd name="T35" fmla="*/ 2147483647 h 228"/>
              <a:gd name="T36" fmla="*/ 2147483647 w 287"/>
              <a:gd name="T37" fmla="*/ 2147483647 h 228"/>
              <a:gd name="T38" fmla="*/ 2147483647 w 287"/>
              <a:gd name="T39" fmla="*/ 2147483647 h 228"/>
              <a:gd name="T40" fmla="*/ 2147483647 w 287"/>
              <a:gd name="T41" fmla="*/ 2147483647 h 228"/>
              <a:gd name="T42" fmla="*/ 2147483647 w 287"/>
              <a:gd name="T43" fmla="*/ 2147483647 h 228"/>
              <a:gd name="T44" fmla="*/ 2147483647 w 287"/>
              <a:gd name="T45" fmla="*/ 2147483647 h 228"/>
              <a:gd name="T46" fmla="*/ 2147483647 w 287"/>
              <a:gd name="T47" fmla="*/ 2147483647 h 228"/>
              <a:gd name="T48" fmla="*/ 0 w 287"/>
              <a:gd name="T49" fmla="*/ 2147483647 h 228"/>
              <a:gd name="T50" fmla="*/ 2147483647 w 287"/>
              <a:gd name="T51" fmla="*/ 2147483647 h 228"/>
              <a:gd name="T52" fmla="*/ 2147483647 w 287"/>
              <a:gd name="T53" fmla="*/ 2147483647 h 228"/>
              <a:gd name="T54" fmla="*/ 2147483647 w 287"/>
              <a:gd name="T55" fmla="*/ 2147483647 h 228"/>
              <a:gd name="T56" fmla="*/ 2147483647 w 287"/>
              <a:gd name="T57" fmla="*/ 2147483647 h 228"/>
              <a:gd name="T58" fmla="*/ 2147483647 w 287"/>
              <a:gd name="T59" fmla="*/ 2147483647 h 228"/>
              <a:gd name="T60" fmla="*/ 2147483647 w 287"/>
              <a:gd name="T61" fmla="*/ 2147483647 h 228"/>
              <a:gd name="T62" fmla="*/ 2147483647 w 287"/>
              <a:gd name="T63" fmla="*/ 2147483647 h 228"/>
              <a:gd name="T64" fmla="*/ 2147483647 w 287"/>
              <a:gd name="T65" fmla="*/ 2147483647 h 228"/>
              <a:gd name="T66" fmla="*/ 2147483647 w 287"/>
              <a:gd name="T67" fmla="*/ 2147483647 h 228"/>
              <a:gd name="T68" fmla="*/ 2147483647 w 287"/>
              <a:gd name="T69" fmla="*/ 2147483647 h 228"/>
              <a:gd name="T70" fmla="*/ 2147483647 w 287"/>
              <a:gd name="T71" fmla="*/ 2147483647 h 228"/>
              <a:gd name="T72" fmla="*/ 2147483647 w 287"/>
              <a:gd name="T73" fmla="*/ 2147483647 h 228"/>
              <a:gd name="T74" fmla="*/ 2147483647 w 287"/>
              <a:gd name="T75" fmla="*/ 2147483647 h 228"/>
              <a:gd name="T76" fmla="*/ 2147483647 w 287"/>
              <a:gd name="T77" fmla="*/ 2147483647 h 228"/>
              <a:gd name="T78" fmla="*/ 2147483647 w 287"/>
              <a:gd name="T79" fmla="*/ 2147483647 h 228"/>
              <a:gd name="T80" fmla="*/ 2147483647 w 287"/>
              <a:gd name="T81" fmla="*/ 2147483647 h 228"/>
              <a:gd name="T82" fmla="*/ 2147483647 w 287"/>
              <a:gd name="T83" fmla="*/ 2147483647 h 228"/>
              <a:gd name="T84" fmla="*/ 2147483647 w 287"/>
              <a:gd name="T85" fmla="*/ 2147483647 h 228"/>
              <a:gd name="T86" fmla="*/ 2147483647 w 287"/>
              <a:gd name="T87" fmla="*/ 2147483647 h 228"/>
              <a:gd name="T88" fmla="*/ 2147483647 w 287"/>
              <a:gd name="T89" fmla="*/ 2147483647 h 228"/>
              <a:gd name="T90" fmla="*/ 2147483647 w 287"/>
              <a:gd name="T91" fmla="*/ 2147483647 h 228"/>
              <a:gd name="T92" fmla="*/ 2147483647 w 287"/>
              <a:gd name="T93" fmla="*/ 2147483647 h 228"/>
              <a:gd name="T94" fmla="*/ 2147483647 w 287"/>
              <a:gd name="T95" fmla="*/ 2147483647 h 228"/>
              <a:gd name="T96" fmla="*/ 2147483647 w 287"/>
              <a:gd name="T97" fmla="*/ 2147483647 h 228"/>
              <a:gd name="T98" fmla="*/ 2147483647 w 287"/>
              <a:gd name="T99" fmla="*/ 2147483647 h 228"/>
              <a:gd name="T100" fmla="*/ 2147483647 w 287"/>
              <a:gd name="T101" fmla="*/ 2147483647 h 228"/>
              <a:gd name="T102" fmla="*/ 2147483647 w 287"/>
              <a:gd name="T103" fmla="*/ 2147483647 h 228"/>
              <a:gd name="T104" fmla="*/ 2147483647 w 287"/>
              <a:gd name="T105" fmla="*/ 2147483647 h 228"/>
              <a:gd name="T106" fmla="*/ 2147483647 w 287"/>
              <a:gd name="T107" fmla="*/ 2147483647 h 228"/>
              <a:gd name="T108" fmla="*/ 2147483647 w 287"/>
              <a:gd name="T109" fmla="*/ 2147483647 h 228"/>
              <a:gd name="T110" fmla="*/ 2147483647 w 287"/>
              <a:gd name="T111" fmla="*/ 2147483647 h 228"/>
              <a:gd name="T112" fmla="*/ 2147483647 w 287"/>
              <a:gd name="T113" fmla="*/ 2147483647 h 228"/>
              <a:gd name="T114" fmla="*/ 2147483647 w 287"/>
              <a:gd name="T115" fmla="*/ 2147483647 h 228"/>
              <a:gd name="T116" fmla="*/ 2147483647 w 287"/>
              <a:gd name="T117" fmla="*/ 2147483647 h 22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7"/>
              <a:gd name="T178" fmla="*/ 0 h 228"/>
              <a:gd name="T179" fmla="*/ 287 w 287"/>
              <a:gd name="T180" fmla="*/ 228 h 22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7" h="228">
                <a:moveTo>
                  <a:pt x="279" y="126"/>
                </a:moveTo>
                <a:lnTo>
                  <a:pt x="279" y="126"/>
                </a:lnTo>
                <a:lnTo>
                  <a:pt x="271" y="117"/>
                </a:lnTo>
                <a:lnTo>
                  <a:pt x="254" y="99"/>
                </a:lnTo>
                <a:lnTo>
                  <a:pt x="234" y="78"/>
                </a:lnTo>
                <a:lnTo>
                  <a:pt x="219" y="64"/>
                </a:lnTo>
                <a:lnTo>
                  <a:pt x="221" y="60"/>
                </a:lnTo>
                <a:lnTo>
                  <a:pt x="224" y="56"/>
                </a:lnTo>
                <a:lnTo>
                  <a:pt x="225" y="53"/>
                </a:lnTo>
                <a:lnTo>
                  <a:pt x="226" y="50"/>
                </a:lnTo>
                <a:lnTo>
                  <a:pt x="226" y="48"/>
                </a:lnTo>
                <a:lnTo>
                  <a:pt x="226" y="45"/>
                </a:lnTo>
                <a:lnTo>
                  <a:pt x="226" y="42"/>
                </a:lnTo>
                <a:lnTo>
                  <a:pt x="226" y="37"/>
                </a:lnTo>
                <a:lnTo>
                  <a:pt x="224" y="34"/>
                </a:lnTo>
                <a:lnTo>
                  <a:pt x="221" y="32"/>
                </a:lnTo>
                <a:lnTo>
                  <a:pt x="219" y="29"/>
                </a:lnTo>
                <a:lnTo>
                  <a:pt x="216" y="27"/>
                </a:lnTo>
                <a:lnTo>
                  <a:pt x="211" y="26"/>
                </a:lnTo>
                <a:lnTo>
                  <a:pt x="207" y="26"/>
                </a:lnTo>
                <a:lnTo>
                  <a:pt x="180" y="26"/>
                </a:lnTo>
                <a:lnTo>
                  <a:pt x="178" y="24"/>
                </a:lnTo>
                <a:lnTo>
                  <a:pt x="175" y="20"/>
                </a:lnTo>
                <a:lnTo>
                  <a:pt x="170" y="16"/>
                </a:lnTo>
                <a:lnTo>
                  <a:pt x="167" y="13"/>
                </a:lnTo>
                <a:lnTo>
                  <a:pt x="164" y="9"/>
                </a:lnTo>
                <a:lnTo>
                  <a:pt x="161" y="6"/>
                </a:lnTo>
                <a:lnTo>
                  <a:pt x="157" y="4"/>
                </a:lnTo>
                <a:lnTo>
                  <a:pt x="154" y="2"/>
                </a:lnTo>
                <a:lnTo>
                  <a:pt x="151" y="2"/>
                </a:lnTo>
                <a:lnTo>
                  <a:pt x="148" y="0"/>
                </a:lnTo>
                <a:lnTo>
                  <a:pt x="144" y="0"/>
                </a:lnTo>
                <a:lnTo>
                  <a:pt x="139" y="0"/>
                </a:lnTo>
                <a:lnTo>
                  <a:pt x="136" y="2"/>
                </a:lnTo>
                <a:lnTo>
                  <a:pt x="132" y="2"/>
                </a:lnTo>
                <a:lnTo>
                  <a:pt x="129" y="4"/>
                </a:lnTo>
                <a:lnTo>
                  <a:pt x="126" y="6"/>
                </a:lnTo>
                <a:lnTo>
                  <a:pt x="122" y="9"/>
                </a:lnTo>
                <a:lnTo>
                  <a:pt x="120" y="13"/>
                </a:lnTo>
                <a:lnTo>
                  <a:pt x="117" y="16"/>
                </a:lnTo>
                <a:lnTo>
                  <a:pt x="112" y="20"/>
                </a:lnTo>
                <a:lnTo>
                  <a:pt x="109" y="24"/>
                </a:lnTo>
                <a:lnTo>
                  <a:pt x="107" y="26"/>
                </a:lnTo>
                <a:lnTo>
                  <a:pt x="79" y="26"/>
                </a:lnTo>
                <a:lnTo>
                  <a:pt x="75" y="26"/>
                </a:lnTo>
                <a:lnTo>
                  <a:pt x="71" y="27"/>
                </a:lnTo>
                <a:lnTo>
                  <a:pt x="68" y="29"/>
                </a:lnTo>
                <a:lnTo>
                  <a:pt x="65" y="32"/>
                </a:lnTo>
                <a:lnTo>
                  <a:pt x="64" y="34"/>
                </a:lnTo>
                <a:lnTo>
                  <a:pt x="61" y="37"/>
                </a:lnTo>
                <a:lnTo>
                  <a:pt x="60" y="42"/>
                </a:lnTo>
                <a:lnTo>
                  <a:pt x="60" y="45"/>
                </a:lnTo>
                <a:lnTo>
                  <a:pt x="60" y="48"/>
                </a:lnTo>
                <a:lnTo>
                  <a:pt x="61" y="50"/>
                </a:lnTo>
                <a:lnTo>
                  <a:pt x="61" y="53"/>
                </a:lnTo>
                <a:lnTo>
                  <a:pt x="62" y="56"/>
                </a:lnTo>
                <a:lnTo>
                  <a:pt x="66" y="60"/>
                </a:lnTo>
                <a:lnTo>
                  <a:pt x="68" y="64"/>
                </a:lnTo>
                <a:lnTo>
                  <a:pt x="54" y="78"/>
                </a:lnTo>
                <a:lnTo>
                  <a:pt x="34" y="99"/>
                </a:lnTo>
                <a:lnTo>
                  <a:pt x="15" y="117"/>
                </a:lnTo>
                <a:lnTo>
                  <a:pt x="7" y="126"/>
                </a:lnTo>
                <a:lnTo>
                  <a:pt x="5" y="128"/>
                </a:lnTo>
                <a:lnTo>
                  <a:pt x="4" y="131"/>
                </a:lnTo>
                <a:lnTo>
                  <a:pt x="3" y="134"/>
                </a:lnTo>
                <a:lnTo>
                  <a:pt x="1" y="136"/>
                </a:lnTo>
                <a:lnTo>
                  <a:pt x="0" y="138"/>
                </a:lnTo>
                <a:lnTo>
                  <a:pt x="0" y="142"/>
                </a:lnTo>
                <a:lnTo>
                  <a:pt x="0" y="145"/>
                </a:lnTo>
                <a:lnTo>
                  <a:pt x="0" y="147"/>
                </a:lnTo>
                <a:lnTo>
                  <a:pt x="1" y="153"/>
                </a:lnTo>
                <a:lnTo>
                  <a:pt x="3" y="158"/>
                </a:lnTo>
                <a:lnTo>
                  <a:pt x="4" y="161"/>
                </a:lnTo>
                <a:lnTo>
                  <a:pt x="5" y="163"/>
                </a:lnTo>
                <a:lnTo>
                  <a:pt x="7" y="165"/>
                </a:lnTo>
                <a:lnTo>
                  <a:pt x="8" y="166"/>
                </a:lnTo>
                <a:lnTo>
                  <a:pt x="10" y="168"/>
                </a:lnTo>
                <a:lnTo>
                  <a:pt x="14" y="171"/>
                </a:lnTo>
                <a:lnTo>
                  <a:pt x="16" y="173"/>
                </a:lnTo>
                <a:lnTo>
                  <a:pt x="19" y="174"/>
                </a:lnTo>
                <a:lnTo>
                  <a:pt x="21" y="175"/>
                </a:lnTo>
                <a:lnTo>
                  <a:pt x="25" y="176"/>
                </a:lnTo>
                <a:lnTo>
                  <a:pt x="28" y="176"/>
                </a:lnTo>
                <a:lnTo>
                  <a:pt x="31" y="176"/>
                </a:lnTo>
                <a:lnTo>
                  <a:pt x="31" y="181"/>
                </a:lnTo>
                <a:lnTo>
                  <a:pt x="33" y="184"/>
                </a:lnTo>
                <a:lnTo>
                  <a:pt x="34" y="187"/>
                </a:lnTo>
                <a:lnTo>
                  <a:pt x="35" y="191"/>
                </a:lnTo>
                <a:lnTo>
                  <a:pt x="37" y="194"/>
                </a:lnTo>
                <a:lnTo>
                  <a:pt x="39" y="196"/>
                </a:lnTo>
                <a:lnTo>
                  <a:pt x="41" y="199"/>
                </a:lnTo>
                <a:lnTo>
                  <a:pt x="45" y="202"/>
                </a:lnTo>
                <a:lnTo>
                  <a:pt x="49" y="204"/>
                </a:lnTo>
                <a:lnTo>
                  <a:pt x="52" y="206"/>
                </a:lnTo>
                <a:lnTo>
                  <a:pt x="57" y="207"/>
                </a:lnTo>
                <a:lnTo>
                  <a:pt x="61" y="208"/>
                </a:lnTo>
                <a:lnTo>
                  <a:pt x="66" y="208"/>
                </a:lnTo>
                <a:lnTo>
                  <a:pt x="70" y="207"/>
                </a:lnTo>
                <a:lnTo>
                  <a:pt x="74" y="206"/>
                </a:lnTo>
                <a:lnTo>
                  <a:pt x="79" y="205"/>
                </a:lnTo>
                <a:lnTo>
                  <a:pt x="81" y="209"/>
                </a:lnTo>
                <a:lnTo>
                  <a:pt x="84" y="213"/>
                </a:lnTo>
                <a:lnTo>
                  <a:pt x="87" y="216"/>
                </a:lnTo>
                <a:lnTo>
                  <a:pt x="90" y="219"/>
                </a:lnTo>
                <a:lnTo>
                  <a:pt x="95" y="223"/>
                </a:lnTo>
                <a:lnTo>
                  <a:pt x="100" y="226"/>
                </a:lnTo>
                <a:lnTo>
                  <a:pt x="104" y="227"/>
                </a:lnTo>
                <a:lnTo>
                  <a:pt x="107" y="227"/>
                </a:lnTo>
                <a:lnTo>
                  <a:pt x="109" y="228"/>
                </a:lnTo>
                <a:lnTo>
                  <a:pt x="112" y="228"/>
                </a:lnTo>
                <a:lnTo>
                  <a:pt x="117" y="228"/>
                </a:lnTo>
                <a:lnTo>
                  <a:pt x="121" y="228"/>
                </a:lnTo>
                <a:lnTo>
                  <a:pt x="126" y="228"/>
                </a:lnTo>
                <a:lnTo>
                  <a:pt x="129" y="226"/>
                </a:lnTo>
                <a:lnTo>
                  <a:pt x="134" y="225"/>
                </a:lnTo>
                <a:lnTo>
                  <a:pt x="137" y="223"/>
                </a:lnTo>
                <a:lnTo>
                  <a:pt x="140" y="221"/>
                </a:lnTo>
                <a:lnTo>
                  <a:pt x="144" y="217"/>
                </a:lnTo>
                <a:lnTo>
                  <a:pt x="146" y="221"/>
                </a:lnTo>
                <a:lnTo>
                  <a:pt x="149" y="223"/>
                </a:lnTo>
                <a:lnTo>
                  <a:pt x="154" y="225"/>
                </a:lnTo>
                <a:lnTo>
                  <a:pt x="157" y="226"/>
                </a:lnTo>
                <a:lnTo>
                  <a:pt x="161" y="228"/>
                </a:lnTo>
                <a:lnTo>
                  <a:pt x="166" y="228"/>
                </a:lnTo>
                <a:lnTo>
                  <a:pt x="170" y="228"/>
                </a:lnTo>
                <a:lnTo>
                  <a:pt x="174" y="228"/>
                </a:lnTo>
                <a:lnTo>
                  <a:pt x="177" y="228"/>
                </a:lnTo>
                <a:lnTo>
                  <a:pt x="180" y="227"/>
                </a:lnTo>
                <a:lnTo>
                  <a:pt x="184" y="227"/>
                </a:lnTo>
                <a:lnTo>
                  <a:pt x="186" y="226"/>
                </a:lnTo>
                <a:lnTo>
                  <a:pt x="191" y="223"/>
                </a:lnTo>
                <a:lnTo>
                  <a:pt x="197" y="219"/>
                </a:lnTo>
                <a:lnTo>
                  <a:pt x="200" y="216"/>
                </a:lnTo>
                <a:lnTo>
                  <a:pt x="204" y="213"/>
                </a:lnTo>
                <a:lnTo>
                  <a:pt x="206" y="209"/>
                </a:lnTo>
                <a:lnTo>
                  <a:pt x="208" y="205"/>
                </a:lnTo>
                <a:lnTo>
                  <a:pt x="212" y="206"/>
                </a:lnTo>
                <a:lnTo>
                  <a:pt x="217" y="207"/>
                </a:lnTo>
                <a:lnTo>
                  <a:pt x="221" y="208"/>
                </a:lnTo>
                <a:lnTo>
                  <a:pt x="226" y="208"/>
                </a:lnTo>
                <a:lnTo>
                  <a:pt x="230" y="207"/>
                </a:lnTo>
                <a:lnTo>
                  <a:pt x="234" y="206"/>
                </a:lnTo>
                <a:lnTo>
                  <a:pt x="238" y="204"/>
                </a:lnTo>
                <a:lnTo>
                  <a:pt x="241" y="202"/>
                </a:lnTo>
                <a:lnTo>
                  <a:pt x="245" y="199"/>
                </a:lnTo>
                <a:lnTo>
                  <a:pt x="248" y="196"/>
                </a:lnTo>
                <a:lnTo>
                  <a:pt x="249" y="194"/>
                </a:lnTo>
                <a:lnTo>
                  <a:pt x="251" y="191"/>
                </a:lnTo>
                <a:lnTo>
                  <a:pt x="254" y="187"/>
                </a:lnTo>
                <a:lnTo>
                  <a:pt x="254" y="184"/>
                </a:lnTo>
                <a:lnTo>
                  <a:pt x="255" y="181"/>
                </a:lnTo>
                <a:lnTo>
                  <a:pt x="256" y="176"/>
                </a:lnTo>
                <a:lnTo>
                  <a:pt x="259" y="176"/>
                </a:lnTo>
                <a:lnTo>
                  <a:pt x="261" y="176"/>
                </a:lnTo>
                <a:lnTo>
                  <a:pt x="265" y="175"/>
                </a:lnTo>
                <a:lnTo>
                  <a:pt x="268" y="174"/>
                </a:lnTo>
                <a:lnTo>
                  <a:pt x="270" y="173"/>
                </a:lnTo>
                <a:lnTo>
                  <a:pt x="274" y="171"/>
                </a:lnTo>
                <a:lnTo>
                  <a:pt x="276" y="168"/>
                </a:lnTo>
                <a:lnTo>
                  <a:pt x="279" y="166"/>
                </a:lnTo>
                <a:lnTo>
                  <a:pt x="281" y="163"/>
                </a:lnTo>
                <a:lnTo>
                  <a:pt x="284" y="158"/>
                </a:lnTo>
                <a:lnTo>
                  <a:pt x="286" y="153"/>
                </a:lnTo>
                <a:lnTo>
                  <a:pt x="287" y="147"/>
                </a:lnTo>
                <a:lnTo>
                  <a:pt x="287" y="145"/>
                </a:lnTo>
                <a:lnTo>
                  <a:pt x="287" y="142"/>
                </a:lnTo>
                <a:lnTo>
                  <a:pt x="286" y="138"/>
                </a:lnTo>
                <a:lnTo>
                  <a:pt x="286" y="136"/>
                </a:lnTo>
                <a:lnTo>
                  <a:pt x="285" y="134"/>
                </a:lnTo>
                <a:lnTo>
                  <a:pt x="284" y="131"/>
                </a:lnTo>
                <a:lnTo>
                  <a:pt x="281" y="128"/>
                </a:lnTo>
                <a:lnTo>
                  <a:pt x="279" y="126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1" name="Freeform 62"/>
          <p:cNvSpPr>
            <a:spLocks/>
          </p:cNvSpPr>
          <p:nvPr/>
        </p:nvSpPr>
        <p:spPr bwMode="auto">
          <a:xfrm>
            <a:off x="6779310" y="4047350"/>
            <a:ext cx="69652" cy="53578"/>
          </a:xfrm>
          <a:custGeom>
            <a:avLst/>
            <a:gdLst>
              <a:gd name="T0" fmla="*/ 2147483647 w 258"/>
              <a:gd name="T1" fmla="*/ 2147483647 h 201"/>
              <a:gd name="T2" fmla="*/ 2147483647 w 258"/>
              <a:gd name="T3" fmla="*/ 2147483647 h 201"/>
              <a:gd name="T4" fmla="*/ 2147483647 w 258"/>
              <a:gd name="T5" fmla="*/ 2147483647 h 201"/>
              <a:gd name="T6" fmla="*/ 2147483647 w 258"/>
              <a:gd name="T7" fmla="*/ 2147483647 h 201"/>
              <a:gd name="T8" fmla="*/ 2147483647 w 258"/>
              <a:gd name="T9" fmla="*/ 2147483647 h 201"/>
              <a:gd name="T10" fmla="*/ 2147483647 w 258"/>
              <a:gd name="T11" fmla="*/ 2147483647 h 201"/>
              <a:gd name="T12" fmla="*/ 2147483647 w 258"/>
              <a:gd name="T13" fmla="*/ 2147483647 h 201"/>
              <a:gd name="T14" fmla="*/ 2147483647 w 258"/>
              <a:gd name="T15" fmla="*/ 2147483647 h 201"/>
              <a:gd name="T16" fmla="*/ 2147483647 w 258"/>
              <a:gd name="T17" fmla="*/ 2147483647 h 201"/>
              <a:gd name="T18" fmla="*/ 2147483647 w 258"/>
              <a:gd name="T19" fmla="*/ 2147483647 h 201"/>
              <a:gd name="T20" fmla="*/ 2147483647 w 258"/>
              <a:gd name="T21" fmla="*/ 2147483647 h 201"/>
              <a:gd name="T22" fmla="*/ 2147483647 w 258"/>
              <a:gd name="T23" fmla="*/ 2147483647 h 201"/>
              <a:gd name="T24" fmla="*/ 2147483647 w 258"/>
              <a:gd name="T25" fmla="*/ 2147483647 h 201"/>
              <a:gd name="T26" fmla="*/ 2147483647 w 258"/>
              <a:gd name="T27" fmla="*/ 2147483647 h 201"/>
              <a:gd name="T28" fmla="*/ 2147483647 w 258"/>
              <a:gd name="T29" fmla="*/ 2147483647 h 201"/>
              <a:gd name="T30" fmla="*/ 2147483647 w 258"/>
              <a:gd name="T31" fmla="*/ 2147483647 h 201"/>
              <a:gd name="T32" fmla="*/ 2147483647 w 258"/>
              <a:gd name="T33" fmla="*/ 2147483647 h 201"/>
              <a:gd name="T34" fmla="*/ 2147483647 w 258"/>
              <a:gd name="T35" fmla="*/ 2147483647 h 201"/>
              <a:gd name="T36" fmla="*/ 2147483647 w 258"/>
              <a:gd name="T37" fmla="*/ 2147483647 h 201"/>
              <a:gd name="T38" fmla="*/ 2147483647 w 258"/>
              <a:gd name="T39" fmla="*/ 2147483647 h 201"/>
              <a:gd name="T40" fmla="*/ 2147483647 w 258"/>
              <a:gd name="T41" fmla="*/ 2147483647 h 201"/>
              <a:gd name="T42" fmla="*/ 2147483647 w 258"/>
              <a:gd name="T43" fmla="*/ 2147483647 h 201"/>
              <a:gd name="T44" fmla="*/ 2147483647 w 258"/>
              <a:gd name="T45" fmla="*/ 2147483647 h 201"/>
              <a:gd name="T46" fmla="*/ 2147483647 w 258"/>
              <a:gd name="T47" fmla="*/ 2147483647 h 201"/>
              <a:gd name="T48" fmla="*/ 2147483647 w 258"/>
              <a:gd name="T49" fmla="*/ 2147483647 h 201"/>
              <a:gd name="T50" fmla="*/ 2147483647 w 258"/>
              <a:gd name="T51" fmla="*/ 2147483647 h 201"/>
              <a:gd name="T52" fmla="*/ 2147483647 w 258"/>
              <a:gd name="T53" fmla="*/ 2147483647 h 201"/>
              <a:gd name="T54" fmla="*/ 2147483647 w 258"/>
              <a:gd name="T55" fmla="*/ 2147483647 h 201"/>
              <a:gd name="T56" fmla="*/ 2147483647 w 258"/>
              <a:gd name="T57" fmla="*/ 2147483647 h 201"/>
              <a:gd name="T58" fmla="*/ 2147483647 w 258"/>
              <a:gd name="T59" fmla="*/ 2147483647 h 201"/>
              <a:gd name="T60" fmla="*/ 2147483647 w 258"/>
              <a:gd name="T61" fmla="*/ 2147483647 h 201"/>
              <a:gd name="T62" fmla="*/ 2147483647 w 258"/>
              <a:gd name="T63" fmla="*/ 2147483647 h 201"/>
              <a:gd name="T64" fmla="*/ 2147483647 w 258"/>
              <a:gd name="T65" fmla="*/ 2147483647 h 201"/>
              <a:gd name="T66" fmla="*/ 2147483647 w 258"/>
              <a:gd name="T67" fmla="*/ 2147483647 h 201"/>
              <a:gd name="T68" fmla="*/ 2147483647 w 258"/>
              <a:gd name="T69" fmla="*/ 2147483647 h 201"/>
              <a:gd name="T70" fmla="*/ 2147483647 w 258"/>
              <a:gd name="T71" fmla="*/ 2147483647 h 201"/>
              <a:gd name="T72" fmla="*/ 2147483647 w 258"/>
              <a:gd name="T73" fmla="*/ 2147483647 h 201"/>
              <a:gd name="T74" fmla="*/ 2147483647 w 258"/>
              <a:gd name="T75" fmla="*/ 2147483647 h 201"/>
              <a:gd name="T76" fmla="*/ 2147483647 w 258"/>
              <a:gd name="T77" fmla="*/ 2147483647 h 201"/>
              <a:gd name="T78" fmla="*/ 2147483647 w 258"/>
              <a:gd name="T79" fmla="*/ 2147483647 h 201"/>
              <a:gd name="T80" fmla="*/ 2147483647 w 258"/>
              <a:gd name="T81" fmla="*/ 2147483647 h 201"/>
              <a:gd name="T82" fmla="*/ 2147483647 w 258"/>
              <a:gd name="T83" fmla="*/ 2147483647 h 201"/>
              <a:gd name="T84" fmla="*/ 2147483647 w 258"/>
              <a:gd name="T85" fmla="*/ 2147483647 h 201"/>
              <a:gd name="T86" fmla="*/ 2147483647 w 258"/>
              <a:gd name="T87" fmla="*/ 2147483647 h 201"/>
              <a:gd name="T88" fmla="*/ 2147483647 w 258"/>
              <a:gd name="T89" fmla="*/ 2147483647 h 201"/>
              <a:gd name="T90" fmla="*/ 2147483647 w 258"/>
              <a:gd name="T91" fmla="*/ 2147483647 h 201"/>
              <a:gd name="T92" fmla="*/ 2147483647 w 258"/>
              <a:gd name="T93" fmla="*/ 2147483647 h 201"/>
              <a:gd name="T94" fmla="*/ 2147483647 w 258"/>
              <a:gd name="T95" fmla="*/ 2147483647 h 201"/>
              <a:gd name="T96" fmla="*/ 2147483647 w 258"/>
              <a:gd name="T97" fmla="*/ 2147483647 h 201"/>
              <a:gd name="T98" fmla="*/ 2147483647 w 258"/>
              <a:gd name="T99" fmla="*/ 2147483647 h 201"/>
              <a:gd name="T100" fmla="*/ 2147483647 w 258"/>
              <a:gd name="T101" fmla="*/ 2147483647 h 201"/>
              <a:gd name="T102" fmla="*/ 2147483647 w 258"/>
              <a:gd name="T103" fmla="*/ 2147483647 h 201"/>
              <a:gd name="T104" fmla="*/ 2147483647 w 258"/>
              <a:gd name="T105" fmla="*/ 2147483647 h 201"/>
              <a:gd name="T106" fmla="*/ 2147483647 w 258"/>
              <a:gd name="T107" fmla="*/ 2147483647 h 201"/>
              <a:gd name="T108" fmla="*/ 2147483647 w 258"/>
              <a:gd name="T109" fmla="*/ 2147483647 h 201"/>
              <a:gd name="T110" fmla="*/ 2147483647 w 258"/>
              <a:gd name="T111" fmla="*/ 2147483647 h 201"/>
              <a:gd name="T112" fmla="*/ 2147483647 w 258"/>
              <a:gd name="T113" fmla="*/ 2147483647 h 20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58"/>
              <a:gd name="T172" fmla="*/ 0 h 201"/>
              <a:gd name="T173" fmla="*/ 258 w 258"/>
              <a:gd name="T174" fmla="*/ 201 h 20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58" h="201">
                <a:moveTo>
                  <a:pt x="255" y="122"/>
                </a:moveTo>
                <a:lnTo>
                  <a:pt x="192" y="58"/>
                </a:lnTo>
                <a:lnTo>
                  <a:pt x="191" y="56"/>
                </a:lnTo>
                <a:lnTo>
                  <a:pt x="190" y="55"/>
                </a:lnTo>
                <a:lnTo>
                  <a:pt x="188" y="53"/>
                </a:lnTo>
                <a:lnTo>
                  <a:pt x="188" y="51"/>
                </a:lnTo>
                <a:lnTo>
                  <a:pt x="190" y="48"/>
                </a:lnTo>
                <a:lnTo>
                  <a:pt x="191" y="45"/>
                </a:lnTo>
                <a:lnTo>
                  <a:pt x="193" y="42"/>
                </a:lnTo>
                <a:lnTo>
                  <a:pt x="195" y="39"/>
                </a:lnTo>
                <a:lnTo>
                  <a:pt x="197" y="34"/>
                </a:lnTo>
                <a:lnTo>
                  <a:pt x="198" y="31"/>
                </a:lnTo>
                <a:lnTo>
                  <a:pt x="198" y="29"/>
                </a:lnTo>
                <a:lnTo>
                  <a:pt x="197" y="28"/>
                </a:lnTo>
                <a:lnTo>
                  <a:pt x="196" y="26"/>
                </a:lnTo>
                <a:lnTo>
                  <a:pt x="193" y="26"/>
                </a:lnTo>
                <a:lnTo>
                  <a:pt x="166" y="26"/>
                </a:lnTo>
                <a:lnTo>
                  <a:pt x="164" y="26"/>
                </a:lnTo>
                <a:lnTo>
                  <a:pt x="161" y="25"/>
                </a:lnTo>
                <a:lnTo>
                  <a:pt x="158" y="24"/>
                </a:lnTo>
                <a:lnTo>
                  <a:pt x="156" y="22"/>
                </a:lnTo>
                <a:lnTo>
                  <a:pt x="154" y="20"/>
                </a:lnTo>
                <a:lnTo>
                  <a:pt x="151" y="16"/>
                </a:lnTo>
                <a:lnTo>
                  <a:pt x="146" y="12"/>
                </a:lnTo>
                <a:lnTo>
                  <a:pt x="142" y="8"/>
                </a:lnTo>
                <a:lnTo>
                  <a:pt x="140" y="5"/>
                </a:lnTo>
                <a:lnTo>
                  <a:pt x="137" y="3"/>
                </a:lnTo>
                <a:lnTo>
                  <a:pt x="135" y="2"/>
                </a:lnTo>
                <a:lnTo>
                  <a:pt x="133" y="1"/>
                </a:lnTo>
                <a:lnTo>
                  <a:pt x="130" y="0"/>
                </a:lnTo>
                <a:lnTo>
                  <a:pt x="126" y="1"/>
                </a:lnTo>
                <a:lnTo>
                  <a:pt x="123" y="2"/>
                </a:lnTo>
                <a:lnTo>
                  <a:pt x="121" y="3"/>
                </a:lnTo>
                <a:lnTo>
                  <a:pt x="120" y="5"/>
                </a:lnTo>
                <a:lnTo>
                  <a:pt x="116" y="8"/>
                </a:lnTo>
                <a:lnTo>
                  <a:pt x="113" y="12"/>
                </a:lnTo>
                <a:lnTo>
                  <a:pt x="108" y="16"/>
                </a:lnTo>
                <a:lnTo>
                  <a:pt x="105" y="20"/>
                </a:lnTo>
                <a:lnTo>
                  <a:pt x="103" y="22"/>
                </a:lnTo>
                <a:lnTo>
                  <a:pt x="100" y="24"/>
                </a:lnTo>
                <a:lnTo>
                  <a:pt x="97" y="25"/>
                </a:lnTo>
                <a:lnTo>
                  <a:pt x="95" y="26"/>
                </a:lnTo>
                <a:lnTo>
                  <a:pt x="93" y="26"/>
                </a:lnTo>
                <a:lnTo>
                  <a:pt x="65" y="26"/>
                </a:lnTo>
                <a:lnTo>
                  <a:pt x="63" y="26"/>
                </a:lnTo>
                <a:lnTo>
                  <a:pt x="62" y="28"/>
                </a:lnTo>
                <a:lnTo>
                  <a:pt x="61" y="29"/>
                </a:lnTo>
                <a:lnTo>
                  <a:pt x="60" y="31"/>
                </a:lnTo>
                <a:lnTo>
                  <a:pt x="61" y="34"/>
                </a:lnTo>
                <a:lnTo>
                  <a:pt x="63" y="39"/>
                </a:lnTo>
                <a:lnTo>
                  <a:pt x="65" y="42"/>
                </a:lnTo>
                <a:lnTo>
                  <a:pt x="67" y="45"/>
                </a:lnTo>
                <a:lnTo>
                  <a:pt x="70" y="48"/>
                </a:lnTo>
                <a:lnTo>
                  <a:pt x="71" y="51"/>
                </a:lnTo>
                <a:lnTo>
                  <a:pt x="70" y="53"/>
                </a:lnTo>
                <a:lnTo>
                  <a:pt x="68" y="55"/>
                </a:lnTo>
                <a:lnTo>
                  <a:pt x="67" y="56"/>
                </a:lnTo>
                <a:lnTo>
                  <a:pt x="66" y="58"/>
                </a:lnTo>
                <a:lnTo>
                  <a:pt x="3" y="122"/>
                </a:lnTo>
                <a:lnTo>
                  <a:pt x="2" y="124"/>
                </a:lnTo>
                <a:lnTo>
                  <a:pt x="1" y="127"/>
                </a:lnTo>
                <a:lnTo>
                  <a:pt x="0" y="130"/>
                </a:lnTo>
                <a:lnTo>
                  <a:pt x="0" y="132"/>
                </a:lnTo>
                <a:lnTo>
                  <a:pt x="1" y="135"/>
                </a:lnTo>
                <a:lnTo>
                  <a:pt x="2" y="139"/>
                </a:lnTo>
                <a:lnTo>
                  <a:pt x="3" y="141"/>
                </a:lnTo>
                <a:lnTo>
                  <a:pt x="4" y="142"/>
                </a:lnTo>
                <a:lnTo>
                  <a:pt x="6" y="144"/>
                </a:lnTo>
                <a:lnTo>
                  <a:pt x="10" y="145"/>
                </a:lnTo>
                <a:lnTo>
                  <a:pt x="12" y="148"/>
                </a:lnTo>
                <a:lnTo>
                  <a:pt x="15" y="148"/>
                </a:lnTo>
                <a:lnTo>
                  <a:pt x="19" y="148"/>
                </a:lnTo>
                <a:lnTo>
                  <a:pt x="23" y="148"/>
                </a:lnTo>
                <a:lnTo>
                  <a:pt x="24" y="147"/>
                </a:lnTo>
                <a:lnTo>
                  <a:pt x="26" y="145"/>
                </a:lnTo>
                <a:lnTo>
                  <a:pt x="27" y="144"/>
                </a:lnTo>
                <a:lnTo>
                  <a:pt x="30" y="143"/>
                </a:lnTo>
                <a:lnTo>
                  <a:pt x="84" y="64"/>
                </a:lnTo>
                <a:lnTo>
                  <a:pt x="85" y="63"/>
                </a:lnTo>
                <a:lnTo>
                  <a:pt x="86" y="63"/>
                </a:lnTo>
                <a:lnTo>
                  <a:pt x="86" y="64"/>
                </a:lnTo>
                <a:lnTo>
                  <a:pt x="87" y="64"/>
                </a:lnTo>
                <a:lnTo>
                  <a:pt x="87" y="65"/>
                </a:lnTo>
                <a:lnTo>
                  <a:pt x="86" y="66"/>
                </a:lnTo>
                <a:lnTo>
                  <a:pt x="33" y="153"/>
                </a:lnTo>
                <a:lnTo>
                  <a:pt x="32" y="157"/>
                </a:lnTo>
                <a:lnTo>
                  <a:pt x="32" y="160"/>
                </a:lnTo>
                <a:lnTo>
                  <a:pt x="32" y="163"/>
                </a:lnTo>
                <a:lnTo>
                  <a:pt x="33" y="167"/>
                </a:lnTo>
                <a:lnTo>
                  <a:pt x="33" y="170"/>
                </a:lnTo>
                <a:lnTo>
                  <a:pt x="35" y="172"/>
                </a:lnTo>
                <a:lnTo>
                  <a:pt x="37" y="174"/>
                </a:lnTo>
                <a:lnTo>
                  <a:pt x="40" y="177"/>
                </a:lnTo>
                <a:lnTo>
                  <a:pt x="42" y="178"/>
                </a:lnTo>
                <a:lnTo>
                  <a:pt x="45" y="180"/>
                </a:lnTo>
                <a:lnTo>
                  <a:pt x="50" y="180"/>
                </a:lnTo>
                <a:lnTo>
                  <a:pt x="53" y="180"/>
                </a:lnTo>
                <a:lnTo>
                  <a:pt x="57" y="179"/>
                </a:lnTo>
                <a:lnTo>
                  <a:pt x="61" y="178"/>
                </a:lnTo>
                <a:lnTo>
                  <a:pt x="63" y="177"/>
                </a:lnTo>
                <a:lnTo>
                  <a:pt x="65" y="174"/>
                </a:lnTo>
                <a:lnTo>
                  <a:pt x="66" y="173"/>
                </a:lnTo>
                <a:lnTo>
                  <a:pt x="67" y="171"/>
                </a:lnTo>
                <a:lnTo>
                  <a:pt x="102" y="73"/>
                </a:lnTo>
                <a:lnTo>
                  <a:pt x="103" y="72"/>
                </a:lnTo>
                <a:lnTo>
                  <a:pt x="104" y="72"/>
                </a:lnTo>
                <a:lnTo>
                  <a:pt x="105" y="72"/>
                </a:lnTo>
                <a:lnTo>
                  <a:pt x="106" y="73"/>
                </a:lnTo>
                <a:lnTo>
                  <a:pt x="106" y="74"/>
                </a:lnTo>
                <a:lnTo>
                  <a:pt x="77" y="175"/>
                </a:lnTo>
                <a:lnTo>
                  <a:pt x="77" y="179"/>
                </a:lnTo>
                <a:lnTo>
                  <a:pt x="77" y="181"/>
                </a:lnTo>
                <a:lnTo>
                  <a:pt x="78" y="184"/>
                </a:lnTo>
                <a:lnTo>
                  <a:pt x="80" y="187"/>
                </a:lnTo>
                <a:lnTo>
                  <a:pt x="81" y="189"/>
                </a:lnTo>
                <a:lnTo>
                  <a:pt x="82" y="191"/>
                </a:lnTo>
                <a:lnTo>
                  <a:pt x="83" y="192"/>
                </a:lnTo>
                <a:lnTo>
                  <a:pt x="85" y="194"/>
                </a:lnTo>
                <a:lnTo>
                  <a:pt x="88" y="197"/>
                </a:lnTo>
                <a:lnTo>
                  <a:pt x="93" y="199"/>
                </a:lnTo>
                <a:lnTo>
                  <a:pt x="96" y="200"/>
                </a:lnTo>
                <a:lnTo>
                  <a:pt x="100" y="201"/>
                </a:lnTo>
                <a:lnTo>
                  <a:pt x="104" y="201"/>
                </a:lnTo>
                <a:lnTo>
                  <a:pt x="107" y="200"/>
                </a:lnTo>
                <a:lnTo>
                  <a:pt x="111" y="199"/>
                </a:lnTo>
                <a:lnTo>
                  <a:pt x="115" y="197"/>
                </a:lnTo>
                <a:lnTo>
                  <a:pt x="117" y="194"/>
                </a:lnTo>
                <a:lnTo>
                  <a:pt x="120" y="192"/>
                </a:lnTo>
                <a:lnTo>
                  <a:pt x="122" y="189"/>
                </a:lnTo>
                <a:lnTo>
                  <a:pt x="123" y="185"/>
                </a:lnTo>
                <a:lnTo>
                  <a:pt x="126" y="78"/>
                </a:lnTo>
                <a:lnTo>
                  <a:pt x="127" y="76"/>
                </a:lnTo>
                <a:lnTo>
                  <a:pt x="127" y="75"/>
                </a:lnTo>
                <a:lnTo>
                  <a:pt x="128" y="75"/>
                </a:lnTo>
                <a:lnTo>
                  <a:pt x="130" y="74"/>
                </a:lnTo>
                <a:lnTo>
                  <a:pt x="131" y="75"/>
                </a:lnTo>
                <a:lnTo>
                  <a:pt x="132" y="75"/>
                </a:lnTo>
                <a:lnTo>
                  <a:pt x="132" y="76"/>
                </a:lnTo>
                <a:lnTo>
                  <a:pt x="132" y="78"/>
                </a:lnTo>
                <a:lnTo>
                  <a:pt x="135" y="185"/>
                </a:lnTo>
                <a:lnTo>
                  <a:pt x="137" y="189"/>
                </a:lnTo>
                <a:lnTo>
                  <a:pt x="138" y="192"/>
                </a:lnTo>
                <a:lnTo>
                  <a:pt x="142" y="194"/>
                </a:lnTo>
                <a:lnTo>
                  <a:pt x="144" y="197"/>
                </a:lnTo>
                <a:lnTo>
                  <a:pt x="147" y="199"/>
                </a:lnTo>
                <a:lnTo>
                  <a:pt x="152" y="200"/>
                </a:lnTo>
                <a:lnTo>
                  <a:pt x="155" y="201"/>
                </a:lnTo>
                <a:lnTo>
                  <a:pt x="158" y="201"/>
                </a:lnTo>
                <a:lnTo>
                  <a:pt x="162" y="200"/>
                </a:lnTo>
                <a:lnTo>
                  <a:pt x="166" y="199"/>
                </a:lnTo>
                <a:lnTo>
                  <a:pt x="170" y="197"/>
                </a:lnTo>
                <a:lnTo>
                  <a:pt x="174" y="194"/>
                </a:lnTo>
                <a:lnTo>
                  <a:pt x="175" y="192"/>
                </a:lnTo>
                <a:lnTo>
                  <a:pt x="177" y="191"/>
                </a:lnTo>
                <a:lnTo>
                  <a:pt x="178" y="189"/>
                </a:lnTo>
                <a:lnTo>
                  <a:pt x="180" y="187"/>
                </a:lnTo>
                <a:lnTo>
                  <a:pt x="180" y="184"/>
                </a:lnTo>
                <a:lnTo>
                  <a:pt x="181" y="181"/>
                </a:lnTo>
                <a:lnTo>
                  <a:pt x="181" y="179"/>
                </a:lnTo>
                <a:lnTo>
                  <a:pt x="181" y="175"/>
                </a:lnTo>
                <a:lnTo>
                  <a:pt x="153" y="74"/>
                </a:lnTo>
                <a:lnTo>
                  <a:pt x="152" y="74"/>
                </a:lnTo>
                <a:lnTo>
                  <a:pt x="153" y="73"/>
                </a:lnTo>
                <a:lnTo>
                  <a:pt x="153" y="72"/>
                </a:lnTo>
                <a:lnTo>
                  <a:pt x="154" y="72"/>
                </a:lnTo>
                <a:lnTo>
                  <a:pt x="155" y="72"/>
                </a:lnTo>
                <a:lnTo>
                  <a:pt x="156" y="72"/>
                </a:lnTo>
                <a:lnTo>
                  <a:pt x="157" y="73"/>
                </a:lnTo>
                <a:lnTo>
                  <a:pt x="191" y="171"/>
                </a:lnTo>
                <a:lnTo>
                  <a:pt x="192" y="173"/>
                </a:lnTo>
                <a:lnTo>
                  <a:pt x="194" y="174"/>
                </a:lnTo>
                <a:lnTo>
                  <a:pt x="196" y="177"/>
                </a:lnTo>
                <a:lnTo>
                  <a:pt x="197" y="178"/>
                </a:lnTo>
                <a:lnTo>
                  <a:pt x="202" y="179"/>
                </a:lnTo>
                <a:lnTo>
                  <a:pt x="205" y="180"/>
                </a:lnTo>
                <a:lnTo>
                  <a:pt x="210" y="180"/>
                </a:lnTo>
                <a:lnTo>
                  <a:pt x="213" y="180"/>
                </a:lnTo>
                <a:lnTo>
                  <a:pt x="216" y="178"/>
                </a:lnTo>
                <a:lnTo>
                  <a:pt x="220" y="177"/>
                </a:lnTo>
                <a:lnTo>
                  <a:pt x="222" y="174"/>
                </a:lnTo>
                <a:lnTo>
                  <a:pt x="224" y="172"/>
                </a:lnTo>
                <a:lnTo>
                  <a:pt x="225" y="170"/>
                </a:lnTo>
                <a:lnTo>
                  <a:pt x="226" y="167"/>
                </a:lnTo>
                <a:lnTo>
                  <a:pt x="227" y="163"/>
                </a:lnTo>
                <a:lnTo>
                  <a:pt x="227" y="160"/>
                </a:lnTo>
                <a:lnTo>
                  <a:pt x="227" y="157"/>
                </a:lnTo>
                <a:lnTo>
                  <a:pt x="226" y="153"/>
                </a:lnTo>
                <a:lnTo>
                  <a:pt x="172" y="66"/>
                </a:lnTo>
                <a:lnTo>
                  <a:pt x="172" y="65"/>
                </a:lnTo>
                <a:lnTo>
                  <a:pt x="172" y="64"/>
                </a:lnTo>
                <a:lnTo>
                  <a:pt x="173" y="63"/>
                </a:lnTo>
                <a:lnTo>
                  <a:pt x="174" y="63"/>
                </a:lnTo>
                <a:lnTo>
                  <a:pt x="175" y="64"/>
                </a:lnTo>
                <a:lnTo>
                  <a:pt x="230" y="143"/>
                </a:lnTo>
                <a:lnTo>
                  <a:pt x="231" y="144"/>
                </a:lnTo>
                <a:lnTo>
                  <a:pt x="233" y="145"/>
                </a:lnTo>
                <a:lnTo>
                  <a:pt x="234" y="147"/>
                </a:lnTo>
                <a:lnTo>
                  <a:pt x="236" y="148"/>
                </a:lnTo>
                <a:lnTo>
                  <a:pt x="240" y="148"/>
                </a:lnTo>
                <a:lnTo>
                  <a:pt x="243" y="148"/>
                </a:lnTo>
                <a:lnTo>
                  <a:pt x="246" y="148"/>
                </a:lnTo>
                <a:lnTo>
                  <a:pt x="250" y="145"/>
                </a:lnTo>
                <a:lnTo>
                  <a:pt x="252" y="144"/>
                </a:lnTo>
                <a:lnTo>
                  <a:pt x="255" y="142"/>
                </a:lnTo>
                <a:lnTo>
                  <a:pt x="256" y="141"/>
                </a:lnTo>
                <a:lnTo>
                  <a:pt x="257" y="139"/>
                </a:lnTo>
                <a:lnTo>
                  <a:pt x="257" y="135"/>
                </a:lnTo>
                <a:lnTo>
                  <a:pt x="258" y="132"/>
                </a:lnTo>
                <a:lnTo>
                  <a:pt x="258" y="130"/>
                </a:lnTo>
                <a:lnTo>
                  <a:pt x="258" y="127"/>
                </a:lnTo>
                <a:lnTo>
                  <a:pt x="257" y="124"/>
                </a:lnTo>
                <a:lnTo>
                  <a:pt x="255" y="122"/>
                </a:lnTo>
                <a:close/>
              </a:path>
            </a:pathLst>
          </a:custGeom>
          <a:solidFill>
            <a:srgbClr val="0067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2" name="Freeform 63"/>
          <p:cNvSpPr>
            <a:spLocks/>
          </p:cNvSpPr>
          <p:nvPr/>
        </p:nvSpPr>
        <p:spPr bwMode="auto">
          <a:xfrm>
            <a:off x="6637329" y="4044707"/>
            <a:ext cx="76349" cy="60275"/>
          </a:xfrm>
          <a:custGeom>
            <a:avLst/>
            <a:gdLst>
              <a:gd name="T0" fmla="*/ 2147483647 w 286"/>
              <a:gd name="T1" fmla="*/ 2147483647 h 228"/>
              <a:gd name="T2" fmla="*/ 2147483647 w 286"/>
              <a:gd name="T3" fmla="*/ 2147483647 h 228"/>
              <a:gd name="T4" fmla="*/ 2147483647 w 286"/>
              <a:gd name="T5" fmla="*/ 2147483647 h 228"/>
              <a:gd name="T6" fmla="*/ 2147483647 w 286"/>
              <a:gd name="T7" fmla="*/ 2147483647 h 228"/>
              <a:gd name="T8" fmla="*/ 2147483647 w 286"/>
              <a:gd name="T9" fmla="*/ 2147483647 h 228"/>
              <a:gd name="T10" fmla="*/ 2147483647 w 286"/>
              <a:gd name="T11" fmla="*/ 2147483647 h 228"/>
              <a:gd name="T12" fmla="*/ 2147483647 w 286"/>
              <a:gd name="T13" fmla="*/ 2147483647 h 228"/>
              <a:gd name="T14" fmla="*/ 2147483647 w 286"/>
              <a:gd name="T15" fmla="*/ 2147483647 h 228"/>
              <a:gd name="T16" fmla="*/ 2147483647 w 286"/>
              <a:gd name="T17" fmla="*/ 2147483647 h 228"/>
              <a:gd name="T18" fmla="*/ 2147483647 w 286"/>
              <a:gd name="T19" fmla="*/ 2147483647 h 228"/>
              <a:gd name="T20" fmla="*/ 2147483647 w 286"/>
              <a:gd name="T21" fmla="*/ 2147483647 h 228"/>
              <a:gd name="T22" fmla="*/ 2147483647 w 286"/>
              <a:gd name="T23" fmla="*/ 0 h 228"/>
              <a:gd name="T24" fmla="*/ 2147483647 w 286"/>
              <a:gd name="T25" fmla="*/ 2147483647 h 228"/>
              <a:gd name="T26" fmla="*/ 2147483647 w 286"/>
              <a:gd name="T27" fmla="*/ 2147483647 h 228"/>
              <a:gd name="T28" fmla="*/ 2147483647 w 286"/>
              <a:gd name="T29" fmla="*/ 2147483647 h 228"/>
              <a:gd name="T30" fmla="*/ 2147483647 w 286"/>
              <a:gd name="T31" fmla="*/ 2147483647 h 228"/>
              <a:gd name="T32" fmla="*/ 2147483647 w 286"/>
              <a:gd name="T33" fmla="*/ 2147483647 h 228"/>
              <a:gd name="T34" fmla="*/ 2147483647 w 286"/>
              <a:gd name="T35" fmla="*/ 2147483647 h 228"/>
              <a:gd name="T36" fmla="*/ 2147483647 w 286"/>
              <a:gd name="T37" fmla="*/ 2147483647 h 228"/>
              <a:gd name="T38" fmla="*/ 2147483647 w 286"/>
              <a:gd name="T39" fmla="*/ 2147483647 h 228"/>
              <a:gd name="T40" fmla="*/ 2147483647 w 286"/>
              <a:gd name="T41" fmla="*/ 2147483647 h 228"/>
              <a:gd name="T42" fmla="*/ 2147483647 w 286"/>
              <a:gd name="T43" fmla="*/ 2147483647 h 228"/>
              <a:gd name="T44" fmla="*/ 2147483647 w 286"/>
              <a:gd name="T45" fmla="*/ 2147483647 h 228"/>
              <a:gd name="T46" fmla="*/ 2147483647 w 286"/>
              <a:gd name="T47" fmla="*/ 2147483647 h 228"/>
              <a:gd name="T48" fmla="*/ 2147483647 w 286"/>
              <a:gd name="T49" fmla="*/ 2147483647 h 228"/>
              <a:gd name="T50" fmla="*/ 2147483647 w 286"/>
              <a:gd name="T51" fmla="*/ 2147483647 h 228"/>
              <a:gd name="T52" fmla="*/ 2147483647 w 286"/>
              <a:gd name="T53" fmla="*/ 2147483647 h 228"/>
              <a:gd name="T54" fmla="*/ 2147483647 w 286"/>
              <a:gd name="T55" fmla="*/ 2147483647 h 228"/>
              <a:gd name="T56" fmla="*/ 2147483647 w 286"/>
              <a:gd name="T57" fmla="*/ 2147483647 h 228"/>
              <a:gd name="T58" fmla="*/ 2147483647 w 286"/>
              <a:gd name="T59" fmla="*/ 2147483647 h 228"/>
              <a:gd name="T60" fmla="*/ 2147483647 w 286"/>
              <a:gd name="T61" fmla="*/ 2147483647 h 228"/>
              <a:gd name="T62" fmla="*/ 2147483647 w 286"/>
              <a:gd name="T63" fmla="*/ 2147483647 h 228"/>
              <a:gd name="T64" fmla="*/ 2147483647 w 286"/>
              <a:gd name="T65" fmla="*/ 2147483647 h 228"/>
              <a:gd name="T66" fmla="*/ 2147483647 w 286"/>
              <a:gd name="T67" fmla="*/ 2147483647 h 228"/>
              <a:gd name="T68" fmla="*/ 2147483647 w 286"/>
              <a:gd name="T69" fmla="*/ 2147483647 h 228"/>
              <a:gd name="T70" fmla="*/ 2147483647 w 286"/>
              <a:gd name="T71" fmla="*/ 2147483647 h 228"/>
              <a:gd name="T72" fmla="*/ 2147483647 w 286"/>
              <a:gd name="T73" fmla="*/ 2147483647 h 228"/>
              <a:gd name="T74" fmla="*/ 2147483647 w 286"/>
              <a:gd name="T75" fmla="*/ 2147483647 h 228"/>
              <a:gd name="T76" fmla="*/ 2147483647 w 286"/>
              <a:gd name="T77" fmla="*/ 2147483647 h 228"/>
              <a:gd name="T78" fmla="*/ 2147483647 w 286"/>
              <a:gd name="T79" fmla="*/ 2147483647 h 228"/>
              <a:gd name="T80" fmla="*/ 2147483647 w 286"/>
              <a:gd name="T81" fmla="*/ 2147483647 h 228"/>
              <a:gd name="T82" fmla="*/ 2147483647 w 286"/>
              <a:gd name="T83" fmla="*/ 2147483647 h 228"/>
              <a:gd name="T84" fmla="*/ 2147483647 w 286"/>
              <a:gd name="T85" fmla="*/ 2147483647 h 228"/>
              <a:gd name="T86" fmla="*/ 2147483647 w 286"/>
              <a:gd name="T87" fmla="*/ 2147483647 h 228"/>
              <a:gd name="T88" fmla="*/ 2147483647 w 286"/>
              <a:gd name="T89" fmla="*/ 2147483647 h 228"/>
              <a:gd name="T90" fmla="*/ 2147483647 w 286"/>
              <a:gd name="T91" fmla="*/ 2147483647 h 228"/>
              <a:gd name="T92" fmla="*/ 2147483647 w 286"/>
              <a:gd name="T93" fmla="*/ 2147483647 h 228"/>
              <a:gd name="T94" fmla="*/ 2147483647 w 286"/>
              <a:gd name="T95" fmla="*/ 2147483647 h 228"/>
              <a:gd name="T96" fmla="*/ 2147483647 w 286"/>
              <a:gd name="T97" fmla="*/ 2147483647 h 228"/>
              <a:gd name="T98" fmla="*/ 2147483647 w 286"/>
              <a:gd name="T99" fmla="*/ 2147483647 h 228"/>
              <a:gd name="T100" fmla="*/ 2147483647 w 286"/>
              <a:gd name="T101" fmla="*/ 2147483647 h 228"/>
              <a:gd name="T102" fmla="*/ 2147483647 w 286"/>
              <a:gd name="T103" fmla="*/ 2147483647 h 228"/>
              <a:gd name="T104" fmla="*/ 2147483647 w 286"/>
              <a:gd name="T105" fmla="*/ 2147483647 h 228"/>
              <a:gd name="T106" fmla="*/ 2147483647 w 286"/>
              <a:gd name="T107" fmla="*/ 2147483647 h 228"/>
              <a:gd name="T108" fmla="*/ 2147483647 w 286"/>
              <a:gd name="T109" fmla="*/ 2147483647 h 228"/>
              <a:gd name="T110" fmla="*/ 2147483647 w 286"/>
              <a:gd name="T111" fmla="*/ 2147483647 h 228"/>
              <a:gd name="T112" fmla="*/ 2147483647 w 286"/>
              <a:gd name="T113" fmla="*/ 2147483647 h 228"/>
              <a:gd name="T114" fmla="*/ 2147483647 w 286"/>
              <a:gd name="T115" fmla="*/ 2147483647 h 228"/>
              <a:gd name="T116" fmla="*/ 2147483647 w 286"/>
              <a:gd name="T117" fmla="*/ 2147483647 h 22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6"/>
              <a:gd name="T178" fmla="*/ 0 h 228"/>
              <a:gd name="T179" fmla="*/ 286 w 286"/>
              <a:gd name="T180" fmla="*/ 228 h 22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6" h="228">
                <a:moveTo>
                  <a:pt x="280" y="126"/>
                </a:moveTo>
                <a:lnTo>
                  <a:pt x="280" y="126"/>
                </a:lnTo>
                <a:lnTo>
                  <a:pt x="272" y="117"/>
                </a:lnTo>
                <a:lnTo>
                  <a:pt x="253" y="99"/>
                </a:lnTo>
                <a:lnTo>
                  <a:pt x="233" y="78"/>
                </a:lnTo>
                <a:lnTo>
                  <a:pt x="219" y="64"/>
                </a:lnTo>
                <a:lnTo>
                  <a:pt x="221" y="60"/>
                </a:lnTo>
                <a:lnTo>
                  <a:pt x="224" y="56"/>
                </a:lnTo>
                <a:lnTo>
                  <a:pt x="225" y="53"/>
                </a:lnTo>
                <a:lnTo>
                  <a:pt x="225" y="50"/>
                </a:lnTo>
                <a:lnTo>
                  <a:pt x="226" y="48"/>
                </a:lnTo>
                <a:lnTo>
                  <a:pt x="226" y="45"/>
                </a:lnTo>
                <a:lnTo>
                  <a:pt x="226" y="42"/>
                </a:lnTo>
                <a:lnTo>
                  <a:pt x="225" y="37"/>
                </a:lnTo>
                <a:lnTo>
                  <a:pt x="224" y="34"/>
                </a:lnTo>
                <a:lnTo>
                  <a:pt x="222" y="32"/>
                </a:lnTo>
                <a:lnTo>
                  <a:pt x="219" y="29"/>
                </a:lnTo>
                <a:lnTo>
                  <a:pt x="215" y="27"/>
                </a:lnTo>
                <a:lnTo>
                  <a:pt x="212" y="26"/>
                </a:lnTo>
                <a:lnTo>
                  <a:pt x="207" y="26"/>
                </a:lnTo>
                <a:lnTo>
                  <a:pt x="181" y="26"/>
                </a:lnTo>
                <a:lnTo>
                  <a:pt x="179" y="24"/>
                </a:lnTo>
                <a:lnTo>
                  <a:pt x="175" y="20"/>
                </a:lnTo>
                <a:lnTo>
                  <a:pt x="171" y="16"/>
                </a:lnTo>
                <a:lnTo>
                  <a:pt x="166" y="13"/>
                </a:lnTo>
                <a:lnTo>
                  <a:pt x="164" y="9"/>
                </a:lnTo>
                <a:lnTo>
                  <a:pt x="161" y="6"/>
                </a:lnTo>
                <a:lnTo>
                  <a:pt x="158" y="4"/>
                </a:lnTo>
                <a:lnTo>
                  <a:pt x="154" y="2"/>
                </a:lnTo>
                <a:lnTo>
                  <a:pt x="151" y="2"/>
                </a:lnTo>
                <a:lnTo>
                  <a:pt x="148" y="0"/>
                </a:lnTo>
                <a:lnTo>
                  <a:pt x="143" y="0"/>
                </a:lnTo>
                <a:lnTo>
                  <a:pt x="140" y="0"/>
                </a:lnTo>
                <a:lnTo>
                  <a:pt x="135" y="2"/>
                </a:lnTo>
                <a:lnTo>
                  <a:pt x="133" y="2"/>
                </a:lnTo>
                <a:lnTo>
                  <a:pt x="130" y="4"/>
                </a:lnTo>
                <a:lnTo>
                  <a:pt x="125" y="6"/>
                </a:lnTo>
                <a:lnTo>
                  <a:pt x="123" y="9"/>
                </a:lnTo>
                <a:lnTo>
                  <a:pt x="121" y="13"/>
                </a:lnTo>
                <a:lnTo>
                  <a:pt x="116" y="16"/>
                </a:lnTo>
                <a:lnTo>
                  <a:pt x="112" y="20"/>
                </a:lnTo>
                <a:lnTo>
                  <a:pt x="109" y="24"/>
                </a:lnTo>
                <a:lnTo>
                  <a:pt x="106" y="26"/>
                </a:lnTo>
                <a:lnTo>
                  <a:pt x="80" y="26"/>
                </a:lnTo>
                <a:lnTo>
                  <a:pt x="75" y="26"/>
                </a:lnTo>
                <a:lnTo>
                  <a:pt x="71" y="27"/>
                </a:lnTo>
                <a:lnTo>
                  <a:pt x="69" y="29"/>
                </a:lnTo>
                <a:lnTo>
                  <a:pt x="65" y="32"/>
                </a:lnTo>
                <a:lnTo>
                  <a:pt x="63" y="34"/>
                </a:lnTo>
                <a:lnTo>
                  <a:pt x="62" y="37"/>
                </a:lnTo>
                <a:lnTo>
                  <a:pt x="61" y="42"/>
                </a:lnTo>
                <a:lnTo>
                  <a:pt x="61" y="45"/>
                </a:lnTo>
                <a:lnTo>
                  <a:pt x="61" y="48"/>
                </a:lnTo>
                <a:lnTo>
                  <a:pt x="61" y="50"/>
                </a:lnTo>
                <a:lnTo>
                  <a:pt x="62" y="53"/>
                </a:lnTo>
                <a:lnTo>
                  <a:pt x="63" y="56"/>
                </a:lnTo>
                <a:lnTo>
                  <a:pt x="65" y="60"/>
                </a:lnTo>
                <a:lnTo>
                  <a:pt x="69" y="64"/>
                </a:lnTo>
                <a:lnTo>
                  <a:pt x="53" y="78"/>
                </a:lnTo>
                <a:lnTo>
                  <a:pt x="33" y="99"/>
                </a:lnTo>
                <a:lnTo>
                  <a:pt x="15" y="117"/>
                </a:lnTo>
                <a:lnTo>
                  <a:pt x="8" y="126"/>
                </a:lnTo>
                <a:lnTo>
                  <a:pt x="5" y="128"/>
                </a:lnTo>
                <a:lnTo>
                  <a:pt x="3" y="131"/>
                </a:lnTo>
                <a:lnTo>
                  <a:pt x="2" y="134"/>
                </a:lnTo>
                <a:lnTo>
                  <a:pt x="1" y="136"/>
                </a:lnTo>
                <a:lnTo>
                  <a:pt x="1" y="138"/>
                </a:lnTo>
                <a:lnTo>
                  <a:pt x="1" y="142"/>
                </a:lnTo>
                <a:lnTo>
                  <a:pt x="0" y="145"/>
                </a:lnTo>
                <a:lnTo>
                  <a:pt x="1" y="147"/>
                </a:lnTo>
                <a:lnTo>
                  <a:pt x="1" y="153"/>
                </a:lnTo>
                <a:lnTo>
                  <a:pt x="3" y="158"/>
                </a:lnTo>
                <a:lnTo>
                  <a:pt x="4" y="161"/>
                </a:lnTo>
                <a:lnTo>
                  <a:pt x="5" y="163"/>
                </a:lnTo>
                <a:lnTo>
                  <a:pt x="6" y="165"/>
                </a:lnTo>
                <a:lnTo>
                  <a:pt x="9" y="166"/>
                </a:lnTo>
                <a:lnTo>
                  <a:pt x="11" y="168"/>
                </a:lnTo>
                <a:lnTo>
                  <a:pt x="13" y="171"/>
                </a:lnTo>
                <a:lnTo>
                  <a:pt x="16" y="173"/>
                </a:lnTo>
                <a:lnTo>
                  <a:pt x="19" y="174"/>
                </a:lnTo>
                <a:lnTo>
                  <a:pt x="22" y="175"/>
                </a:lnTo>
                <a:lnTo>
                  <a:pt x="25" y="176"/>
                </a:lnTo>
                <a:lnTo>
                  <a:pt x="29" y="176"/>
                </a:lnTo>
                <a:lnTo>
                  <a:pt x="31" y="176"/>
                </a:lnTo>
                <a:lnTo>
                  <a:pt x="32" y="181"/>
                </a:lnTo>
                <a:lnTo>
                  <a:pt x="33" y="184"/>
                </a:lnTo>
                <a:lnTo>
                  <a:pt x="33" y="187"/>
                </a:lnTo>
                <a:lnTo>
                  <a:pt x="35" y="191"/>
                </a:lnTo>
                <a:lnTo>
                  <a:pt x="38" y="194"/>
                </a:lnTo>
                <a:lnTo>
                  <a:pt x="40" y="196"/>
                </a:lnTo>
                <a:lnTo>
                  <a:pt x="42" y="199"/>
                </a:lnTo>
                <a:lnTo>
                  <a:pt x="45" y="202"/>
                </a:lnTo>
                <a:lnTo>
                  <a:pt x="49" y="204"/>
                </a:lnTo>
                <a:lnTo>
                  <a:pt x="53" y="206"/>
                </a:lnTo>
                <a:lnTo>
                  <a:pt x="56" y="207"/>
                </a:lnTo>
                <a:lnTo>
                  <a:pt x="61" y="208"/>
                </a:lnTo>
                <a:lnTo>
                  <a:pt x="65" y="208"/>
                </a:lnTo>
                <a:lnTo>
                  <a:pt x="70" y="207"/>
                </a:lnTo>
                <a:lnTo>
                  <a:pt x="74" y="206"/>
                </a:lnTo>
                <a:lnTo>
                  <a:pt x="79" y="205"/>
                </a:lnTo>
                <a:lnTo>
                  <a:pt x="81" y="209"/>
                </a:lnTo>
                <a:lnTo>
                  <a:pt x="83" y="213"/>
                </a:lnTo>
                <a:lnTo>
                  <a:pt x="86" y="216"/>
                </a:lnTo>
                <a:lnTo>
                  <a:pt x="91" y="219"/>
                </a:lnTo>
                <a:lnTo>
                  <a:pt x="95" y="223"/>
                </a:lnTo>
                <a:lnTo>
                  <a:pt x="101" y="226"/>
                </a:lnTo>
                <a:lnTo>
                  <a:pt x="103" y="227"/>
                </a:lnTo>
                <a:lnTo>
                  <a:pt x="106" y="227"/>
                </a:lnTo>
                <a:lnTo>
                  <a:pt x="110" y="228"/>
                </a:lnTo>
                <a:lnTo>
                  <a:pt x="113" y="228"/>
                </a:lnTo>
                <a:lnTo>
                  <a:pt x="118" y="228"/>
                </a:lnTo>
                <a:lnTo>
                  <a:pt x="121" y="228"/>
                </a:lnTo>
                <a:lnTo>
                  <a:pt x="125" y="228"/>
                </a:lnTo>
                <a:lnTo>
                  <a:pt x="130" y="226"/>
                </a:lnTo>
                <a:lnTo>
                  <a:pt x="133" y="225"/>
                </a:lnTo>
                <a:lnTo>
                  <a:pt x="138" y="223"/>
                </a:lnTo>
                <a:lnTo>
                  <a:pt x="141" y="221"/>
                </a:lnTo>
                <a:lnTo>
                  <a:pt x="143" y="217"/>
                </a:lnTo>
                <a:lnTo>
                  <a:pt x="146" y="221"/>
                </a:lnTo>
                <a:lnTo>
                  <a:pt x="150" y="223"/>
                </a:lnTo>
                <a:lnTo>
                  <a:pt x="153" y="225"/>
                </a:lnTo>
                <a:lnTo>
                  <a:pt x="158" y="226"/>
                </a:lnTo>
                <a:lnTo>
                  <a:pt x="161" y="228"/>
                </a:lnTo>
                <a:lnTo>
                  <a:pt x="165" y="228"/>
                </a:lnTo>
                <a:lnTo>
                  <a:pt x="170" y="228"/>
                </a:lnTo>
                <a:lnTo>
                  <a:pt x="174" y="228"/>
                </a:lnTo>
                <a:lnTo>
                  <a:pt x="178" y="228"/>
                </a:lnTo>
                <a:lnTo>
                  <a:pt x="181" y="227"/>
                </a:lnTo>
                <a:lnTo>
                  <a:pt x="183" y="227"/>
                </a:lnTo>
                <a:lnTo>
                  <a:pt x="186" y="226"/>
                </a:lnTo>
                <a:lnTo>
                  <a:pt x="192" y="223"/>
                </a:lnTo>
                <a:lnTo>
                  <a:pt x="196" y="219"/>
                </a:lnTo>
                <a:lnTo>
                  <a:pt x="201" y="216"/>
                </a:lnTo>
                <a:lnTo>
                  <a:pt x="203" y="213"/>
                </a:lnTo>
                <a:lnTo>
                  <a:pt x="205" y="209"/>
                </a:lnTo>
                <a:lnTo>
                  <a:pt x="207" y="205"/>
                </a:lnTo>
                <a:lnTo>
                  <a:pt x="213" y="206"/>
                </a:lnTo>
                <a:lnTo>
                  <a:pt x="216" y="207"/>
                </a:lnTo>
                <a:lnTo>
                  <a:pt x="221" y="208"/>
                </a:lnTo>
                <a:lnTo>
                  <a:pt x="225" y="208"/>
                </a:lnTo>
                <a:lnTo>
                  <a:pt x="230" y="207"/>
                </a:lnTo>
                <a:lnTo>
                  <a:pt x="234" y="206"/>
                </a:lnTo>
                <a:lnTo>
                  <a:pt x="237" y="204"/>
                </a:lnTo>
                <a:lnTo>
                  <a:pt x="242" y="202"/>
                </a:lnTo>
                <a:lnTo>
                  <a:pt x="245" y="199"/>
                </a:lnTo>
                <a:lnTo>
                  <a:pt x="247" y="196"/>
                </a:lnTo>
                <a:lnTo>
                  <a:pt x="250" y="194"/>
                </a:lnTo>
                <a:lnTo>
                  <a:pt x="252" y="191"/>
                </a:lnTo>
                <a:lnTo>
                  <a:pt x="253" y="187"/>
                </a:lnTo>
                <a:lnTo>
                  <a:pt x="254" y="184"/>
                </a:lnTo>
                <a:lnTo>
                  <a:pt x="255" y="181"/>
                </a:lnTo>
                <a:lnTo>
                  <a:pt x="255" y="176"/>
                </a:lnTo>
                <a:lnTo>
                  <a:pt x="259" y="176"/>
                </a:lnTo>
                <a:lnTo>
                  <a:pt x="262" y="176"/>
                </a:lnTo>
                <a:lnTo>
                  <a:pt x="265" y="175"/>
                </a:lnTo>
                <a:lnTo>
                  <a:pt x="267" y="174"/>
                </a:lnTo>
                <a:lnTo>
                  <a:pt x="271" y="173"/>
                </a:lnTo>
                <a:lnTo>
                  <a:pt x="273" y="171"/>
                </a:lnTo>
                <a:lnTo>
                  <a:pt x="276" y="168"/>
                </a:lnTo>
                <a:lnTo>
                  <a:pt x="279" y="166"/>
                </a:lnTo>
                <a:lnTo>
                  <a:pt x="282" y="163"/>
                </a:lnTo>
                <a:lnTo>
                  <a:pt x="284" y="158"/>
                </a:lnTo>
                <a:lnTo>
                  <a:pt x="285" y="153"/>
                </a:lnTo>
                <a:lnTo>
                  <a:pt x="286" y="147"/>
                </a:lnTo>
                <a:lnTo>
                  <a:pt x="286" y="145"/>
                </a:lnTo>
                <a:lnTo>
                  <a:pt x="286" y="142"/>
                </a:lnTo>
                <a:lnTo>
                  <a:pt x="286" y="138"/>
                </a:lnTo>
                <a:lnTo>
                  <a:pt x="285" y="136"/>
                </a:lnTo>
                <a:lnTo>
                  <a:pt x="285" y="134"/>
                </a:lnTo>
                <a:lnTo>
                  <a:pt x="283" y="131"/>
                </a:lnTo>
                <a:lnTo>
                  <a:pt x="282" y="128"/>
                </a:lnTo>
                <a:lnTo>
                  <a:pt x="280" y="126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3" name="Freeform 64"/>
          <p:cNvSpPr>
            <a:spLocks/>
          </p:cNvSpPr>
          <p:nvPr/>
        </p:nvSpPr>
        <p:spPr bwMode="auto">
          <a:xfrm>
            <a:off x="6641347" y="4047350"/>
            <a:ext cx="69652" cy="53578"/>
          </a:xfrm>
          <a:custGeom>
            <a:avLst/>
            <a:gdLst>
              <a:gd name="T0" fmla="*/ 2147483647 w 259"/>
              <a:gd name="T1" fmla="*/ 2147483647 h 201"/>
              <a:gd name="T2" fmla="*/ 2147483647 w 259"/>
              <a:gd name="T3" fmla="*/ 2147483647 h 201"/>
              <a:gd name="T4" fmla="*/ 2147483647 w 259"/>
              <a:gd name="T5" fmla="*/ 2147483647 h 201"/>
              <a:gd name="T6" fmla="*/ 2147483647 w 259"/>
              <a:gd name="T7" fmla="*/ 2147483647 h 201"/>
              <a:gd name="T8" fmla="*/ 2147483647 w 259"/>
              <a:gd name="T9" fmla="*/ 2147483647 h 201"/>
              <a:gd name="T10" fmla="*/ 2147483647 w 259"/>
              <a:gd name="T11" fmla="*/ 2147483647 h 201"/>
              <a:gd name="T12" fmla="*/ 2147483647 w 259"/>
              <a:gd name="T13" fmla="*/ 2147483647 h 201"/>
              <a:gd name="T14" fmla="*/ 2147483647 w 259"/>
              <a:gd name="T15" fmla="*/ 2147483647 h 201"/>
              <a:gd name="T16" fmla="*/ 2147483647 w 259"/>
              <a:gd name="T17" fmla="*/ 2147483647 h 201"/>
              <a:gd name="T18" fmla="*/ 2147483647 w 259"/>
              <a:gd name="T19" fmla="*/ 2147483647 h 201"/>
              <a:gd name="T20" fmla="*/ 2147483647 w 259"/>
              <a:gd name="T21" fmla="*/ 2147483647 h 201"/>
              <a:gd name="T22" fmla="*/ 2147483647 w 259"/>
              <a:gd name="T23" fmla="*/ 2147483647 h 201"/>
              <a:gd name="T24" fmla="*/ 2147483647 w 259"/>
              <a:gd name="T25" fmla="*/ 2147483647 h 201"/>
              <a:gd name="T26" fmla="*/ 2147483647 w 259"/>
              <a:gd name="T27" fmla="*/ 2147483647 h 201"/>
              <a:gd name="T28" fmla="*/ 2147483647 w 259"/>
              <a:gd name="T29" fmla="*/ 2147483647 h 201"/>
              <a:gd name="T30" fmla="*/ 2147483647 w 259"/>
              <a:gd name="T31" fmla="*/ 2147483647 h 201"/>
              <a:gd name="T32" fmla="*/ 2147483647 w 259"/>
              <a:gd name="T33" fmla="*/ 2147483647 h 201"/>
              <a:gd name="T34" fmla="*/ 2147483647 w 259"/>
              <a:gd name="T35" fmla="*/ 2147483647 h 201"/>
              <a:gd name="T36" fmla="*/ 2147483647 w 259"/>
              <a:gd name="T37" fmla="*/ 2147483647 h 201"/>
              <a:gd name="T38" fmla="*/ 2147483647 w 259"/>
              <a:gd name="T39" fmla="*/ 2147483647 h 201"/>
              <a:gd name="T40" fmla="*/ 2147483647 w 259"/>
              <a:gd name="T41" fmla="*/ 2147483647 h 201"/>
              <a:gd name="T42" fmla="*/ 2147483647 w 259"/>
              <a:gd name="T43" fmla="*/ 2147483647 h 201"/>
              <a:gd name="T44" fmla="*/ 2147483647 w 259"/>
              <a:gd name="T45" fmla="*/ 2147483647 h 201"/>
              <a:gd name="T46" fmla="*/ 2147483647 w 259"/>
              <a:gd name="T47" fmla="*/ 2147483647 h 201"/>
              <a:gd name="T48" fmla="*/ 2147483647 w 259"/>
              <a:gd name="T49" fmla="*/ 2147483647 h 201"/>
              <a:gd name="T50" fmla="*/ 2147483647 w 259"/>
              <a:gd name="T51" fmla="*/ 2147483647 h 201"/>
              <a:gd name="T52" fmla="*/ 2147483647 w 259"/>
              <a:gd name="T53" fmla="*/ 2147483647 h 201"/>
              <a:gd name="T54" fmla="*/ 2147483647 w 259"/>
              <a:gd name="T55" fmla="*/ 2147483647 h 201"/>
              <a:gd name="T56" fmla="*/ 2147483647 w 259"/>
              <a:gd name="T57" fmla="*/ 2147483647 h 201"/>
              <a:gd name="T58" fmla="*/ 2147483647 w 259"/>
              <a:gd name="T59" fmla="*/ 2147483647 h 201"/>
              <a:gd name="T60" fmla="*/ 2147483647 w 259"/>
              <a:gd name="T61" fmla="*/ 2147483647 h 201"/>
              <a:gd name="T62" fmla="*/ 2147483647 w 259"/>
              <a:gd name="T63" fmla="*/ 2147483647 h 201"/>
              <a:gd name="T64" fmla="*/ 2147483647 w 259"/>
              <a:gd name="T65" fmla="*/ 2147483647 h 201"/>
              <a:gd name="T66" fmla="*/ 2147483647 w 259"/>
              <a:gd name="T67" fmla="*/ 2147483647 h 201"/>
              <a:gd name="T68" fmla="*/ 2147483647 w 259"/>
              <a:gd name="T69" fmla="*/ 2147483647 h 201"/>
              <a:gd name="T70" fmla="*/ 2147483647 w 259"/>
              <a:gd name="T71" fmla="*/ 2147483647 h 201"/>
              <a:gd name="T72" fmla="*/ 2147483647 w 259"/>
              <a:gd name="T73" fmla="*/ 2147483647 h 201"/>
              <a:gd name="T74" fmla="*/ 2147483647 w 259"/>
              <a:gd name="T75" fmla="*/ 2147483647 h 201"/>
              <a:gd name="T76" fmla="*/ 2147483647 w 259"/>
              <a:gd name="T77" fmla="*/ 2147483647 h 201"/>
              <a:gd name="T78" fmla="*/ 2147483647 w 259"/>
              <a:gd name="T79" fmla="*/ 2147483647 h 201"/>
              <a:gd name="T80" fmla="*/ 2147483647 w 259"/>
              <a:gd name="T81" fmla="*/ 2147483647 h 201"/>
              <a:gd name="T82" fmla="*/ 2147483647 w 259"/>
              <a:gd name="T83" fmla="*/ 2147483647 h 201"/>
              <a:gd name="T84" fmla="*/ 2147483647 w 259"/>
              <a:gd name="T85" fmla="*/ 2147483647 h 201"/>
              <a:gd name="T86" fmla="*/ 2147483647 w 259"/>
              <a:gd name="T87" fmla="*/ 2147483647 h 201"/>
              <a:gd name="T88" fmla="*/ 2147483647 w 259"/>
              <a:gd name="T89" fmla="*/ 2147483647 h 201"/>
              <a:gd name="T90" fmla="*/ 2147483647 w 259"/>
              <a:gd name="T91" fmla="*/ 2147483647 h 201"/>
              <a:gd name="T92" fmla="*/ 2147483647 w 259"/>
              <a:gd name="T93" fmla="*/ 2147483647 h 201"/>
              <a:gd name="T94" fmla="*/ 2147483647 w 259"/>
              <a:gd name="T95" fmla="*/ 2147483647 h 201"/>
              <a:gd name="T96" fmla="*/ 2147483647 w 259"/>
              <a:gd name="T97" fmla="*/ 2147483647 h 201"/>
              <a:gd name="T98" fmla="*/ 2147483647 w 259"/>
              <a:gd name="T99" fmla="*/ 2147483647 h 201"/>
              <a:gd name="T100" fmla="*/ 2147483647 w 259"/>
              <a:gd name="T101" fmla="*/ 2147483647 h 201"/>
              <a:gd name="T102" fmla="*/ 2147483647 w 259"/>
              <a:gd name="T103" fmla="*/ 2147483647 h 201"/>
              <a:gd name="T104" fmla="*/ 2147483647 w 259"/>
              <a:gd name="T105" fmla="*/ 2147483647 h 201"/>
              <a:gd name="T106" fmla="*/ 2147483647 w 259"/>
              <a:gd name="T107" fmla="*/ 2147483647 h 201"/>
              <a:gd name="T108" fmla="*/ 2147483647 w 259"/>
              <a:gd name="T109" fmla="*/ 2147483647 h 201"/>
              <a:gd name="T110" fmla="*/ 2147483647 w 259"/>
              <a:gd name="T111" fmla="*/ 2147483647 h 201"/>
              <a:gd name="T112" fmla="*/ 2147483647 w 259"/>
              <a:gd name="T113" fmla="*/ 2147483647 h 20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59"/>
              <a:gd name="T172" fmla="*/ 0 h 201"/>
              <a:gd name="T173" fmla="*/ 259 w 259"/>
              <a:gd name="T174" fmla="*/ 201 h 20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59" h="201">
                <a:moveTo>
                  <a:pt x="256" y="122"/>
                </a:moveTo>
                <a:lnTo>
                  <a:pt x="192" y="58"/>
                </a:lnTo>
                <a:lnTo>
                  <a:pt x="191" y="56"/>
                </a:lnTo>
                <a:lnTo>
                  <a:pt x="190" y="55"/>
                </a:lnTo>
                <a:lnTo>
                  <a:pt x="189" y="53"/>
                </a:lnTo>
                <a:lnTo>
                  <a:pt x="188" y="51"/>
                </a:lnTo>
                <a:lnTo>
                  <a:pt x="190" y="48"/>
                </a:lnTo>
                <a:lnTo>
                  <a:pt x="191" y="45"/>
                </a:lnTo>
                <a:lnTo>
                  <a:pt x="193" y="42"/>
                </a:lnTo>
                <a:lnTo>
                  <a:pt x="196" y="39"/>
                </a:lnTo>
                <a:lnTo>
                  <a:pt x="198" y="34"/>
                </a:lnTo>
                <a:lnTo>
                  <a:pt x="199" y="31"/>
                </a:lnTo>
                <a:lnTo>
                  <a:pt x="198" y="29"/>
                </a:lnTo>
                <a:lnTo>
                  <a:pt x="198" y="28"/>
                </a:lnTo>
                <a:lnTo>
                  <a:pt x="197" y="26"/>
                </a:lnTo>
                <a:lnTo>
                  <a:pt x="193" y="26"/>
                </a:lnTo>
                <a:lnTo>
                  <a:pt x="167" y="26"/>
                </a:lnTo>
                <a:lnTo>
                  <a:pt x="164" y="26"/>
                </a:lnTo>
                <a:lnTo>
                  <a:pt x="161" y="25"/>
                </a:lnTo>
                <a:lnTo>
                  <a:pt x="159" y="24"/>
                </a:lnTo>
                <a:lnTo>
                  <a:pt x="157" y="22"/>
                </a:lnTo>
                <a:lnTo>
                  <a:pt x="155" y="20"/>
                </a:lnTo>
                <a:lnTo>
                  <a:pt x="150" y="16"/>
                </a:lnTo>
                <a:lnTo>
                  <a:pt x="147" y="12"/>
                </a:lnTo>
                <a:lnTo>
                  <a:pt x="142" y="8"/>
                </a:lnTo>
                <a:lnTo>
                  <a:pt x="139" y="5"/>
                </a:lnTo>
                <a:lnTo>
                  <a:pt x="138" y="3"/>
                </a:lnTo>
                <a:lnTo>
                  <a:pt x="136" y="2"/>
                </a:lnTo>
                <a:lnTo>
                  <a:pt x="132" y="1"/>
                </a:lnTo>
                <a:lnTo>
                  <a:pt x="129" y="0"/>
                </a:lnTo>
                <a:lnTo>
                  <a:pt x="126" y="1"/>
                </a:lnTo>
                <a:lnTo>
                  <a:pt x="124" y="2"/>
                </a:lnTo>
                <a:lnTo>
                  <a:pt x="121" y="3"/>
                </a:lnTo>
                <a:lnTo>
                  <a:pt x="119" y="5"/>
                </a:lnTo>
                <a:lnTo>
                  <a:pt x="117" y="8"/>
                </a:lnTo>
                <a:lnTo>
                  <a:pt x="112" y="12"/>
                </a:lnTo>
                <a:lnTo>
                  <a:pt x="108" y="16"/>
                </a:lnTo>
                <a:lnTo>
                  <a:pt x="105" y="20"/>
                </a:lnTo>
                <a:lnTo>
                  <a:pt x="102" y="22"/>
                </a:lnTo>
                <a:lnTo>
                  <a:pt x="100" y="24"/>
                </a:lnTo>
                <a:lnTo>
                  <a:pt x="98" y="25"/>
                </a:lnTo>
                <a:lnTo>
                  <a:pt x="95" y="26"/>
                </a:lnTo>
                <a:lnTo>
                  <a:pt x="92" y="26"/>
                </a:lnTo>
                <a:lnTo>
                  <a:pt x="66" y="26"/>
                </a:lnTo>
                <a:lnTo>
                  <a:pt x="62" y="26"/>
                </a:lnTo>
                <a:lnTo>
                  <a:pt x="61" y="28"/>
                </a:lnTo>
                <a:lnTo>
                  <a:pt x="60" y="29"/>
                </a:lnTo>
                <a:lnTo>
                  <a:pt x="60" y="31"/>
                </a:lnTo>
                <a:lnTo>
                  <a:pt x="61" y="34"/>
                </a:lnTo>
                <a:lnTo>
                  <a:pt x="64" y="39"/>
                </a:lnTo>
                <a:lnTo>
                  <a:pt x="66" y="42"/>
                </a:lnTo>
                <a:lnTo>
                  <a:pt x="68" y="45"/>
                </a:lnTo>
                <a:lnTo>
                  <a:pt x="69" y="48"/>
                </a:lnTo>
                <a:lnTo>
                  <a:pt x="70" y="51"/>
                </a:lnTo>
                <a:lnTo>
                  <a:pt x="70" y="53"/>
                </a:lnTo>
                <a:lnTo>
                  <a:pt x="69" y="55"/>
                </a:lnTo>
                <a:lnTo>
                  <a:pt x="68" y="56"/>
                </a:lnTo>
                <a:lnTo>
                  <a:pt x="67" y="58"/>
                </a:lnTo>
                <a:lnTo>
                  <a:pt x="4" y="122"/>
                </a:lnTo>
                <a:lnTo>
                  <a:pt x="1" y="124"/>
                </a:lnTo>
                <a:lnTo>
                  <a:pt x="0" y="127"/>
                </a:lnTo>
                <a:lnTo>
                  <a:pt x="0" y="130"/>
                </a:lnTo>
                <a:lnTo>
                  <a:pt x="0" y="132"/>
                </a:lnTo>
                <a:lnTo>
                  <a:pt x="1" y="135"/>
                </a:lnTo>
                <a:lnTo>
                  <a:pt x="1" y="139"/>
                </a:lnTo>
                <a:lnTo>
                  <a:pt x="2" y="141"/>
                </a:lnTo>
                <a:lnTo>
                  <a:pt x="5" y="142"/>
                </a:lnTo>
                <a:lnTo>
                  <a:pt x="7" y="144"/>
                </a:lnTo>
                <a:lnTo>
                  <a:pt x="9" y="145"/>
                </a:lnTo>
                <a:lnTo>
                  <a:pt x="12" y="148"/>
                </a:lnTo>
                <a:lnTo>
                  <a:pt x="16" y="148"/>
                </a:lnTo>
                <a:lnTo>
                  <a:pt x="19" y="148"/>
                </a:lnTo>
                <a:lnTo>
                  <a:pt x="22" y="148"/>
                </a:lnTo>
                <a:lnTo>
                  <a:pt x="27" y="145"/>
                </a:lnTo>
                <a:lnTo>
                  <a:pt x="29" y="143"/>
                </a:lnTo>
                <a:lnTo>
                  <a:pt x="85" y="64"/>
                </a:lnTo>
                <a:lnTo>
                  <a:pt x="85" y="63"/>
                </a:lnTo>
                <a:lnTo>
                  <a:pt x="86" y="63"/>
                </a:lnTo>
                <a:lnTo>
                  <a:pt x="87" y="64"/>
                </a:lnTo>
                <a:lnTo>
                  <a:pt x="87" y="65"/>
                </a:lnTo>
                <a:lnTo>
                  <a:pt x="87" y="66"/>
                </a:lnTo>
                <a:lnTo>
                  <a:pt x="32" y="153"/>
                </a:lnTo>
                <a:lnTo>
                  <a:pt x="31" y="157"/>
                </a:lnTo>
                <a:lnTo>
                  <a:pt x="31" y="160"/>
                </a:lnTo>
                <a:lnTo>
                  <a:pt x="31" y="163"/>
                </a:lnTo>
                <a:lnTo>
                  <a:pt x="32" y="167"/>
                </a:lnTo>
                <a:lnTo>
                  <a:pt x="34" y="170"/>
                </a:lnTo>
                <a:lnTo>
                  <a:pt x="35" y="172"/>
                </a:lnTo>
                <a:lnTo>
                  <a:pt x="37" y="174"/>
                </a:lnTo>
                <a:lnTo>
                  <a:pt x="39" y="177"/>
                </a:lnTo>
                <a:lnTo>
                  <a:pt x="42" y="178"/>
                </a:lnTo>
                <a:lnTo>
                  <a:pt x="46" y="180"/>
                </a:lnTo>
                <a:lnTo>
                  <a:pt x="49" y="180"/>
                </a:lnTo>
                <a:lnTo>
                  <a:pt x="54" y="180"/>
                </a:lnTo>
                <a:lnTo>
                  <a:pt x="57" y="179"/>
                </a:lnTo>
                <a:lnTo>
                  <a:pt x="61" y="178"/>
                </a:lnTo>
                <a:lnTo>
                  <a:pt x="62" y="177"/>
                </a:lnTo>
                <a:lnTo>
                  <a:pt x="65" y="174"/>
                </a:lnTo>
                <a:lnTo>
                  <a:pt x="67" y="173"/>
                </a:lnTo>
                <a:lnTo>
                  <a:pt x="68" y="171"/>
                </a:lnTo>
                <a:lnTo>
                  <a:pt x="101" y="73"/>
                </a:lnTo>
                <a:lnTo>
                  <a:pt x="102" y="72"/>
                </a:lnTo>
                <a:lnTo>
                  <a:pt x="105" y="72"/>
                </a:lnTo>
                <a:lnTo>
                  <a:pt x="106" y="72"/>
                </a:lnTo>
                <a:lnTo>
                  <a:pt x="106" y="73"/>
                </a:lnTo>
                <a:lnTo>
                  <a:pt x="107" y="74"/>
                </a:lnTo>
                <a:lnTo>
                  <a:pt x="78" y="175"/>
                </a:lnTo>
                <a:lnTo>
                  <a:pt x="78" y="179"/>
                </a:lnTo>
                <a:lnTo>
                  <a:pt x="78" y="181"/>
                </a:lnTo>
                <a:lnTo>
                  <a:pt x="79" y="184"/>
                </a:lnTo>
                <a:lnTo>
                  <a:pt x="79" y="187"/>
                </a:lnTo>
                <a:lnTo>
                  <a:pt x="80" y="189"/>
                </a:lnTo>
                <a:lnTo>
                  <a:pt x="81" y="191"/>
                </a:lnTo>
                <a:lnTo>
                  <a:pt x="84" y="192"/>
                </a:lnTo>
                <a:lnTo>
                  <a:pt x="85" y="194"/>
                </a:lnTo>
                <a:lnTo>
                  <a:pt x="89" y="197"/>
                </a:lnTo>
                <a:lnTo>
                  <a:pt x="92" y="199"/>
                </a:lnTo>
                <a:lnTo>
                  <a:pt x="97" y="200"/>
                </a:lnTo>
                <a:lnTo>
                  <a:pt x="100" y="201"/>
                </a:lnTo>
                <a:lnTo>
                  <a:pt x="104" y="201"/>
                </a:lnTo>
                <a:lnTo>
                  <a:pt x="107" y="200"/>
                </a:lnTo>
                <a:lnTo>
                  <a:pt x="111" y="199"/>
                </a:lnTo>
                <a:lnTo>
                  <a:pt x="115" y="197"/>
                </a:lnTo>
                <a:lnTo>
                  <a:pt x="118" y="194"/>
                </a:lnTo>
                <a:lnTo>
                  <a:pt x="120" y="192"/>
                </a:lnTo>
                <a:lnTo>
                  <a:pt x="121" y="189"/>
                </a:lnTo>
                <a:lnTo>
                  <a:pt x="124" y="185"/>
                </a:lnTo>
                <a:lnTo>
                  <a:pt x="127" y="78"/>
                </a:lnTo>
                <a:lnTo>
                  <a:pt x="127" y="76"/>
                </a:lnTo>
                <a:lnTo>
                  <a:pt x="127" y="75"/>
                </a:lnTo>
                <a:lnTo>
                  <a:pt x="128" y="75"/>
                </a:lnTo>
                <a:lnTo>
                  <a:pt x="129" y="74"/>
                </a:lnTo>
                <a:lnTo>
                  <a:pt x="130" y="75"/>
                </a:lnTo>
                <a:lnTo>
                  <a:pt x="131" y="75"/>
                </a:lnTo>
                <a:lnTo>
                  <a:pt x="132" y="76"/>
                </a:lnTo>
                <a:lnTo>
                  <a:pt x="132" y="78"/>
                </a:lnTo>
                <a:lnTo>
                  <a:pt x="136" y="185"/>
                </a:lnTo>
                <a:lnTo>
                  <a:pt x="137" y="189"/>
                </a:lnTo>
                <a:lnTo>
                  <a:pt x="139" y="192"/>
                </a:lnTo>
                <a:lnTo>
                  <a:pt x="141" y="194"/>
                </a:lnTo>
                <a:lnTo>
                  <a:pt x="145" y="197"/>
                </a:lnTo>
                <a:lnTo>
                  <a:pt x="148" y="199"/>
                </a:lnTo>
                <a:lnTo>
                  <a:pt x="151" y="200"/>
                </a:lnTo>
                <a:lnTo>
                  <a:pt x="156" y="201"/>
                </a:lnTo>
                <a:lnTo>
                  <a:pt x="159" y="201"/>
                </a:lnTo>
                <a:lnTo>
                  <a:pt x="162" y="200"/>
                </a:lnTo>
                <a:lnTo>
                  <a:pt x="167" y="199"/>
                </a:lnTo>
                <a:lnTo>
                  <a:pt x="170" y="197"/>
                </a:lnTo>
                <a:lnTo>
                  <a:pt x="174" y="194"/>
                </a:lnTo>
                <a:lnTo>
                  <a:pt x="176" y="192"/>
                </a:lnTo>
                <a:lnTo>
                  <a:pt x="177" y="191"/>
                </a:lnTo>
                <a:lnTo>
                  <a:pt x="178" y="189"/>
                </a:lnTo>
                <a:lnTo>
                  <a:pt x="179" y="187"/>
                </a:lnTo>
                <a:lnTo>
                  <a:pt x="180" y="184"/>
                </a:lnTo>
                <a:lnTo>
                  <a:pt x="181" y="181"/>
                </a:lnTo>
                <a:lnTo>
                  <a:pt x="181" y="179"/>
                </a:lnTo>
                <a:lnTo>
                  <a:pt x="181" y="175"/>
                </a:lnTo>
                <a:lnTo>
                  <a:pt x="152" y="74"/>
                </a:lnTo>
                <a:lnTo>
                  <a:pt x="152" y="73"/>
                </a:lnTo>
                <a:lnTo>
                  <a:pt x="154" y="72"/>
                </a:lnTo>
                <a:lnTo>
                  <a:pt x="155" y="72"/>
                </a:lnTo>
                <a:lnTo>
                  <a:pt x="157" y="72"/>
                </a:lnTo>
                <a:lnTo>
                  <a:pt x="157" y="73"/>
                </a:lnTo>
                <a:lnTo>
                  <a:pt x="191" y="171"/>
                </a:lnTo>
                <a:lnTo>
                  <a:pt x="192" y="173"/>
                </a:lnTo>
                <a:lnTo>
                  <a:pt x="193" y="174"/>
                </a:lnTo>
                <a:lnTo>
                  <a:pt x="196" y="177"/>
                </a:lnTo>
                <a:lnTo>
                  <a:pt x="198" y="178"/>
                </a:lnTo>
                <a:lnTo>
                  <a:pt x="201" y="179"/>
                </a:lnTo>
                <a:lnTo>
                  <a:pt x="206" y="180"/>
                </a:lnTo>
                <a:lnTo>
                  <a:pt x="209" y="180"/>
                </a:lnTo>
                <a:lnTo>
                  <a:pt x="213" y="180"/>
                </a:lnTo>
                <a:lnTo>
                  <a:pt x="217" y="178"/>
                </a:lnTo>
                <a:lnTo>
                  <a:pt x="220" y="177"/>
                </a:lnTo>
                <a:lnTo>
                  <a:pt x="221" y="174"/>
                </a:lnTo>
                <a:lnTo>
                  <a:pt x="223" y="172"/>
                </a:lnTo>
                <a:lnTo>
                  <a:pt x="226" y="170"/>
                </a:lnTo>
                <a:lnTo>
                  <a:pt x="227" y="167"/>
                </a:lnTo>
                <a:lnTo>
                  <a:pt x="227" y="163"/>
                </a:lnTo>
                <a:lnTo>
                  <a:pt x="227" y="160"/>
                </a:lnTo>
                <a:lnTo>
                  <a:pt x="227" y="157"/>
                </a:lnTo>
                <a:lnTo>
                  <a:pt x="226" y="153"/>
                </a:lnTo>
                <a:lnTo>
                  <a:pt x="172" y="66"/>
                </a:lnTo>
                <a:lnTo>
                  <a:pt x="171" y="65"/>
                </a:lnTo>
                <a:lnTo>
                  <a:pt x="171" y="64"/>
                </a:lnTo>
                <a:lnTo>
                  <a:pt x="172" y="64"/>
                </a:lnTo>
                <a:lnTo>
                  <a:pt x="172" y="63"/>
                </a:lnTo>
                <a:lnTo>
                  <a:pt x="174" y="63"/>
                </a:lnTo>
                <a:lnTo>
                  <a:pt x="175" y="63"/>
                </a:lnTo>
                <a:lnTo>
                  <a:pt x="175" y="64"/>
                </a:lnTo>
                <a:lnTo>
                  <a:pt x="229" y="143"/>
                </a:lnTo>
                <a:lnTo>
                  <a:pt x="231" y="144"/>
                </a:lnTo>
                <a:lnTo>
                  <a:pt x="232" y="145"/>
                </a:lnTo>
                <a:lnTo>
                  <a:pt x="235" y="147"/>
                </a:lnTo>
                <a:lnTo>
                  <a:pt x="237" y="148"/>
                </a:lnTo>
                <a:lnTo>
                  <a:pt x="240" y="148"/>
                </a:lnTo>
                <a:lnTo>
                  <a:pt x="243" y="148"/>
                </a:lnTo>
                <a:lnTo>
                  <a:pt x="247" y="148"/>
                </a:lnTo>
                <a:lnTo>
                  <a:pt x="250" y="145"/>
                </a:lnTo>
                <a:lnTo>
                  <a:pt x="252" y="144"/>
                </a:lnTo>
                <a:lnTo>
                  <a:pt x="255" y="142"/>
                </a:lnTo>
                <a:lnTo>
                  <a:pt x="256" y="141"/>
                </a:lnTo>
                <a:lnTo>
                  <a:pt x="257" y="139"/>
                </a:lnTo>
                <a:lnTo>
                  <a:pt x="258" y="135"/>
                </a:lnTo>
                <a:lnTo>
                  <a:pt x="259" y="132"/>
                </a:lnTo>
                <a:lnTo>
                  <a:pt x="259" y="130"/>
                </a:lnTo>
                <a:lnTo>
                  <a:pt x="258" y="127"/>
                </a:lnTo>
                <a:lnTo>
                  <a:pt x="257" y="124"/>
                </a:lnTo>
                <a:lnTo>
                  <a:pt x="256" y="122"/>
                </a:lnTo>
                <a:close/>
              </a:path>
            </a:pathLst>
          </a:custGeom>
          <a:solidFill>
            <a:srgbClr val="0067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4" name="Freeform 65"/>
          <p:cNvSpPr>
            <a:spLocks/>
          </p:cNvSpPr>
          <p:nvPr/>
        </p:nvSpPr>
        <p:spPr bwMode="auto">
          <a:xfrm>
            <a:off x="6637329" y="4197405"/>
            <a:ext cx="76349" cy="61615"/>
          </a:xfrm>
          <a:custGeom>
            <a:avLst/>
            <a:gdLst>
              <a:gd name="T0" fmla="*/ 2147483647 w 286"/>
              <a:gd name="T1" fmla="*/ 2147483647 h 229"/>
              <a:gd name="T2" fmla="*/ 2147483647 w 286"/>
              <a:gd name="T3" fmla="*/ 2147483647 h 229"/>
              <a:gd name="T4" fmla="*/ 2147483647 w 286"/>
              <a:gd name="T5" fmla="*/ 2147483647 h 229"/>
              <a:gd name="T6" fmla="*/ 2147483647 w 286"/>
              <a:gd name="T7" fmla="*/ 2147483647 h 229"/>
              <a:gd name="T8" fmla="*/ 2147483647 w 286"/>
              <a:gd name="T9" fmla="*/ 2147483647 h 229"/>
              <a:gd name="T10" fmla="*/ 2147483647 w 286"/>
              <a:gd name="T11" fmla="*/ 2147483647 h 229"/>
              <a:gd name="T12" fmla="*/ 2147483647 w 286"/>
              <a:gd name="T13" fmla="*/ 2147483647 h 229"/>
              <a:gd name="T14" fmla="*/ 2147483647 w 286"/>
              <a:gd name="T15" fmla="*/ 2147483647 h 229"/>
              <a:gd name="T16" fmla="*/ 2147483647 w 286"/>
              <a:gd name="T17" fmla="*/ 2147483647 h 229"/>
              <a:gd name="T18" fmla="*/ 2147483647 w 286"/>
              <a:gd name="T19" fmla="*/ 2147483647 h 229"/>
              <a:gd name="T20" fmla="*/ 2147483647 w 286"/>
              <a:gd name="T21" fmla="*/ 2147483647 h 229"/>
              <a:gd name="T22" fmla="*/ 2147483647 w 286"/>
              <a:gd name="T23" fmla="*/ 2147483647 h 229"/>
              <a:gd name="T24" fmla="*/ 2147483647 w 286"/>
              <a:gd name="T25" fmla="*/ 2147483647 h 229"/>
              <a:gd name="T26" fmla="*/ 2147483647 w 286"/>
              <a:gd name="T27" fmla="*/ 2147483647 h 229"/>
              <a:gd name="T28" fmla="*/ 2147483647 w 286"/>
              <a:gd name="T29" fmla="*/ 2147483647 h 229"/>
              <a:gd name="T30" fmla="*/ 2147483647 w 286"/>
              <a:gd name="T31" fmla="*/ 2147483647 h 229"/>
              <a:gd name="T32" fmla="*/ 2147483647 w 286"/>
              <a:gd name="T33" fmla="*/ 2147483647 h 229"/>
              <a:gd name="T34" fmla="*/ 2147483647 w 286"/>
              <a:gd name="T35" fmla="*/ 2147483647 h 229"/>
              <a:gd name="T36" fmla="*/ 2147483647 w 286"/>
              <a:gd name="T37" fmla="*/ 2147483647 h 229"/>
              <a:gd name="T38" fmla="*/ 2147483647 w 286"/>
              <a:gd name="T39" fmla="*/ 2147483647 h 229"/>
              <a:gd name="T40" fmla="*/ 2147483647 w 286"/>
              <a:gd name="T41" fmla="*/ 2147483647 h 229"/>
              <a:gd name="T42" fmla="*/ 2147483647 w 286"/>
              <a:gd name="T43" fmla="*/ 2147483647 h 229"/>
              <a:gd name="T44" fmla="*/ 2147483647 w 286"/>
              <a:gd name="T45" fmla="*/ 2147483647 h 229"/>
              <a:gd name="T46" fmla="*/ 2147483647 w 286"/>
              <a:gd name="T47" fmla="*/ 2147483647 h 229"/>
              <a:gd name="T48" fmla="*/ 2147483647 w 286"/>
              <a:gd name="T49" fmla="*/ 2147483647 h 229"/>
              <a:gd name="T50" fmla="*/ 2147483647 w 286"/>
              <a:gd name="T51" fmla="*/ 2147483647 h 229"/>
              <a:gd name="T52" fmla="*/ 2147483647 w 286"/>
              <a:gd name="T53" fmla="*/ 2147483647 h 229"/>
              <a:gd name="T54" fmla="*/ 2147483647 w 286"/>
              <a:gd name="T55" fmla="*/ 2147483647 h 229"/>
              <a:gd name="T56" fmla="*/ 2147483647 w 286"/>
              <a:gd name="T57" fmla="*/ 2147483647 h 229"/>
              <a:gd name="T58" fmla="*/ 2147483647 w 286"/>
              <a:gd name="T59" fmla="*/ 2147483647 h 229"/>
              <a:gd name="T60" fmla="*/ 2147483647 w 286"/>
              <a:gd name="T61" fmla="*/ 2147483647 h 229"/>
              <a:gd name="T62" fmla="*/ 2147483647 w 286"/>
              <a:gd name="T63" fmla="*/ 2147483647 h 229"/>
              <a:gd name="T64" fmla="*/ 2147483647 w 286"/>
              <a:gd name="T65" fmla="*/ 2147483647 h 229"/>
              <a:gd name="T66" fmla="*/ 2147483647 w 286"/>
              <a:gd name="T67" fmla="*/ 2147483647 h 229"/>
              <a:gd name="T68" fmla="*/ 2147483647 w 286"/>
              <a:gd name="T69" fmla="*/ 2147483647 h 229"/>
              <a:gd name="T70" fmla="*/ 2147483647 w 286"/>
              <a:gd name="T71" fmla="*/ 2147483647 h 229"/>
              <a:gd name="T72" fmla="*/ 2147483647 w 286"/>
              <a:gd name="T73" fmla="*/ 2147483647 h 229"/>
              <a:gd name="T74" fmla="*/ 2147483647 w 286"/>
              <a:gd name="T75" fmla="*/ 2147483647 h 229"/>
              <a:gd name="T76" fmla="*/ 2147483647 w 286"/>
              <a:gd name="T77" fmla="*/ 2147483647 h 229"/>
              <a:gd name="T78" fmla="*/ 2147483647 w 286"/>
              <a:gd name="T79" fmla="*/ 2147483647 h 229"/>
              <a:gd name="T80" fmla="*/ 2147483647 w 286"/>
              <a:gd name="T81" fmla="*/ 2147483647 h 229"/>
              <a:gd name="T82" fmla="*/ 2147483647 w 286"/>
              <a:gd name="T83" fmla="*/ 2147483647 h 229"/>
              <a:gd name="T84" fmla="*/ 2147483647 w 286"/>
              <a:gd name="T85" fmla="*/ 2147483647 h 229"/>
              <a:gd name="T86" fmla="*/ 2147483647 w 286"/>
              <a:gd name="T87" fmla="*/ 2147483647 h 229"/>
              <a:gd name="T88" fmla="*/ 2147483647 w 286"/>
              <a:gd name="T89" fmla="*/ 2147483647 h 229"/>
              <a:gd name="T90" fmla="*/ 2147483647 w 286"/>
              <a:gd name="T91" fmla="*/ 2147483647 h 229"/>
              <a:gd name="T92" fmla="*/ 2147483647 w 286"/>
              <a:gd name="T93" fmla="*/ 2147483647 h 229"/>
              <a:gd name="T94" fmla="*/ 2147483647 w 286"/>
              <a:gd name="T95" fmla="*/ 2147483647 h 229"/>
              <a:gd name="T96" fmla="*/ 2147483647 w 286"/>
              <a:gd name="T97" fmla="*/ 2147483647 h 229"/>
              <a:gd name="T98" fmla="*/ 2147483647 w 286"/>
              <a:gd name="T99" fmla="*/ 2147483647 h 229"/>
              <a:gd name="T100" fmla="*/ 2147483647 w 286"/>
              <a:gd name="T101" fmla="*/ 2147483647 h 229"/>
              <a:gd name="T102" fmla="*/ 2147483647 w 286"/>
              <a:gd name="T103" fmla="*/ 2147483647 h 229"/>
              <a:gd name="T104" fmla="*/ 2147483647 w 286"/>
              <a:gd name="T105" fmla="*/ 2147483647 h 229"/>
              <a:gd name="T106" fmla="*/ 2147483647 w 286"/>
              <a:gd name="T107" fmla="*/ 2147483647 h 229"/>
              <a:gd name="T108" fmla="*/ 2147483647 w 286"/>
              <a:gd name="T109" fmla="*/ 2147483647 h 229"/>
              <a:gd name="T110" fmla="*/ 2147483647 w 286"/>
              <a:gd name="T111" fmla="*/ 2147483647 h 229"/>
              <a:gd name="T112" fmla="*/ 2147483647 w 286"/>
              <a:gd name="T113" fmla="*/ 2147483647 h 229"/>
              <a:gd name="T114" fmla="*/ 2147483647 w 286"/>
              <a:gd name="T115" fmla="*/ 2147483647 h 229"/>
              <a:gd name="T116" fmla="*/ 2147483647 w 286"/>
              <a:gd name="T117" fmla="*/ 2147483647 h 22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6"/>
              <a:gd name="T178" fmla="*/ 0 h 229"/>
              <a:gd name="T179" fmla="*/ 286 w 286"/>
              <a:gd name="T180" fmla="*/ 229 h 22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6" h="229">
                <a:moveTo>
                  <a:pt x="280" y="125"/>
                </a:moveTo>
                <a:lnTo>
                  <a:pt x="280" y="125"/>
                </a:lnTo>
                <a:lnTo>
                  <a:pt x="272" y="118"/>
                </a:lnTo>
                <a:lnTo>
                  <a:pt x="253" y="100"/>
                </a:lnTo>
                <a:lnTo>
                  <a:pt x="233" y="79"/>
                </a:lnTo>
                <a:lnTo>
                  <a:pt x="219" y="64"/>
                </a:lnTo>
                <a:lnTo>
                  <a:pt x="221" y="60"/>
                </a:lnTo>
                <a:lnTo>
                  <a:pt x="224" y="55"/>
                </a:lnTo>
                <a:lnTo>
                  <a:pt x="225" y="53"/>
                </a:lnTo>
                <a:lnTo>
                  <a:pt x="225" y="51"/>
                </a:lnTo>
                <a:lnTo>
                  <a:pt x="226" y="48"/>
                </a:lnTo>
                <a:lnTo>
                  <a:pt x="226" y="45"/>
                </a:lnTo>
                <a:lnTo>
                  <a:pt x="226" y="41"/>
                </a:lnTo>
                <a:lnTo>
                  <a:pt x="225" y="38"/>
                </a:lnTo>
                <a:lnTo>
                  <a:pt x="224" y="34"/>
                </a:lnTo>
                <a:lnTo>
                  <a:pt x="222" y="32"/>
                </a:lnTo>
                <a:lnTo>
                  <a:pt x="219" y="30"/>
                </a:lnTo>
                <a:lnTo>
                  <a:pt x="215" y="28"/>
                </a:lnTo>
                <a:lnTo>
                  <a:pt x="212" y="27"/>
                </a:lnTo>
                <a:lnTo>
                  <a:pt x="207" y="27"/>
                </a:lnTo>
                <a:lnTo>
                  <a:pt x="181" y="27"/>
                </a:lnTo>
                <a:lnTo>
                  <a:pt x="179" y="24"/>
                </a:lnTo>
                <a:lnTo>
                  <a:pt x="175" y="21"/>
                </a:lnTo>
                <a:lnTo>
                  <a:pt x="171" y="16"/>
                </a:lnTo>
                <a:lnTo>
                  <a:pt x="166" y="13"/>
                </a:lnTo>
                <a:lnTo>
                  <a:pt x="164" y="10"/>
                </a:lnTo>
                <a:lnTo>
                  <a:pt x="161" y="8"/>
                </a:lnTo>
                <a:lnTo>
                  <a:pt x="158" y="4"/>
                </a:lnTo>
                <a:lnTo>
                  <a:pt x="154" y="3"/>
                </a:lnTo>
                <a:lnTo>
                  <a:pt x="151" y="1"/>
                </a:lnTo>
                <a:lnTo>
                  <a:pt x="148" y="1"/>
                </a:lnTo>
                <a:lnTo>
                  <a:pt x="143" y="0"/>
                </a:lnTo>
                <a:lnTo>
                  <a:pt x="140" y="1"/>
                </a:lnTo>
                <a:lnTo>
                  <a:pt x="135" y="1"/>
                </a:lnTo>
                <a:lnTo>
                  <a:pt x="133" y="3"/>
                </a:lnTo>
                <a:lnTo>
                  <a:pt x="130" y="4"/>
                </a:lnTo>
                <a:lnTo>
                  <a:pt x="125" y="8"/>
                </a:lnTo>
                <a:lnTo>
                  <a:pt x="123" y="10"/>
                </a:lnTo>
                <a:lnTo>
                  <a:pt x="121" y="13"/>
                </a:lnTo>
                <a:lnTo>
                  <a:pt x="116" y="16"/>
                </a:lnTo>
                <a:lnTo>
                  <a:pt x="112" y="21"/>
                </a:lnTo>
                <a:lnTo>
                  <a:pt x="109" y="24"/>
                </a:lnTo>
                <a:lnTo>
                  <a:pt x="106" y="27"/>
                </a:lnTo>
                <a:lnTo>
                  <a:pt x="80" y="27"/>
                </a:lnTo>
                <a:lnTo>
                  <a:pt x="75" y="27"/>
                </a:lnTo>
                <a:lnTo>
                  <a:pt x="71" y="28"/>
                </a:lnTo>
                <a:lnTo>
                  <a:pt x="69" y="30"/>
                </a:lnTo>
                <a:lnTo>
                  <a:pt x="65" y="32"/>
                </a:lnTo>
                <a:lnTo>
                  <a:pt x="63" y="34"/>
                </a:lnTo>
                <a:lnTo>
                  <a:pt x="62" y="38"/>
                </a:lnTo>
                <a:lnTo>
                  <a:pt x="61" y="41"/>
                </a:lnTo>
                <a:lnTo>
                  <a:pt x="61" y="45"/>
                </a:lnTo>
                <a:lnTo>
                  <a:pt x="61" y="48"/>
                </a:lnTo>
                <a:lnTo>
                  <a:pt x="61" y="51"/>
                </a:lnTo>
                <a:lnTo>
                  <a:pt x="62" y="53"/>
                </a:lnTo>
                <a:lnTo>
                  <a:pt x="63" y="55"/>
                </a:lnTo>
                <a:lnTo>
                  <a:pt x="65" y="60"/>
                </a:lnTo>
                <a:lnTo>
                  <a:pt x="69" y="64"/>
                </a:lnTo>
                <a:lnTo>
                  <a:pt x="53" y="79"/>
                </a:lnTo>
                <a:lnTo>
                  <a:pt x="33" y="100"/>
                </a:lnTo>
                <a:lnTo>
                  <a:pt x="15" y="118"/>
                </a:lnTo>
                <a:lnTo>
                  <a:pt x="8" y="125"/>
                </a:lnTo>
                <a:lnTo>
                  <a:pt x="5" y="128"/>
                </a:lnTo>
                <a:lnTo>
                  <a:pt x="3" y="131"/>
                </a:lnTo>
                <a:lnTo>
                  <a:pt x="2" y="133"/>
                </a:lnTo>
                <a:lnTo>
                  <a:pt x="1" y="137"/>
                </a:lnTo>
                <a:lnTo>
                  <a:pt x="1" y="139"/>
                </a:lnTo>
                <a:lnTo>
                  <a:pt x="1" y="142"/>
                </a:lnTo>
                <a:lnTo>
                  <a:pt x="0" y="145"/>
                </a:lnTo>
                <a:lnTo>
                  <a:pt x="1" y="148"/>
                </a:lnTo>
                <a:lnTo>
                  <a:pt x="1" y="153"/>
                </a:lnTo>
                <a:lnTo>
                  <a:pt x="3" y="159"/>
                </a:lnTo>
                <a:lnTo>
                  <a:pt x="4" y="161"/>
                </a:lnTo>
                <a:lnTo>
                  <a:pt x="5" y="163"/>
                </a:lnTo>
                <a:lnTo>
                  <a:pt x="6" y="165"/>
                </a:lnTo>
                <a:lnTo>
                  <a:pt x="9" y="167"/>
                </a:lnTo>
                <a:lnTo>
                  <a:pt x="11" y="169"/>
                </a:lnTo>
                <a:lnTo>
                  <a:pt x="13" y="171"/>
                </a:lnTo>
                <a:lnTo>
                  <a:pt x="16" y="173"/>
                </a:lnTo>
                <a:lnTo>
                  <a:pt x="19" y="174"/>
                </a:lnTo>
                <a:lnTo>
                  <a:pt x="22" y="175"/>
                </a:lnTo>
                <a:lnTo>
                  <a:pt x="25" y="175"/>
                </a:lnTo>
                <a:lnTo>
                  <a:pt x="29" y="177"/>
                </a:lnTo>
                <a:lnTo>
                  <a:pt x="31" y="177"/>
                </a:lnTo>
                <a:lnTo>
                  <a:pt x="32" y="180"/>
                </a:lnTo>
                <a:lnTo>
                  <a:pt x="33" y="184"/>
                </a:lnTo>
                <a:lnTo>
                  <a:pt x="33" y="188"/>
                </a:lnTo>
                <a:lnTo>
                  <a:pt x="35" y="191"/>
                </a:lnTo>
                <a:lnTo>
                  <a:pt x="38" y="194"/>
                </a:lnTo>
                <a:lnTo>
                  <a:pt x="40" y="198"/>
                </a:lnTo>
                <a:lnTo>
                  <a:pt x="42" y="200"/>
                </a:lnTo>
                <a:lnTo>
                  <a:pt x="45" y="202"/>
                </a:lnTo>
                <a:lnTo>
                  <a:pt x="49" y="204"/>
                </a:lnTo>
                <a:lnTo>
                  <a:pt x="53" y="207"/>
                </a:lnTo>
                <a:lnTo>
                  <a:pt x="56" y="208"/>
                </a:lnTo>
                <a:lnTo>
                  <a:pt x="61" y="208"/>
                </a:lnTo>
                <a:lnTo>
                  <a:pt x="65" y="209"/>
                </a:lnTo>
                <a:lnTo>
                  <a:pt x="70" y="208"/>
                </a:lnTo>
                <a:lnTo>
                  <a:pt x="74" y="207"/>
                </a:lnTo>
                <a:lnTo>
                  <a:pt x="79" y="205"/>
                </a:lnTo>
                <a:lnTo>
                  <a:pt x="81" y="210"/>
                </a:lnTo>
                <a:lnTo>
                  <a:pt x="83" y="213"/>
                </a:lnTo>
                <a:lnTo>
                  <a:pt x="86" y="217"/>
                </a:lnTo>
                <a:lnTo>
                  <a:pt x="90" y="220"/>
                </a:lnTo>
                <a:lnTo>
                  <a:pt x="95" y="223"/>
                </a:lnTo>
                <a:lnTo>
                  <a:pt x="101" y="227"/>
                </a:lnTo>
                <a:lnTo>
                  <a:pt x="103" y="228"/>
                </a:lnTo>
                <a:lnTo>
                  <a:pt x="106" y="228"/>
                </a:lnTo>
                <a:lnTo>
                  <a:pt x="110" y="229"/>
                </a:lnTo>
                <a:lnTo>
                  <a:pt x="113" y="229"/>
                </a:lnTo>
                <a:lnTo>
                  <a:pt x="118" y="229"/>
                </a:lnTo>
                <a:lnTo>
                  <a:pt x="121" y="229"/>
                </a:lnTo>
                <a:lnTo>
                  <a:pt x="125" y="228"/>
                </a:lnTo>
                <a:lnTo>
                  <a:pt x="130" y="227"/>
                </a:lnTo>
                <a:lnTo>
                  <a:pt x="133" y="225"/>
                </a:lnTo>
                <a:lnTo>
                  <a:pt x="138" y="223"/>
                </a:lnTo>
                <a:lnTo>
                  <a:pt x="141" y="221"/>
                </a:lnTo>
                <a:lnTo>
                  <a:pt x="143" y="218"/>
                </a:lnTo>
                <a:lnTo>
                  <a:pt x="146" y="221"/>
                </a:lnTo>
                <a:lnTo>
                  <a:pt x="150" y="223"/>
                </a:lnTo>
                <a:lnTo>
                  <a:pt x="153" y="225"/>
                </a:lnTo>
                <a:lnTo>
                  <a:pt x="158" y="227"/>
                </a:lnTo>
                <a:lnTo>
                  <a:pt x="161" y="228"/>
                </a:lnTo>
                <a:lnTo>
                  <a:pt x="165" y="229"/>
                </a:lnTo>
                <a:lnTo>
                  <a:pt x="170" y="229"/>
                </a:lnTo>
                <a:lnTo>
                  <a:pt x="174" y="229"/>
                </a:lnTo>
                <a:lnTo>
                  <a:pt x="181" y="228"/>
                </a:lnTo>
                <a:lnTo>
                  <a:pt x="186" y="227"/>
                </a:lnTo>
                <a:lnTo>
                  <a:pt x="192" y="223"/>
                </a:lnTo>
                <a:lnTo>
                  <a:pt x="196" y="220"/>
                </a:lnTo>
                <a:lnTo>
                  <a:pt x="201" y="217"/>
                </a:lnTo>
                <a:lnTo>
                  <a:pt x="203" y="213"/>
                </a:lnTo>
                <a:lnTo>
                  <a:pt x="205" y="210"/>
                </a:lnTo>
                <a:lnTo>
                  <a:pt x="207" y="205"/>
                </a:lnTo>
                <a:lnTo>
                  <a:pt x="213" y="207"/>
                </a:lnTo>
                <a:lnTo>
                  <a:pt x="216" y="208"/>
                </a:lnTo>
                <a:lnTo>
                  <a:pt x="221" y="209"/>
                </a:lnTo>
                <a:lnTo>
                  <a:pt x="225" y="208"/>
                </a:lnTo>
                <a:lnTo>
                  <a:pt x="230" y="208"/>
                </a:lnTo>
                <a:lnTo>
                  <a:pt x="234" y="207"/>
                </a:lnTo>
                <a:lnTo>
                  <a:pt x="237" y="204"/>
                </a:lnTo>
                <a:lnTo>
                  <a:pt x="242" y="202"/>
                </a:lnTo>
                <a:lnTo>
                  <a:pt x="245" y="200"/>
                </a:lnTo>
                <a:lnTo>
                  <a:pt x="247" y="198"/>
                </a:lnTo>
                <a:lnTo>
                  <a:pt x="250" y="194"/>
                </a:lnTo>
                <a:lnTo>
                  <a:pt x="252" y="191"/>
                </a:lnTo>
                <a:lnTo>
                  <a:pt x="253" y="188"/>
                </a:lnTo>
                <a:lnTo>
                  <a:pt x="254" y="184"/>
                </a:lnTo>
                <a:lnTo>
                  <a:pt x="255" y="180"/>
                </a:lnTo>
                <a:lnTo>
                  <a:pt x="255" y="177"/>
                </a:lnTo>
                <a:lnTo>
                  <a:pt x="259" y="177"/>
                </a:lnTo>
                <a:lnTo>
                  <a:pt x="262" y="175"/>
                </a:lnTo>
                <a:lnTo>
                  <a:pt x="265" y="175"/>
                </a:lnTo>
                <a:lnTo>
                  <a:pt x="267" y="174"/>
                </a:lnTo>
                <a:lnTo>
                  <a:pt x="271" y="173"/>
                </a:lnTo>
                <a:lnTo>
                  <a:pt x="273" y="171"/>
                </a:lnTo>
                <a:lnTo>
                  <a:pt x="276" y="169"/>
                </a:lnTo>
                <a:lnTo>
                  <a:pt x="279" y="167"/>
                </a:lnTo>
                <a:lnTo>
                  <a:pt x="282" y="163"/>
                </a:lnTo>
                <a:lnTo>
                  <a:pt x="284" y="159"/>
                </a:lnTo>
                <a:lnTo>
                  <a:pt x="285" y="153"/>
                </a:lnTo>
                <a:lnTo>
                  <a:pt x="286" y="148"/>
                </a:lnTo>
                <a:lnTo>
                  <a:pt x="286" y="145"/>
                </a:lnTo>
                <a:lnTo>
                  <a:pt x="286" y="142"/>
                </a:lnTo>
                <a:lnTo>
                  <a:pt x="286" y="139"/>
                </a:lnTo>
                <a:lnTo>
                  <a:pt x="285" y="137"/>
                </a:lnTo>
                <a:lnTo>
                  <a:pt x="285" y="133"/>
                </a:lnTo>
                <a:lnTo>
                  <a:pt x="283" y="131"/>
                </a:lnTo>
                <a:lnTo>
                  <a:pt x="282" y="128"/>
                </a:lnTo>
                <a:lnTo>
                  <a:pt x="280" y="125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5" name="Freeform 66"/>
          <p:cNvSpPr>
            <a:spLocks/>
          </p:cNvSpPr>
          <p:nvPr/>
        </p:nvSpPr>
        <p:spPr bwMode="auto">
          <a:xfrm>
            <a:off x="6641347" y="4201386"/>
            <a:ext cx="69652" cy="53578"/>
          </a:xfrm>
          <a:custGeom>
            <a:avLst/>
            <a:gdLst>
              <a:gd name="T0" fmla="*/ 2147483647 w 259"/>
              <a:gd name="T1" fmla="*/ 2147483647 h 201"/>
              <a:gd name="T2" fmla="*/ 2147483647 w 259"/>
              <a:gd name="T3" fmla="*/ 2147483647 h 201"/>
              <a:gd name="T4" fmla="*/ 2147483647 w 259"/>
              <a:gd name="T5" fmla="*/ 2147483647 h 201"/>
              <a:gd name="T6" fmla="*/ 2147483647 w 259"/>
              <a:gd name="T7" fmla="*/ 2147483647 h 201"/>
              <a:gd name="T8" fmla="*/ 2147483647 w 259"/>
              <a:gd name="T9" fmla="*/ 2147483647 h 201"/>
              <a:gd name="T10" fmla="*/ 2147483647 w 259"/>
              <a:gd name="T11" fmla="*/ 2147483647 h 201"/>
              <a:gd name="T12" fmla="*/ 2147483647 w 259"/>
              <a:gd name="T13" fmla="*/ 2147483647 h 201"/>
              <a:gd name="T14" fmla="*/ 2147483647 w 259"/>
              <a:gd name="T15" fmla="*/ 2147483647 h 201"/>
              <a:gd name="T16" fmla="*/ 2147483647 w 259"/>
              <a:gd name="T17" fmla="*/ 2147483647 h 201"/>
              <a:gd name="T18" fmla="*/ 2147483647 w 259"/>
              <a:gd name="T19" fmla="*/ 2147483647 h 201"/>
              <a:gd name="T20" fmla="*/ 2147483647 w 259"/>
              <a:gd name="T21" fmla="*/ 2147483647 h 201"/>
              <a:gd name="T22" fmla="*/ 2147483647 w 259"/>
              <a:gd name="T23" fmla="*/ 2147483647 h 201"/>
              <a:gd name="T24" fmla="*/ 2147483647 w 259"/>
              <a:gd name="T25" fmla="*/ 2147483647 h 201"/>
              <a:gd name="T26" fmla="*/ 2147483647 w 259"/>
              <a:gd name="T27" fmla="*/ 2147483647 h 201"/>
              <a:gd name="T28" fmla="*/ 2147483647 w 259"/>
              <a:gd name="T29" fmla="*/ 2147483647 h 201"/>
              <a:gd name="T30" fmla="*/ 2147483647 w 259"/>
              <a:gd name="T31" fmla="*/ 2147483647 h 201"/>
              <a:gd name="T32" fmla="*/ 2147483647 w 259"/>
              <a:gd name="T33" fmla="*/ 2147483647 h 201"/>
              <a:gd name="T34" fmla="*/ 2147483647 w 259"/>
              <a:gd name="T35" fmla="*/ 2147483647 h 201"/>
              <a:gd name="T36" fmla="*/ 2147483647 w 259"/>
              <a:gd name="T37" fmla="*/ 2147483647 h 201"/>
              <a:gd name="T38" fmla="*/ 2147483647 w 259"/>
              <a:gd name="T39" fmla="*/ 2147483647 h 201"/>
              <a:gd name="T40" fmla="*/ 2147483647 w 259"/>
              <a:gd name="T41" fmla="*/ 2147483647 h 201"/>
              <a:gd name="T42" fmla="*/ 2147483647 w 259"/>
              <a:gd name="T43" fmla="*/ 2147483647 h 201"/>
              <a:gd name="T44" fmla="*/ 2147483647 w 259"/>
              <a:gd name="T45" fmla="*/ 2147483647 h 201"/>
              <a:gd name="T46" fmla="*/ 2147483647 w 259"/>
              <a:gd name="T47" fmla="*/ 2147483647 h 201"/>
              <a:gd name="T48" fmla="*/ 2147483647 w 259"/>
              <a:gd name="T49" fmla="*/ 2147483647 h 201"/>
              <a:gd name="T50" fmla="*/ 2147483647 w 259"/>
              <a:gd name="T51" fmla="*/ 2147483647 h 201"/>
              <a:gd name="T52" fmla="*/ 2147483647 w 259"/>
              <a:gd name="T53" fmla="*/ 2147483647 h 201"/>
              <a:gd name="T54" fmla="*/ 2147483647 w 259"/>
              <a:gd name="T55" fmla="*/ 2147483647 h 201"/>
              <a:gd name="T56" fmla="*/ 2147483647 w 259"/>
              <a:gd name="T57" fmla="*/ 2147483647 h 201"/>
              <a:gd name="T58" fmla="*/ 2147483647 w 259"/>
              <a:gd name="T59" fmla="*/ 2147483647 h 201"/>
              <a:gd name="T60" fmla="*/ 2147483647 w 259"/>
              <a:gd name="T61" fmla="*/ 2147483647 h 201"/>
              <a:gd name="T62" fmla="*/ 2147483647 w 259"/>
              <a:gd name="T63" fmla="*/ 2147483647 h 201"/>
              <a:gd name="T64" fmla="*/ 2147483647 w 259"/>
              <a:gd name="T65" fmla="*/ 2147483647 h 201"/>
              <a:gd name="T66" fmla="*/ 2147483647 w 259"/>
              <a:gd name="T67" fmla="*/ 2147483647 h 201"/>
              <a:gd name="T68" fmla="*/ 2147483647 w 259"/>
              <a:gd name="T69" fmla="*/ 2147483647 h 201"/>
              <a:gd name="T70" fmla="*/ 2147483647 w 259"/>
              <a:gd name="T71" fmla="*/ 2147483647 h 201"/>
              <a:gd name="T72" fmla="*/ 2147483647 w 259"/>
              <a:gd name="T73" fmla="*/ 2147483647 h 201"/>
              <a:gd name="T74" fmla="*/ 2147483647 w 259"/>
              <a:gd name="T75" fmla="*/ 2147483647 h 201"/>
              <a:gd name="T76" fmla="*/ 2147483647 w 259"/>
              <a:gd name="T77" fmla="*/ 2147483647 h 201"/>
              <a:gd name="T78" fmla="*/ 2147483647 w 259"/>
              <a:gd name="T79" fmla="*/ 2147483647 h 201"/>
              <a:gd name="T80" fmla="*/ 2147483647 w 259"/>
              <a:gd name="T81" fmla="*/ 2147483647 h 201"/>
              <a:gd name="T82" fmla="*/ 2147483647 w 259"/>
              <a:gd name="T83" fmla="*/ 2147483647 h 201"/>
              <a:gd name="T84" fmla="*/ 2147483647 w 259"/>
              <a:gd name="T85" fmla="*/ 2147483647 h 201"/>
              <a:gd name="T86" fmla="*/ 2147483647 w 259"/>
              <a:gd name="T87" fmla="*/ 2147483647 h 201"/>
              <a:gd name="T88" fmla="*/ 2147483647 w 259"/>
              <a:gd name="T89" fmla="*/ 2147483647 h 201"/>
              <a:gd name="T90" fmla="*/ 2147483647 w 259"/>
              <a:gd name="T91" fmla="*/ 2147483647 h 201"/>
              <a:gd name="T92" fmla="*/ 2147483647 w 259"/>
              <a:gd name="T93" fmla="*/ 2147483647 h 201"/>
              <a:gd name="T94" fmla="*/ 2147483647 w 259"/>
              <a:gd name="T95" fmla="*/ 2147483647 h 201"/>
              <a:gd name="T96" fmla="*/ 2147483647 w 259"/>
              <a:gd name="T97" fmla="*/ 2147483647 h 201"/>
              <a:gd name="T98" fmla="*/ 2147483647 w 259"/>
              <a:gd name="T99" fmla="*/ 2147483647 h 201"/>
              <a:gd name="T100" fmla="*/ 2147483647 w 259"/>
              <a:gd name="T101" fmla="*/ 2147483647 h 201"/>
              <a:gd name="T102" fmla="*/ 2147483647 w 259"/>
              <a:gd name="T103" fmla="*/ 2147483647 h 201"/>
              <a:gd name="T104" fmla="*/ 2147483647 w 259"/>
              <a:gd name="T105" fmla="*/ 2147483647 h 201"/>
              <a:gd name="T106" fmla="*/ 2147483647 w 259"/>
              <a:gd name="T107" fmla="*/ 2147483647 h 201"/>
              <a:gd name="T108" fmla="*/ 2147483647 w 259"/>
              <a:gd name="T109" fmla="*/ 2147483647 h 201"/>
              <a:gd name="T110" fmla="*/ 2147483647 w 259"/>
              <a:gd name="T111" fmla="*/ 2147483647 h 201"/>
              <a:gd name="T112" fmla="*/ 2147483647 w 259"/>
              <a:gd name="T113" fmla="*/ 2147483647 h 20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59"/>
              <a:gd name="T172" fmla="*/ 0 h 201"/>
              <a:gd name="T173" fmla="*/ 259 w 259"/>
              <a:gd name="T174" fmla="*/ 201 h 20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59" h="201">
                <a:moveTo>
                  <a:pt x="256" y="121"/>
                </a:moveTo>
                <a:lnTo>
                  <a:pt x="192" y="58"/>
                </a:lnTo>
                <a:lnTo>
                  <a:pt x="191" y="57"/>
                </a:lnTo>
                <a:lnTo>
                  <a:pt x="190" y="56"/>
                </a:lnTo>
                <a:lnTo>
                  <a:pt x="189" y="54"/>
                </a:lnTo>
                <a:lnTo>
                  <a:pt x="188" y="51"/>
                </a:lnTo>
                <a:lnTo>
                  <a:pt x="190" y="48"/>
                </a:lnTo>
                <a:lnTo>
                  <a:pt x="191" y="46"/>
                </a:lnTo>
                <a:lnTo>
                  <a:pt x="193" y="43"/>
                </a:lnTo>
                <a:lnTo>
                  <a:pt x="196" y="39"/>
                </a:lnTo>
                <a:lnTo>
                  <a:pt x="198" y="35"/>
                </a:lnTo>
                <a:lnTo>
                  <a:pt x="199" y="31"/>
                </a:lnTo>
                <a:lnTo>
                  <a:pt x="198" y="29"/>
                </a:lnTo>
                <a:lnTo>
                  <a:pt x="198" y="28"/>
                </a:lnTo>
                <a:lnTo>
                  <a:pt x="197" y="27"/>
                </a:lnTo>
                <a:lnTo>
                  <a:pt x="193" y="27"/>
                </a:lnTo>
                <a:lnTo>
                  <a:pt x="167" y="27"/>
                </a:lnTo>
                <a:lnTo>
                  <a:pt x="164" y="26"/>
                </a:lnTo>
                <a:lnTo>
                  <a:pt x="161" y="26"/>
                </a:lnTo>
                <a:lnTo>
                  <a:pt x="159" y="24"/>
                </a:lnTo>
                <a:lnTo>
                  <a:pt x="157" y="23"/>
                </a:lnTo>
                <a:lnTo>
                  <a:pt x="155" y="20"/>
                </a:lnTo>
                <a:lnTo>
                  <a:pt x="150" y="17"/>
                </a:lnTo>
                <a:lnTo>
                  <a:pt x="147" y="13"/>
                </a:lnTo>
                <a:lnTo>
                  <a:pt x="142" y="9"/>
                </a:lnTo>
                <a:lnTo>
                  <a:pt x="139" y="6"/>
                </a:lnTo>
                <a:lnTo>
                  <a:pt x="138" y="4"/>
                </a:lnTo>
                <a:lnTo>
                  <a:pt x="136" y="1"/>
                </a:lnTo>
                <a:lnTo>
                  <a:pt x="132" y="1"/>
                </a:lnTo>
                <a:lnTo>
                  <a:pt x="129" y="0"/>
                </a:lnTo>
                <a:lnTo>
                  <a:pt x="126" y="1"/>
                </a:lnTo>
                <a:lnTo>
                  <a:pt x="124" y="1"/>
                </a:lnTo>
                <a:lnTo>
                  <a:pt x="121" y="4"/>
                </a:lnTo>
                <a:lnTo>
                  <a:pt x="119" y="6"/>
                </a:lnTo>
                <a:lnTo>
                  <a:pt x="117" y="9"/>
                </a:lnTo>
                <a:lnTo>
                  <a:pt x="112" y="13"/>
                </a:lnTo>
                <a:lnTo>
                  <a:pt x="108" y="17"/>
                </a:lnTo>
                <a:lnTo>
                  <a:pt x="105" y="20"/>
                </a:lnTo>
                <a:lnTo>
                  <a:pt x="102" y="23"/>
                </a:lnTo>
                <a:lnTo>
                  <a:pt x="100" y="24"/>
                </a:lnTo>
                <a:lnTo>
                  <a:pt x="98" y="26"/>
                </a:lnTo>
                <a:lnTo>
                  <a:pt x="95" y="26"/>
                </a:lnTo>
                <a:lnTo>
                  <a:pt x="92" y="27"/>
                </a:lnTo>
                <a:lnTo>
                  <a:pt x="66" y="27"/>
                </a:lnTo>
                <a:lnTo>
                  <a:pt x="62" y="27"/>
                </a:lnTo>
                <a:lnTo>
                  <a:pt x="61" y="28"/>
                </a:lnTo>
                <a:lnTo>
                  <a:pt x="60" y="29"/>
                </a:lnTo>
                <a:lnTo>
                  <a:pt x="60" y="31"/>
                </a:lnTo>
                <a:lnTo>
                  <a:pt x="61" y="35"/>
                </a:lnTo>
                <a:lnTo>
                  <a:pt x="64" y="39"/>
                </a:lnTo>
                <a:lnTo>
                  <a:pt x="66" y="43"/>
                </a:lnTo>
                <a:lnTo>
                  <a:pt x="68" y="46"/>
                </a:lnTo>
                <a:lnTo>
                  <a:pt x="69" y="48"/>
                </a:lnTo>
                <a:lnTo>
                  <a:pt x="70" y="51"/>
                </a:lnTo>
                <a:lnTo>
                  <a:pt x="70" y="54"/>
                </a:lnTo>
                <a:lnTo>
                  <a:pt x="69" y="56"/>
                </a:lnTo>
                <a:lnTo>
                  <a:pt x="68" y="57"/>
                </a:lnTo>
                <a:lnTo>
                  <a:pt x="67" y="58"/>
                </a:lnTo>
                <a:lnTo>
                  <a:pt x="4" y="121"/>
                </a:lnTo>
                <a:lnTo>
                  <a:pt x="1" y="124"/>
                </a:lnTo>
                <a:lnTo>
                  <a:pt x="0" y="127"/>
                </a:lnTo>
                <a:lnTo>
                  <a:pt x="0" y="130"/>
                </a:lnTo>
                <a:lnTo>
                  <a:pt x="0" y="134"/>
                </a:lnTo>
                <a:lnTo>
                  <a:pt x="1" y="136"/>
                </a:lnTo>
                <a:lnTo>
                  <a:pt x="1" y="139"/>
                </a:lnTo>
                <a:lnTo>
                  <a:pt x="2" y="141"/>
                </a:lnTo>
                <a:lnTo>
                  <a:pt x="5" y="143"/>
                </a:lnTo>
                <a:lnTo>
                  <a:pt x="7" y="145"/>
                </a:lnTo>
                <a:lnTo>
                  <a:pt x="9" y="146"/>
                </a:lnTo>
                <a:lnTo>
                  <a:pt x="12" y="148"/>
                </a:lnTo>
                <a:lnTo>
                  <a:pt x="16" y="148"/>
                </a:lnTo>
                <a:lnTo>
                  <a:pt x="19" y="148"/>
                </a:lnTo>
                <a:lnTo>
                  <a:pt x="22" y="148"/>
                </a:lnTo>
                <a:lnTo>
                  <a:pt x="27" y="146"/>
                </a:lnTo>
                <a:lnTo>
                  <a:pt x="29" y="144"/>
                </a:lnTo>
                <a:lnTo>
                  <a:pt x="85" y="64"/>
                </a:lnTo>
                <a:lnTo>
                  <a:pt x="86" y="64"/>
                </a:lnTo>
                <a:lnTo>
                  <a:pt x="87" y="64"/>
                </a:lnTo>
                <a:lnTo>
                  <a:pt x="87" y="65"/>
                </a:lnTo>
                <a:lnTo>
                  <a:pt x="87" y="66"/>
                </a:lnTo>
                <a:lnTo>
                  <a:pt x="32" y="154"/>
                </a:lnTo>
                <a:lnTo>
                  <a:pt x="31" y="157"/>
                </a:lnTo>
                <a:lnTo>
                  <a:pt x="31" y="160"/>
                </a:lnTo>
                <a:lnTo>
                  <a:pt x="31" y="164"/>
                </a:lnTo>
                <a:lnTo>
                  <a:pt x="32" y="167"/>
                </a:lnTo>
                <a:lnTo>
                  <a:pt x="34" y="170"/>
                </a:lnTo>
                <a:lnTo>
                  <a:pt x="35" y="173"/>
                </a:lnTo>
                <a:lnTo>
                  <a:pt x="37" y="175"/>
                </a:lnTo>
                <a:lnTo>
                  <a:pt x="39" y="177"/>
                </a:lnTo>
                <a:lnTo>
                  <a:pt x="42" y="178"/>
                </a:lnTo>
                <a:lnTo>
                  <a:pt x="46" y="179"/>
                </a:lnTo>
                <a:lnTo>
                  <a:pt x="49" y="180"/>
                </a:lnTo>
                <a:lnTo>
                  <a:pt x="54" y="180"/>
                </a:lnTo>
                <a:lnTo>
                  <a:pt x="57" y="179"/>
                </a:lnTo>
                <a:lnTo>
                  <a:pt x="61" y="178"/>
                </a:lnTo>
                <a:lnTo>
                  <a:pt x="62" y="176"/>
                </a:lnTo>
                <a:lnTo>
                  <a:pt x="65" y="175"/>
                </a:lnTo>
                <a:lnTo>
                  <a:pt x="67" y="174"/>
                </a:lnTo>
                <a:lnTo>
                  <a:pt x="68" y="171"/>
                </a:lnTo>
                <a:lnTo>
                  <a:pt x="101" y="74"/>
                </a:lnTo>
                <a:lnTo>
                  <a:pt x="102" y="73"/>
                </a:lnTo>
                <a:lnTo>
                  <a:pt x="105" y="71"/>
                </a:lnTo>
                <a:lnTo>
                  <a:pt x="105" y="73"/>
                </a:lnTo>
                <a:lnTo>
                  <a:pt x="106" y="73"/>
                </a:lnTo>
                <a:lnTo>
                  <a:pt x="106" y="74"/>
                </a:lnTo>
                <a:lnTo>
                  <a:pt x="107" y="74"/>
                </a:lnTo>
                <a:lnTo>
                  <a:pt x="107" y="75"/>
                </a:lnTo>
                <a:lnTo>
                  <a:pt x="78" y="176"/>
                </a:lnTo>
                <a:lnTo>
                  <a:pt x="78" y="178"/>
                </a:lnTo>
                <a:lnTo>
                  <a:pt x="78" y="181"/>
                </a:lnTo>
                <a:lnTo>
                  <a:pt x="79" y="184"/>
                </a:lnTo>
                <a:lnTo>
                  <a:pt x="79" y="187"/>
                </a:lnTo>
                <a:lnTo>
                  <a:pt x="80" y="188"/>
                </a:lnTo>
                <a:lnTo>
                  <a:pt x="81" y="191"/>
                </a:lnTo>
                <a:lnTo>
                  <a:pt x="84" y="193"/>
                </a:lnTo>
                <a:lnTo>
                  <a:pt x="85" y="195"/>
                </a:lnTo>
                <a:lnTo>
                  <a:pt x="89" y="197"/>
                </a:lnTo>
                <a:lnTo>
                  <a:pt x="92" y="199"/>
                </a:lnTo>
                <a:lnTo>
                  <a:pt x="97" y="200"/>
                </a:lnTo>
                <a:lnTo>
                  <a:pt x="100" y="201"/>
                </a:lnTo>
                <a:lnTo>
                  <a:pt x="104" y="201"/>
                </a:lnTo>
                <a:lnTo>
                  <a:pt x="107" y="200"/>
                </a:lnTo>
                <a:lnTo>
                  <a:pt x="111" y="198"/>
                </a:lnTo>
                <a:lnTo>
                  <a:pt x="115" y="197"/>
                </a:lnTo>
                <a:lnTo>
                  <a:pt x="118" y="195"/>
                </a:lnTo>
                <a:lnTo>
                  <a:pt x="120" y="191"/>
                </a:lnTo>
                <a:lnTo>
                  <a:pt x="121" y="189"/>
                </a:lnTo>
                <a:lnTo>
                  <a:pt x="124" y="186"/>
                </a:lnTo>
                <a:lnTo>
                  <a:pt x="127" y="78"/>
                </a:lnTo>
                <a:lnTo>
                  <a:pt x="127" y="77"/>
                </a:lnTo>
                <a:lnTo>
                  <a:pt x="127" y="76"/>
                </a:lnTo>
                <a:lnTo>
                  <a:pt x="128" y="76"/>
                </a:lnTo>
                <a:lnTo>
                  <a:pt x="129" y="76"/>
                </a:lnTo>
                <a:lnTo>
                  <a:pt x="130" y="76"/>
                </a:lnTo>
                <a:lnTo>
                  <a:pt x="131" y="76"/>
                </a:lnTo>
                <a:lnTo>
                  <a:pt x="132" y="77"/>
                </a:lnTo>
                <a:lnTo>
                  <a:pt x="132" y="78"/>
                </a:lnTo>
                <a:lnTo>
                  <a:pt x="136" y="186"/>
                </a:lnTo>
                <a:lnTo>
                  <a:pt x="137" y="189"/>
                </a:lnTo>
                <a:lnTo>
                  <a:pt x="139" y="191"/>
                </a:lnTo>
                <a:lnTo>
                  <a:pt x="141" y="195"/>
                </a:lnTo>
                <a:lnTo>
                  <a:pt x="145" y="197"/>
                </a:lnTo>
                <a:lnTo>
                  <a:pt x="148" y="198"/>
                </a:lnTo>
                <a:lnTo>
                  <a:pt x="151" y="200"/>
                </a:lnTo>
                <a:lnTo>
                  <a:pt x="156" y="201"/>
                </a:lnTo>
                <a:lnTo>
                  <a:pt x="159" y="201"/>
                </a:lnTo>
                <a:lnTo>
                  <a:pt x="162" y="200"/>
                </a:lnTo>
                <a:lnTo>
                  <a:pt x="167" y="199"/>
                </a:lnTo>
                <a:lnTo>
                  <a:pt x="170" y="197"/>
                </a:lnTo>
                <a:lnTo>
                  <a:pt x="174" y="195"/>
                </a:lnTo>
                <a:lnTo>
                  <a:pt x="176" y="193"/>
                </a:lnTo>
                <a:lnTo>
                  <a:pt x="177" y="191"/>
                </a:lnTo>
                <a:lnTo>
                  <a:pt x="178" y="188"/>
                </a:lnTo>
                <a:lnTo>
                  <a:pt x="179" y="187"/>
                </a:lnTo>
                <a:lnTo>
                  <a:pt x="180" y="184"/>
                </a:lnTo>
                <a:lnTo>
                  <a:pt x="181" y="181"/>
                </a:lnTo>
                <a:lnTo>
                  <a:pt x="181" y="178"/>
                </a:lnTo>
                <a:lnTo>
                  <a:pt x="181" y="176"/>
                </a:lnTo>
                <a:lnTo>
                  <a:pt x="152" y="75"/>
                </a:lnTo>
                <a:lnTo>
                  <a:pt x="152" y="74"/>
                </a:lnTo>
                <a:lnTo>
                  <a:pt x="154" y="73"/>
                </a:lnTo>
                <a:lnTo>
                  <a:pt x="155" y="73"/>
                </a:lnTo>
                <a:lnTo>
                  <a:pt x="155" y="71"/>
                </a:lnTo>
                <a:lnTo>
                  <a:pt x="157" y="73"/>
                </a:lnTo>
                <a:lnTo>
                  <a:pt x="157" y="74"/>
                </a:lnTo>
                <a:lnTo>
                  <a:pt x="191" y="171"/>
                </a:lnTo>
                <a:lnTo>
                  <a:pt x="192" y="174"/>
                </a:lnTo>
                <a:lnTo>
                  <a:pt x="193" y="175"/>
                </a:lnTo>
                <a:lnTo>
                  <a:pt x="196" y="176"/>
                </a:lnTo>
                <a:lnTo>
                  <a:pt x="198" y="178"/>
                </a:lnTo>
                <a:lnTo>
                  <a:pt x="201" y="179"/>
                </a:lnTo>
                <a:lnTo>
                  <a:pt x="206" y="180"/>
                </a:lnTo>
                <a:lnTo>
                  <a:pt x="209" y="180"/>
                </a:lnTo>
                <a:lnTo>
                  <a:pt x="213" y="179"/>
                </a:lnTo>
                <a:lnTo>
                  <a:pt x="217" y="178"/>
                </a:lnTo>
                <a:lnTo>
                  <a:pt x="220" y="177"/>
                </a:lnTo>
                <a:lnTo>
                  <a:pt x="221" y="175"/>
                </a:lnTo>
                <a:lnTo>
                  <a:pt x="223" y="173"/>
                </a:lnTo>
                <a:lnTo>
                  <a:pt x="226" y="170"/>
                </a:lnTo>
                <a:lnTo>
                  <a:pt x="227" y="167"/>
                </a:lnTo>
                <a:lnTo>
                  <a:pt x="227" y="164"/>
                </a:lnTo>
                <a:lnTo>
                  <a:pt x="227" y="160"/>
                </a:lnTo>
                <a:lnTo>
                  <a:pt x="227" y="157"/>
                </a:lnTo>
                <a:lnTo>
                  <a:pt x="226" y="154"/>
                </a:lnTo>
                <a:lnTo>
                  <a:pt x="172" y="66"/>
                </a:lnTo>
                <a:lnTo>
                  <a:pt x="171" y="66"/>
                </a:lnTo>
                <a:lnTo>
                  <a:pt x="171" y="65"/>
                </a:lnTo>
                <a:lnTo>
                  <a:pt x="172" y="64"/>
                </a:lnTo>
                <a:lnTo>
                  <a:pt x="174" y="64"/>
                </a:lnTo>
                <a:lnTo>
                  <a:pt x="175" y="64"/>
                </a:lnTo>
                <a:lnTo>
                  <a:pt x="229" y="144"/>
                </a:lnTo>
                <a:lnTo>
                  <a:pt x="231" y="145"/>
                </a:lnTo>
                <a:lnTo>
                  <a:pt x="232" y="146"/>
                </a:lnTo>
                <a:lnTo>
                  <a:pt x="235" y="147"/>
                </a:lnTo>
                <a:lnTo>
                  <a:pt x="237" y="148"/>
                </a:lnTo>
                <a:lnTo>
                  <a:pt x="240" y="148"/>
                </a:lnTo>
                <a:lnTo>
                  <a:pt x="243" y="148"/>
                </a:lnTo>
                <a:lnTo>
                  <a:pt x="247" y="148"/>
                </a:lnTo>
                <a:lnTo>
                  <a:pt x="250" y="146"/>
                </a:lnTo>
                <a:lnTo>
                  <a:pt x="252" y="145"/>
                </a:lnTo>
                <a:lnTo>
                  <a:pt x="255" y="143"/>
                </a:lnTo>
                <a:lnTo>
                  <a:pt x="256" y="141"/>
                </a:lnTo>
                <a:lnTo>
                  <a:pt x="257" y="139"/>
                </a:lnTo>
                <a:lnTo>
                  <a:pt x="258" y="136"/>
                </a:lnTo>
                <a:lnTo>
                  <a:pt x="259" y="134"/>
                </a:lnTo>
                <a:lnTo>
                  <a:pt x="259" y="130"/>
                </a:lnTo>
                <a:lnTo>
                  <a:pt x="258" y="127"/>
                </a:lnTo>
                <a:lnTo>
                  <a:pt x="257" y="124"/>
                </a:lnTo>
                <a:lnTo>
                  <a:pt x="256" y="121"/>
                </a:lnTo>
                <a:close/>
              </a:path>
            </a:pathLst>
          </a:custGeom>
          <a:solidFill>
            <a:srgbClr val="0067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6" name="Freeform 67"/>
          <p:cNvSpPr>
            <a:spLocks/>
          </p:cNvSpPr>
          <p:nvPr/>
        </p:nvSpPr>
        <p:spPr bwMode="auto">
          <a:xfrm>
            <a:off x="6550269" y="3841111"/>
            <a:ext cx="52238" cy="72330"/>
          </a:xfrm>
          <a:custGeom>
            <a:avLst/>
            <a:gdLst>
              <a:gd name="T0" fmla="*/ 2147483647 w 197"/>
              <a:gd name="T1" fmla="*/ 2147483647 h 272"/>
              <a:gd name="T2" fmla="*/ 2147483647 w 197"/>
              <a:gd name="T3" fmla="*/ 2147483647 h 272"/>
              <a:gd name="T4" fmla="*/ 2147483647 w 197"/>
              <a:gd name="T5" fmla="*/ 2147483647 h 272"/>
              <a:gd name="T6" fmla="*/ 2147483647 w 197"/>
              <a:gd name="T7" fmla="*/ 2147483647 h 272"/>
              <a:gd name="T8" fmla="*/ 2147483647 w 197"/>
              <a:gd name="T9" fmla="*/ 2147483647 h 272"/>
              <a:gd name="T10" fmla="*/ 2147483647 w 197"/>
              <a:gd name="T11" fmla="*/ 2147483647 h 272"/>
              <a:gd name="T12" fmla="*/ 2147483647 w 197"/>
              <a:gd name="T13" fmla="*/ 2147483647 h 272"/>
              <a:gd name="T14" fmla="*/ 2147483647 w 197"/>
              <a:gd name="T15" fmla="*/ 2147483647 h 272"/>
              <a:gd name="T16" fmla="*/ 2147483647 w 197"/>
              <a:gd name="T17" fmla="*/ 2147483647 h 272"/>
              <a:gd name="T18" fmla="*/ 2147483647 w 197"/>
              <a:gd name="T19" fmla="*/ 2147483647 h 272"/>
              <a:gd name="T20" fmla="*/ 2147483647 w 197"/>
              <a:gd name="T21" fmla="*/ 2147483647 h 272"/>
              <a:gd name="T22" fmla="*/ 2147483647 w 197"/>
              <a:gd name="T23" fmla="*/ 2147483647 h 272"/>
              <a:gd name="T24" fmla="*/ 2147483647 w 197"/>
              <a:gd name="T25" fmla="*/ 2147483647 h 272"/>
              <a:gd name="T26" fmla="*/ 2147483647 w 197"/>
              <a:gd name="T27" fmla="*/ 2147483647 h 272"/>
              <a:gd name="T28" fmla="*/ 2147483647 w 197"/>
              <a:gd name="T29" fmla="*/ 2147483647 h 272"/>
              <a:gd name="T30" fmla="*/ 2147483647 w 197"/>
              <a:gd name="T31" fmla="*/ 2147483647 h 272"/>
              <a:gd name="T32" fmla="*/ 2147483647 w 197"/>
              <a:gd name="T33" fmla="*/ 2147483647 h 272"/>
              <a:gd name="T34" fmla="*/ 2147483647 w 197"/>
              <a:gd name="T35" fmla="*/ 2147483647 h 272"/>
              <a:gd name="T36" fmla="*/ 2147483647 w 197"/>
              <a:gd name="T37" fmla="*/ 2147483647 h 272"/>
              <a:gd name="T38" fmla="*/ 2147483647 w 197"/>
              <a:gd name="T39" fmla="*/ 2147483647 h 272"/>
              <a:gd name="T40" fmla="*/ 2147483647 w 197"/>
              <a:gd name="T41" fmla="*/ 2147483647 h 272"/>
              <a:gd name="T42" fmla="*/ 2147483647 w 197"/>
              <a:gd name="T43" fmla="*/ 2147483647 h 272"/>
              <a:gd name="T44" fmla="*/ 2147483647 w 197"/>
              <a:gd name="T45" fmla="*/ 2147483647 h 272"/>
              <a:gd name="T46" fmla="*/ 2147483647 w 197"/>
              <a:gd name="T47" fmla="*/ 2147483647 h 272"/>
              <a:gd name="T48" fmla="*/ 2147483647 w 197"/>
              <a:gd name="T49" fmla="*/ 2147483647 h 272"/>
              <a:gd name="T50" fmla="*/ 2147483647 w 197"/>
              <a:gd name="T51" fmla="*/ 2147483647 h 272"/>
              <a:gd name="T52" fmla="*/ 2147483647 w 197"/>
              <a:gd name="T53" fmla="*/ 2147483647 h 272"/>
              <a:gd name="T54" fmla="*/ 2147483647 w 197"/>
              <a:gd name="T55" fmla="*/ 0 h 272"/>
              <a:gd name="T56" fmla="*/ 2147483647 w 197"/>
              <a:gd name="T57" fmla="*/ 2147483647 h 272"/>
              <a:gd name="T58" fmla="*/ 2147483647 w 197"/>
              <a:gd name="T59" fmla="*/ 2147483647 h 272"/>
              <a:gd name="T60" fmla="*/ 2147483647 w 197"/>
              <a:gd name="T61" fmla="*/ 2147483647 h 272"/>
              <a:gd name="T62" fmla="*/ 2147483647 w 197"/>
              <a:gd name="T63" fmla="*/ 2147483647 h 272"/>
              <a:gd name="T64" fmla="*/ 2147483647 w 197"/>
              <a:gd name="T65" fmla="*/ 2147483647 h 272"/>
              <a:gd name="T66" fmla="*/ 2147483647 w 197"/>
              <a:gd name="T67" fmla="*/ 2147483647 h 272"/>
              <a:gd name="T68" fmla="*/ 2147483647 w 197"/>
              <a:gd name="T69" fmla="*/ 2147483647 h 272"/>
              <a:gd name="T70" fmla="*/ 2147483647 w 197"/>
              <a:gd name="T71" fmla="*/ 2147483647 h 272"/>
              <a:gd name="T72" fmla="*/ 2147483647 w 197"/>
              <a:gd name="T73" fmla="*/ 2147483647 h 272"/>
              <a:gd name="T74" fmla="*/ 2147483647 w 197"/>
              <a:gd name="T75" fmla="*/ 2147483647 h 272"/>
              <a:gd name="T76" fmla="*/ 2147483647 w 197"/>
              <a:gd name="T77" fmla="*/ 2147483647 h 272"/>
              <a:gd name="T78" fmla="*/ 2147483647 w 197"/>
              <a:gd name="T79" fmla="*/ 2147483647 h 272"/>
              <a:gd name="T80" fmla="*/ 2147483647 w 197"/>
              <a:gd name="T81" fmla="*/ 2147483647 h 272"/>
              <a:gd name="T82" fmla="*/ 2147483647 w 197"/>
              <a:gd name="T83" fmla="*/ 2147483647 h 272"/>
              <a:gd name="T84" fmla="*/ 2147483647 w 197"/>
              <a:gd name="T85" fmla="*/ 2147483647 h 272"/>
              <a:gd name="T86" fmla="*/ 0 w 197"/>
              <a:gd name="T87" fmla="*/ 2147483647 h 272"/>
              <a:gd name="T88" fmla="*/ 0 w 197"/>
              <a:gd name="T89" fmla="*/ 2147483647 h 272"/>
              <a:gd name="T90" fmla="*/ 2147483647 w 197"/>
              <a:gd name="T91" fmla="*/ 2147483647 h 272"/>
              <a:gd name="T92" fmla="*/ 2147483647 w 197"/>
              <a:gd name="T93" fmla="*/ 2147483647 h 272"/>
              <a:gd name="T94" fmla="*/ 2147483647 w 197"/>
              <a:gd name="T95" fmla="*/ 2147483647 h 272"/>
              <a:gd name="T96" fmla="*/ 2147483647 w 197"/>
              <a:gd name="T97" fmla="*/ 2147483647 h 272"/>
              <a:gd name="T98" fmla="*/ 2147483647 w 197"/>
              <a:gd name="T99" fmla="*/ 2147483647 h 272"/>
              <a:gd name="T100" fmla="*/ 2147483647 w 197"/>
              <a:gd name="T101" fmla="*/ 2147483647 h 272"/>
              <a:gd name="T102" fmla="*/ 2147483647 w 197"/>
              <a:gd name="T103" fmla="*/ 2147483647 h 272"/>
              <a:gd name="T104" fmla="*/ 2147483647 w 197"/>
              <a:gd name="T105" fmla="*/ 2147483647 h 272"/>
              <a:gd name="T106" fmla="*/ 2147483647 w 197"/>
              <a:gd name="T107" fmla="*/ 2147483647 h 272"/>
              <a:gd name="T108" fmla="*/ 2147483647 w 197"/>
              <a:gd name="T109" fmla="*/ 2147483647 h 2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7"/>
              <a:gd name="T166" fmla="*/ 0 h 272"/>
              <a:gd name="T167" fmla="*/ 197 w 197"/>
              <a:gd name="T168" fmla="*/ 272 h 27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7" h="272">
                <a:moveTo>
                  <a:pt x="98" y="272"/>
                </a:moveTo>
                <a:lnTo>
                  <a:pt x="102" y="271"/>
                </a:lnTo>
                <a:lnTo>
                  <a:pt x="106" y="270"/>
                </a:lnTo>
                <a:lnTo>
                  <a:pt x="109" y="268"/>
                </a:lnTo>
                <a:lnTo>
                  <a:pt x="112" y="266"/>
                </a:lnTo>
                <a:lnTo>
                  <a:pt x="116" y="265"/>
                </a:lnTo>
                <a:lnTo>
                  <a:pt x="118" y="262"/>
                </a:lnTo>
                <a:lnTo>
                  <a:pt x="120" y="260"/>
                </a:lnTo>
                <a:lnTo>
                  <a:pt x="124" y="256"/>
                </a:lnTo>
                <a:lnTo>
                  <a:pt x="127" y="257"/>
                </a:lnTo>
                <a:lnTo>
                  <a:pt x="130" y="258"/>
                </a:lnTo>
                <a:lnTo>
                  <a:pt x="134" y="258"/>
                </a:lnTo>
                <a:lnTo>
                  <a:pt x="137" y="257"/>
                </a:lnTo>
                <a:lnTo>
                  <a:pt x="139" y="256"/>
                </a:lnTo>
                <a:lnTo>
                  <a:pt x="142" y="256"/>
                </a:lnTo>
                <a:lnTo>
                  <a:pt x="145" y="254"/>
                </a:lnTo>
                <a:lnTo>
                  <a:pt x="147" y="253"/>
                </a:lnTo>
                <a:lnTo>
                  <a:pt x="149" y="252"/>
                </a:lnTo>
                <a:lnTo>
                  <a:pt x="150" y="250"/>
                </a:lnTo>
                <a:lnTo>
                  <a:pt x="142" y="174"/>
                </a:lnTo>
                <a:lnTo>
                  <a:pt x="185" y="223"/>
                </a:lnTo>
                <a:lnTo>
                  <a:pt x="197" y="223"/>
                </a:lnTo>
                <a:lnTo>
                  <a:pt x="197" y="35"/>
                </a:lnTo>
                <a:lnTo>
                  <a:pt x="196" y="32"/>
                </a:lnTo>
                <a:lnTo>
                  <a:pt x="196" y="28"/>
                </a:lnTo>
                <a:lnTo>
                  <a:pt x="195" y="25"/>
                </a:lnTo>
                <a:lnTo>
                  <a:pt x="193" y="22"/>
                </a:lnTo>
                <a:lnTo>
                  <a:pt x="190" y="20"/>
                </a:lnTo>
                <a:lnTo>
                  <a:pt x="188" y="17"/>
                </a:lnTo>
                <a:lnTo>
                  <a:pt x="186" y="16"/>
                </a:lnTo>
                <a:lnTo>
                  <a:pt x="183" y="14"/>
                </a:lnTo>
                <a:lnTo>
                  <a:pt x="180" y="14"/>
                </a:lnTo>
                <a:lnTo>
                  <a:pt x="177" y="14"/>
                </a:lnTo>
                <a:lnTo>
                  <a:pt x="173" y="14"/>
                </a:lnTo>
                <a:lnTo>
                  <a:pt x="170" y="14"/>
                </a:lnTo>
                <a:lnTo>
                  <a:pt x="167" y="16"/>
                </a:lnTo>
                <a:lnTo>
                  <a:pt x="165" y="17"/>
                </a:lnTo>
                <a:lnTo>
                  <a:pt x="162" y="20"/>
                </a:lnTo>
                <a:lnTo>
                  <a:pt x="160" y="22"/>
                </a:lnTo>
                <a:lnTo>
                  <a:pt x="130" y="64"/>
                </a:lnTo>
                <a:lnTo>
                  <a:pt x="125" y="23"/>
                </a:lnTo>
                <a:lnTo>
                  <a:pt x="124" y="20"/>
                </a:lnTo>
                <a:lnTo>
                  <a:pt x="124" y="17"/>
                </a:lnTo>
                <a:lnTo>
                  <a:pt x="122" y="15"/>
                </a:lnTo>
                <a:lnTo>
                  <a:pt x="121" y="13"/>
                </a:lnTo>
                <a:lnTo>
                  <a:pt x="120" y="11"/>
                </a:lnTo>
                <a:lnTo>
                  <a:pt x="119" y="10"/>
                </a:lnTo>
                <a:lnTo>
                  <a:pt x="117" y="7"/>
                </a:lnTo>
                <a:lnTo>
                  <a:pt x="116" y="6"/>
                </a:lnTo>
                <a:lnTo>
                  <a:pt x="111" y="3"/>
                </a:lnTo>
                <a:lnTo>
                  <a:pt x="108" y="2"/>
                </a:lnTo>
                <a:lnTo>
                  <a:pt x="104" y="1"/>
                </a:lnTo>
                <a:lnTo>
                  <a:pt x="98" y="0"/>
                </a:lnTo>
                <a:lnTo>
                  <a:pt x="94" y="1"/>
                </a:lnTo>
                <a:lnTo>
                  <a:pt x="89" y="2"/>
                </a:lnTo>
                <a:lnTo>
                  <a:pt x="85" y="3"/>
                </a:lnTo>
                <a:lnTo>
                  <a:pt x="81" y="6"/>
                </a:lnTo>
                <a:lnTo>
                  <a:pt x="79" y="7"/>
                </a:lnTo>
                <a:lnTo>
                  <a:pt x="78" y="10"/>
                </a:lnTo>
                <a:lnTo>
                  <a:pt x="76" y="11"/>
                </a:lnTo>
                <a:lnTo>
                  <a:pt x="75" y="13"/>
                </a:lnTo>
                <a:lnTo>
                  <a:pt x="74" y="15"/>
                </a:lnTo>
                <a:lnTo>
                  <a:pt x="74" y="17"/>
                </a:lnTo>
                <a:lnTo>
                  <a:pt x="72" y="20"/>
                </a:lnTo>
                <a:lnTo>
                  <a:pt x="71" y="23"/>
                </a:lnTo>
                <a:lnTo>
                  <a:pt x="67" y="64"/>
                </a:lnTo>
                <a:lnTo>
                  <a:pt x="37" y="22"/>
                </a:lnTo>
                <a:lnTo>
                  <a:pt x="35" y="20"/>
                </a:lnTo>
                <a:lnTo>
                  <a:pt x="31" y="17"/>
                </a:lnTo>
                <a:lnTo>
                  <a:pt x="29" y="16"/>
                </a:lnTo>
                <a:lnTo>
                  <a:pt x="26" y="14"/>
                </a:lnTo>
                <a:lnTo>
                  <a:pt x="24" y="14"/>
                </a:lnTo>
                <a:lnTo>
                  <a:pt x="20" y="14"/>
                </a:lnTo>
                <a:lnTo>
                  <a:pt x="17" y="14"/>
                </a:lnTo>
                <a:lnTo>
                  <a:pt x="14" y="14"/>
                </a:lnTo>
                <a:lnTo>
                  <a:pt x="10" y="16"/>
                </a:lnTo>
                <a:lnTo>
                  <a:pt x="8" y="17"/>
                </a:lnTo>
                <a:lnTo>
                  <a:pt x="6" y="20"/>
                </a:lnTo>
                <a:lnTo>
                  <a:pt x="4" y="22"/>
                </a:lnTo>
                <a:lnTo>
                  <a:pt x="1" y="25"/>
                </a:lnTo>
                <a:lnTo>
                  <a:pt x="1" y="28"/>
                </a:lnTo>
                <a:lnTo>
                  <a:pt x="0" y="32"/>
                </a:lnTo>
                <a:lnTo>
                  <a:pt x="0" y="35"/>
                </a:lnTo>
                <a:lnTo>
                  <a:pt x="0" y="223"/>
                </a:lnTo>
                <a:lnTo>
                  <a:pt x="12" y="223"/>
                </a:lnTo>
                <a:lnTo>
                  <a:pt x="55" y="174"/>
                </a:lnTo>
                <a:lnTo>
                  <a:pt x="46" y="250"/>
                </a:lnTo>
                <a:lnTo>
                  <a:pt x="47" y="252"/>
                </a:lnTo>
                <a:lnTo>
                  <a:pt x="49" y="253"/>
                </a:lnTo>
                <a:lnTo>
                  <a:pt x="51" y="254"/>
                </a:lnTo>
                <a:lnTo>
                  <a:pt x="55" y="256"/>
                </a:lnTo>
                <a:lnTo>
                  <a:pt x="57" y="256"/>
                </a:lnTo>
                <a:lnTo>
                  <a:pt x="60" y="257"/>
                </a:lnTo>
                <a:lnTo>
                  <a:pt x="62" y="258"/>
                </a:lnTo>
                <a:lnTo>
                  <a:pt x="66" y="258"/>
                </a:lnTo>
                <a:lnTo>
                  <a:pt x="69" y="257"/>
                </a:lnTo>
                <a:lnTo>
                  <a:pt x="74" y="256"/>
                </a:lnTo>
                <a:lnTo>
                  <a:pt x="76" y="260"/>
                </a:lnTo>
                <a:lnTo>
                  <a:pt x="78" y="262"/>
                </a:lnTo>
                <a:lnTo>
                  <a:pt x="80" y="265"/>
                </a:lnTo>
                <a:lnTo>
                  <a:pt x="84" y="266"/>
                </a:lnTo>
                <a:lnTo>
                  <a:pt x="87" y="268"/>
                </a:lnTo>
                <a:lnTo>
                  <a:pt x="90" y="270"/>
                </a:lnTo>
                <a:lnTo>
                  <a:pt x="95" y="271"/>
                </a:lnTo>
                <a:lnTo>
                  <a:pt x="98" y="272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7" name="Freeform 68"/>
          <p:cNvSpPr>
            <a:spLocks/>
          </p:cNvSpPr>
          <p:nvPr/>
        </p:nvSpPr>
        <p:spPr bwMode="auto">
          <a:xfrm>
            <a:off x="6552946" y="3845091"/>
            <a:ext cx="45541" cy="65634"/>
          </a:xfrm>
          <a:custGeom>
            <a:avLst/>
            <a:gdLst>
              <a:gd name="T0" fmla="*/ 2147483647 w 171"/>
              <a:gd name="T1" fmla="*/ 2147483647 h 245"/>
              <a:gd name="T2" fmla="*/ 2147483647 w 171"/>
              <a:gd name="T3" fmla="*/ 2147483647 h 245"/>
              <a:gd name="T4" fmla="*/ 2147483647 w 171"/>
              <a:gd name="T5" fmla="*/ 2147483647 h 245"/>
              <a:gd name="T6" fmla="*/ 2147483647 w 171"/>
              <a:gd name="T7" fmla="*/ 2147483647 h 245"/>
              <a:gd name="T8" fmla="*/ 2147483647 w 171"/>
              <a:gd name="T9" fmla="*/ 2147483647 h 245"/>
              <a:gd name="T10" fmla="*/ 2147483647 w 171"/>
              <a:gd name="T11" fmla="*/ 2147483647 h 245"/>
              <a:gd name="T12" fmla="*/ 2147483647 w 171"/>
              <a:gd name="T13" fmla="*/ 2147483647 h 245"/>
              <a:gd name="T14" fmla="*/ 2147483647 w 171"/>
              <a:gd name="T15" fmla="*/ 2147483647 h 245"/>
              <a:gd name="T16" fmla="*/ 2147483647 w 171"/>
              <a:gd name="T17" fmla="*/ 2147483647 h 245"/>
              <a:gd name="T18" fmla="*/ 2147483647 w 171"/>
              <a:gd name="T19" fmla="*/ 2147483647 h 245"/>
              <a:gd name="T20" fmla="*/ 2147483647 w 171"/>
              <a:gd name="T21" fmla="*/ 2147483647 h 245"/>
              <a:gd name="T22" fmla="*/ 2147483647 w 171"/>
              <a:gd name="T23" fmla="*/ 2147483647 h 245"/>
              <a:gd name="T24" fmla="*/ 2147483647 w 171"/>
              <a:gd name="T25" fmla="*/ 2147483647 h 245"/>
              <a:gd name="T26" fmla="*/ 2147483647 w 171"/>
              <a:gd name="T27" fmla="*/ 2147483647 h 245"/>
              <a:gd name="T28" fmla="*/ 2147483647 w 171"/>
              <a:gd name="T29" fmla="*/ 2147483647 h 245"/>
              <a:gd name="T30" fmla="*/ 2147483647 w 171"/>
              <a:gd name="T31" fmla="*/ 2147483647 h 245"/>
              <a:gd name="T32" fmla="*/ 2147483647 w 171"/>
              <a:gd name="T33" fmla="*/ 2147483647 h 245"/>
              <a:gd name="T34" fmla="*/ 2147483647 w 171"/>
              <a:gd name="T35" fmla="*/ 2147483647 h 245"/>
              <a:gd name="T36" fmla="*/ 2147483647 w 171"/>
              <a:gd name="T37" fmla="*/ 2147483647 h 245"/>
              <a:gd name="T38" fmla="*/ 2147483647 w 171"/>
              <a:gd name="T39" fmla="*/ 2147483647 h 245"/>
              <a:gd name="T40" fmla="*/ 2147483647 w 171"/>
              <a:gd name="T41" fmla="*/ 2147483647 h 245"/>
              <a:gd name="T42" fmla="*/ 2147483647 w 171"/>
              <a:gd name="T43" fmla="*/ 0 h 245"/>
              <a:gd name="T44" fmla="*/ 2147483647 w 171"/>
              <a:gd name="T45" fmla="*/ 2147483647 h 245"/>
              <a:gd name="T46" fmla="*/ 2147483647 w 171"/>
              <a:gd name="T47" fmla="*/ 2147483647 h 245"/>
              <a:gd name="T48" fmla="*/ 2147483647 w 171"/>
              <a:gd name="T49" fmla="*/ 2147483647 h 245"/>
              <a:gd name="T50" fmla="*/ 2147483647 w 171"/>
              <a:gd name="T51" fmla="*/ 2147483647 h 245"/>
              <a:gd name="T52" fmla="*/ 2147483647 w 171"/>
              <a:gd name="T53" fmla="*/ 2147483647 h 245"/>
              <a:gd name="T54" fmla="*/ 2147483647 w 171"/>
              <a:gd name="T55" fmla="*/ 2147483647 h 245"/>
              <a:gd name="T56" fmla="*/ 2147483647 w 171"/>
              <a:gd name="T57" fmla="*/ 2147483647 h 245"/>
              <a:gd name="T58" fmla="*/ 2147483647 w 171"/>
              <a:gd name="T59" fmla="*/ 2147483647 h 245"/>
              <a:gd name="T60" fmla="*/ 2147483647 w 171"/>
              <a:gd name="T61" fmla="*/ 2147483647 h 245"/>
              <a:gd name="T62" fmla="*/ 2147483647 w 171"/>
              <a:gd name="T63" fmla="*/ 2147483647 h 245"/>
              <a:gd name="T64" fmla="*/ 2147483647 w 171"/>
              <a:gd name="T65" fmla="*/ 2147483647 h 245"/>
              <a:gd name="T66" fmla="*/ 2147483647 w 171"/>
              <a:gd name="T67" fmla="*/ 2147483647 h 245"/>
              <a:gd name="T68" fmla="*/ 2147483647 w 171"/>
              <a:gd name="T69" fmla="*/ 2147483647 h 245"/>
              <a:gd name="T70" fmla="*/ 2147483647 w 171"/>
              <a:gd name="T71" fmla="*/ 2147483647 h 245"/>
              <a:gd name="T72" fmla="*/ 2147483647 w 171"/>
              <a:gd name="T73" fmla="*/ 2147483647 h 245"/>
              <a:gd name="T74" fmla="*/ 2147483647 w 171"/>
              <a:gd name="T75" fmla="*/ 2147483647 h 245"/>
              <a:gd name="T76" fmla="*/ 2147483647 w 171"/>
              <a:gd name="T77" fmla="*/ 2147483647 h 245"/>
              <a:gd name="T78" fmla="*/ 2147483647 w 171"/>
              <a:gd name="T79" fmla="*/ 2147483647 h 245"/>
              <a:gd name="T80" fmla="*/ 2147483647 w 171"/>
              <a:gd name="T81" fmla="*/ 2147483647 h 245"/>
              <a:gd name="T82" fmla="*/ 2147483647 w 171"/>
              <a:gd name="T83" fmla="*/ 2147483647 h 245"/>
              <a:gd name="T84" fmla="*/ 2147483647 w 171"/>
              <a:gd name="T85" fmla="*/ 2147483647 h 2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245"/>
              <a:gd name="T131" fmla="*/ 171 w 171"/>
              <a:gd name="T132" fmla="*/ 245 h 2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245">
                <a:moveTo>
                  <a:pt x="86" y="245"/>
                </a:moveTo>
                <a:lnTo>
                  <a:pt x="89" y="245"/>
                </a:lnTo>
                <a:lnTo>
                  <a:pt x="92" y="244"/>
                </a:lnTo>
                <a:lnTo>
                  <a:pt x="95" y="242"/>
                </a:lnTo>
                <a:lnTo>
                  <a:pt x="97" y="241"/>
                </a:lnTo>
                <a:lnTo>
                  <a:pt x="98" y="239"/>
                </a:lnTo>
                <a:lnTo>
                  <a:pt x="100" y="235"/>
                </a:lnTo>
                <a:lnTo>
                  <a:pt x="102" y="233"/>
                </a:lnTo>
                <a:lnTo>
                  <a:pt x="103" y="230"/>
                </a:lnTo>
                <a:lnTo>
                  <a:pt x="97" y="187"/>
                </a:lnTo>
                <a:lnTo>
                  <a:pt x="97" y="185"/>
                </a:lnTo>
                <a:lnTo>
                  <a:pt x="98" y="184"/>
                </a:lnTo>
                <a:lnTo>
                  <a:pt x="98" y="183"/>
                </a:lnTo>
                <a:lnTo>
                  <a:pt x="100" y="183"/>
                </a:lnTo>
                <a:lnTo>
                  <a:pt x="102" y="183"/>
                </a:lnTo>
                <a:lnTo>
                  <a:pt x="103" y="183"/>
                </a:lnTo>
                <a:lnTo>
                  <a:pt x="104" y="184"/>
                </a:lnTo>
                <a:lnTo>
                  <a:pt x="104" y="185"/>
                </a:lnTo>
                <a:lnTo>
                  <a:pt x="108" y="225"/>
                </a:lnTo>
                <a:lnTo>
                  <a:pt x="109" y="227"/>
                </a:lnTo>
                <a:lnTo>
                  <a:pt x="110" y="229"/>
                </a:lnTo>
                <a:lnTo>
                  <a:pt x="112" y="230"/>
                </a:lnTo>
                <a:lnTo>
                  <a:pt x="114" y="231"/>
                </a:lnTo>
                <a:lnTo>
                  <a:pt x="116" y="232"/>
                </a:lnTo>
                <a:lnTo>
                  <a:pt x="119" y="232"/>
                </a:lnTo>
                <a:lnTo>
                  <a:pt x="123" y="232"/>
                </a:lnTo>
                <a:lnTo>
                  <a:pt x="125" y="231"/>
                </a:lnTo>
                <a:lnTo>
                  <a:pt x="114" y="137"/>
                </a:lnTo>
                <a:lnTo>
                  <a:pt x="127" y="137"/>
                </a:lnTo>
                <a:lnTo>
                  <a:pt x="149" y="163"/>
                </a:lnTo>
                <a:lnTo>
                  <a:pt x="149" y="121"/>
                </a:lnTo>
                <a:lnTo>
                  <a:pt x="149" y="120"/>
                </a:lnTo>
                <a:lnTo>
                  <a:pt x="150" y="119"/>
                </a:lnTo>
                <a:lnTo>
                  <a:pt x="151" y="118"/>
                </a:lnTo>
                <a:lnTo>
                  <a:pt x="154" y="118"/>
                </a:lnTo>
                <a:lnTo>
                  <a:pt x="155" y="118"/>
                </a:lnTo>
                <a:lnTo>
                  <a:pt x="156" y="119"/>
                </a:lnTo>
                <a:lnTo>
                  <a:pt x="156" y="120"/>
                </a:lnTo>
                <a:lnTo>
                  <a:pt x="156" y="121"/>
                </a:lnTo>
                <a:lnTo>
                  <a:pt x="156" y="172"/>
                </a:lnTo>
                <a:lnTo>
                  <a:pt x="171" y="190"/>
                </a:lnTo>
                <a:lnTo>
                  <a:pt x="171" y="22"/>
                </a:lnTo>
                <a:lnTo>
                  <a:pt x="171" y="19"/>
                </a:lnTo>
                <a:lnTo>
                  <a:pt x="170" y="17"/>
                </a:lnTo>
                <a:lnTo>
                  <a:pt x="168" y="14"/>
                </a:lnTo>
                <a:lnTo>
                  <a:pt x="167" y="13"/>
                </a:lnTo>
                <a:lnTo>
                  <a:pt x="165" y="13"/>
                </a:lnTo>
                <a:lnTo>
                  <a:pt x="163" y="13"/>
                </a:lnTo>
                <a:lnTo>
                  <a:pt x="161" y="13"/>
                </a:lnTo>
                <a:lnTo>
                  <a:pt x="160" y="14"/>
                </a:lnTo>
                <a:lnTo>
                  <a:pt x="159" y="15"/>
                </a:lnTo>
                <a:lnTo>
                  <a:pt x="158" y="17"/>
                </a:lnTo>
                <a:lnTo>
                  <a:pt x="119" y="70"/>
                </a:lnTo>
                <a:lnTo>
                  <a:pt x="107" y="70"/>
                </a:lnTo>
                <a:lnTo>
                  <a:pt x="99" y="11"/>
                </a:lnTo>
                <a:lnTo>
                  <a:pt x="99" y="9"/>
                </a:lnTo>
                <a:lnTo>
                  <a:pt x="98" y="7"/>
                </a:lnTo>
                <a:lnTo>
                  <a:pt x="96" y="3"/>
                </a:lnTo>
                <a:lnTo>
                  <a:pt x="95" y="2"/>
                </a:lnTo>
                <a:lnTo>
                  <a:pt x="93" y="1"/>
                </a:lnTo>
                <a:lnTo>
                  <a:pt x="90" y="1"/>
                </a:lnTo>
                <a:lnTo>
                  <a:pt x="88" y="0"/>
                </a:lnTo>
                <a:lnTo>
                  <a:pt x="86" y="0"/>
                </a:lnTo>
                <a:lnTo>
                  <a:pt x="84" y="0"/>
                </a:lnTo>
                <a:lnTo>
                  <a:pt x="82" y="1"/>
                </a:lnTo>
                <a:lnTo>
                  <a:pt x="79" y="1"/>
                </a:lnTo>
                <a:lnTo>
                  <a:pt x="77" y="2"/>
                </a:lnTo>
                <a:lnTo>
                  <a:pt x="76" y="3"/>
                </a:lnTo>
                <a:lnTo>
                  <a:pt x="74" y="7"/>
                </a:lnTo>
                <a:lnTo>
                  <a:pt x="74" y="9"/>
                </a:lnTo>
                <a:lnTo>
                  <a:pt x="73" y="11"/>
                </a:lnTo>
                <a:lnTo>
                  <a:pt x="65" y="70"/>
                </a:lnTo>
                <a:lnTo>
                  <a:pt x="53" y="70"/>
                </a:lnTo>
                <a:lnTo>
                  <a:pt x="14" y="17"/>
                </a:lnTo>
                <a:lnTo>
                  <a:pt x="14" y="15"/>
                </a:lnTo>
                <a:lnTo>
                  <a:pt x="12" y="14"/>
                </a:lnTo>
                <a:lnTo>
                  <a:pt x="12" y="13"/>
                </a:lnTo>
                <a:lnTo>
                  <a:pt x="9" y="13"/>
                </a:lnTo>
                <a:lnTo>
                  <a:pt x="7" y="13"/>
                </a:lnTo>
                <a:lnTo>
                  <a:pt x="6" y="13"/>
                </a:lnTo>
                <a:lnTo>
                  <a:pt x="4" y="14"/>
                </a:lnTo>
                <a:lnTo>
                  <a:pt x="2" y="17"/>
                </a:lnTo>
                <a:lnTo>
                  <a:pt x="2" y="19"/>
                </a:lnTo>
                <a:lnTo>
                  <a:pt x="0" y="22"/>
                </a:lnTo>
                <a:lnTo>
                  <a:pt x="0" y="190"/>
                </a:lnTo>
                <a:lnTo>
                  <a:pt x="16" y="172"/>
                </a:lnTo>
                <a:lnTo>
                  <a:pt x="16" y="121"/>
                </a:lnTo>
                <a:lnTo>
                  <a:pt x="16" y="120"/>
                </a:lnTo>
                <a:lnTo>
                  <a:pt x="16" y="119"/>
                </a:lnTo>
                <a:lnTo>
                  <a:pt x="18" y="118"/>
                </a:lnTo>
                <a:lnTo>
                  <a:pt x="19" y="118"/>
                </a:lnTo>
                <a:lnTo>
                  <a:pt x="20" y="118"/>
                </a:lnTo>
                <a:lnTo>
                  <a:pt x="22" y="119"/>
                </a:lnTo>
                <a:lnTo>
                  <a:pt x="23" y="120"/>
                </a:lnTo>
                <a:lnTo>
                  <a:pt x="23" y="121"/>
                </a:lnTo>
                <a:lnTo>
                  <a:pt x="23" y="163"/>
                </a:lnTo>
                <a:lnTo>
                  <a:pt x="46" y="137"/>
                </a:lnTo>
                <a:lnTo>
                  <a:pt x="58" y="137"/>
                </a:lnTo>
                <a:lnTo>
                  <a:pt x="47" y="231"/>
                </a:lnTo>
                <a:lnTo>
                  <a:pt x="49" y="232"/>
                </a:lnTo>
                <a:lnTo>
                  <a:pt x="54" y="232"/>
                </a:lnTo>
                <a:lnTo>
                  <a:pt x="56" y="232"/>
                </a:lnTo>
                <a:lnTo>
                  <a:pt x="59" y="231"/>
                </a:lnTo>
                <a:lnTo>
                  <a:pt x="60" y="230"/>
                </a:lnTo>
                <a:lnTo>
                  <a:pt x="62" y="229"/>
                </a:lnTo>
                <a:lnTo>
                  <a:pt x="63" y="227"/>
                </a:lnTo>
                <a:lnTo>
                  <a:pt x="64" y="225"/>
                </a:lnTo>
                <a:lnTo>
                  <a:pt x="68" y="185"/>
                </a:lnTo>
                <a:lnTo>
                  <a:pt x="68" y="184"/>
                </a:lnTo>
                <a:lnTo>
                  <a:pt x="69" y="183"/>
                </a:lnTo>
                <a:lnTo>
                  <a:pt x="70" y="183"/>
                </a:lnTo>
                <a:lnTo>
                  <a:pt x="72" y="183"/>
                </a:lnTo>
                <a:lnTo>
                  <a:pt x="74" y="183"/>
                </a:lnTo>
                <a:lnTo>
                  <a:pt x="75" y="184"/>
                </a:lnTo>
                <a:lnTo>
                  <a:pt x="75" y="185"/>
                </a:lnTo>
                <a:lnTo>
                  <a:pt x="75" y="187"/>
                </a:lnTo>
                <a:lnTo>
                  <a:pt x="70" y="230"/>
                </a:lnTo>
                <a:lnTo>
                  <a:pt x="70" y="233"/>
                </a:lnTo>
                <a:lnTo>
                  <a:pt x="72" y="235"/>
                </a:lnTo>
                <a:lnTo>
                  <a:pt x="74" y="239"/>
                </a:lnTo>
                <a:lnTo>
                  <a:pt x="76" y="241"/>
                </a:lnTo>
                <a:lnTo>
                  <a:pt x="78" y="242"/>
                </a:lnTo>
                <a:lnTo>
                  <a:pt x="80" y="244"/>
                </a:lnTo>
                <a:lnTo>
                  <a:pt x="84" y="245"/>
                </a:lnTo>
                <a:lnTo>
                  <a:pt x="86" y="245"/>
                </a:lnTo>
                <a:close/>
              </a:path>
            </a:pathLst>
          </a:custGeom>
          <a:solidFill>
            <a:srgbClr val="AEA7A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8" name="Freeform 69"/>
          <p:cNvSpPr>
            <a:spLocks/>
          </p:cNvSpPr>
          <p:nvPr/>
        </p:nvSpPr>
        <p:spPr bwMode="auto">
          <a:xfrm>
            <a:off x="6574379" y="3846432"/>
            <a:ext cx="4018" cy="4018"/>
          </a:xfrm>
          <a:custGeom>
            <a:avLst/>
            <a:gdLst>
              <a:gd name="T0" fmla="*/ 2147483647 w 13"/>
              <a:gd name="T1" fmla="*/ 2147483647 h 14"/>
              <a:gd name="T2" fmla="*/ 2147483647 w 13"/>
              <a:gd name="T3" fmla="*/ 2147483647 h 14"/>
              <a:gd name="T4" fmla="*/ 2147483647 w 13"/>
              <a:gd name="T5" fmla="*/ 2147483647 h 14"/>
              <a:gd name="T6" fmla="*/ 2147483647 w 13"/>
              <a:gd name="T7" fmla="*/ 2147483647 h 14"/>
              <a:gd name="T8" fmla="*/ 2147483647 w 13"/>
              <a:gd name="T9" fmla="*/ 2147483647 h 14"/>
              <a:gd name="T10" fmla="*/ 2147483647 w 13"/>
              <a:gd name="T11" fmla="*/ 2147483647 h 14"/>
              <a:gd name="T12" fmla="*/ 2147483647 w 13"/>
              <a:gd name="T13" fmla="*/ 0 h 14"/>
              <a:gd name="T14" fmla="*/ 2147483647 w 13"/>
              <a:gd name="T15" fmla="*/ 0 h 14"/>
              <a:gd name="T16" fmla="*/ 2147483647 w 13"/>
              <a:gd name="T17" fmla="*/ 0 h 14"/>
              <a:gd name="T18" fmla="*/ 2147483647 w 13"/>
              <a:gd name="T19" fmla="*/ 0 h 14"/>
              <a:gd name="T20" fmla="*/ 2147483647 w 13"/>
              <a:gd name="T21" fmla="*/ 0 h 14"/>
              <a:gd name="T22" fmla="*/ 2147483647 w 13"/>
              <a:gd name="T23" fmla="*/ 2147483647 h 14"/>
              <a:gd name="T24" fmla="*/ 2147483647 w 13"/>
              <a:gd name="T25" fmla="*/ 2147483647 h 14"/>
              <a:gd name="T26" fmla="*/ 2147483647 w 13"/>
              <a:gd name="T27" fmla="*/ 2147483647 h 14"/>
              <a:gd name="T28" fmla="*/ 0 w 13"/>
              <a:gd name="T29" fmla="*/ 2147483647 h 14"/>
              <a:gd name="T30" fmla="*/ 0 w 13"/>
              <a:gd name="T31" fmla="*/ 2147483647 h 14"/>
              <a:gd name="T32" fmla="*/ 0 w 13"/>
              <a:gd name="T33" fmla="*/ 2147483647 h 14"/>
              <a:gd name="T34" fmla="*/ 2147483647 w 13"/>
              <a:gd name="T35" fmla="*/ 2147483647 h 14"/>
              <a:gd name="T36" fmla="*/ 2147483647 w 13"/>
              <a:gd name="T37" fmla="*/ 2147483647 h 14"/>
              <a:gd name="T38" fmla="*/ 2147483647 w 13"/>
              <a:gd name="T39" fmla="*/ 2147483647 h 14"/>
              <a:gd name="T40" fmla="*/ 2147483647 w 13"/>
              <a:gd name="T41" fmla="*/ 2147483647 h 14"/>
              <a:gd name="T42" fmla="*/ 2147483647 w 13"/>
              <a:gd name="T43" fmla="*/ 2147483647 h 14"/>
              <a:gd name="T44" fmla="*/ 2147483647 w 13"/>
              <a:gd name="T45" fmla="*/ 2147483647 h 14"/>
              <a:gd name="T46" fmla="*/ 2147483647 w 13"/>
              <a:gd name="T47" fmla="*/ 2147483647 h 14"/>
              <a:gd name="T48" fmla="*/ 2147483647 w 13"/>
              <a:gd name="T49" fmla="*/ 2147483647 h 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"/>
              <a:gd name="T76" fmla="*/ 0 h 14"/>
              <a:gd name="T77" fmla="*/ 13 w 13"/>
              <a:gd name="T78" fmla="*/ 14 h 1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" h="14">
                <a:moveTo>
                  <a:pt x="10" y="10"/>
                </a:moveTo>
                <a:lnTo>
                  <a:pt x="12" y="6"/>
                </a:lnTo>
                <a:lnTo>
                  <a:pt x="13" y="4"/>
                </a:lnTo>
                <a:lnTo>
                  <a:pt x="13" y="3"/>
                </a:lnTo>
                <a:lnTo>
                  <a:pt x="13" y="2"/>
                </a:lnTo>
                <a:lnTo>
                  <a:pt x="12" y="1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5" y="2"/>
                </a:lnTo>
                <a:lnTo>
                  <a:pt x="3" y="4"/>
                </a:lnTo>
                <a:lnTo>
                  <a:pt x="2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2" y="13"/>
                </a:lnTo>
                <a:lnTo>
                  <a:pt x="2" y="14"/>
                </a:lnTo>
                <a:lnTo>
                  <a:pt x="3" y="14"/>
                </a:lnTo>
                <a:lnTo>
                  <a:pt x="4" y="14"/>
                </a:lnTo>
                <a:lnTo>
                  <a:pt x="6" y="13"/>
                </a:lnTo>
                <a:lnTo>
                  <a:pt x="8" y="12"/>
                </a:lnTo>
                <a:lnTo>
                  <a:pt x="10" y="10"/>
                </a:lnTo>
                <a:close/>
              </a:path>
            </a:pathLst>
          </a:custGeom>
          <a:solidFill>
            <a:srgbClr val="19151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A" sz="2025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9" name="Text Box 70"/>
          <p:cNvSpPr txBox="1">
            <a:spLocks noChangeArrowheads="1"/>
          </p:cNvSpPr>
          <p:nvPr/>
        </p:nvSpPr>
        <p:spPr bwMode="auto">
          <a:xfrm>
            <a:off x="6961476" y="3756725"/>
            <a:ext cx="1425390" cy="71558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025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Université</a:t>
            </a:r>
          </a:p>
          <a:p>
            <a:pPr>
              <a:defRPr/>
            </a:pPr>
            <a:r>
              <a:rPr lang="fr-CA" sz="2025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LAVAL</a:t>
            </a:r>
          </a:p>
        </p:txBody>
      </p:sp>
      <p:pic>
        <p:nvPicPr>
          <p:cNvPr id="70" name="Picture 71" descr="IUCPQ Horizon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275" y="3699092"/>
            <a:ext cx="2314575" cy="104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964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539552" y="108643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CA" kern="0" dirty="0" smtClean="0">
                <a:solidFill>
                  <a:schemeClr val="bg2"/>
                </a:solidFill>
              </a:rPr>
              <a:t>Impact of Hemodynamic SVD (≥Stage 2): i.e. HVD on Clinical Outcomes</a:t>
            </a:r>
            <a:endParaRPr lang="en-CA" kern="0" dirty="0">
              <a:solidFill>
                <a:schemeClr val="bg2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923" t="6650"/>
          <a:stretch/>
        </p:blipFill>
        <p:spPr>
          <a:xfrm>
            <a:off x="2555776" y="1203598"/>
            <a:ext cx="453434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181"/>
            <a:ext cx="9144000" cy="411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512" t="11285" r="3926" b="2886"/>
          <a:stretch/>
        </p:blipFill>
        <p:spPr>
          <a:xfrm>
            <a:off x="611560" y="1275606"/>
            <a:ext cx="8280920" cy="3672408"/>
          </a:xfrm>
          <a:prstGeom prst="rect">
            <a:avLst/>
          </a:prstGeom>
        </p:spPr>
      </p:pic>
      <p:sp>
        <p:nvSpPr>
          <p:cNvPr id="5" name="Titre 1"/>
          <p:cNvSpPr txBox="1">
            <a:spLocks noGrp="1"/>
          </p:cNvSpPr>
          <p:nvPr>
            <p:ph type="title"/>
          </p:nvPr>
        </p:nvSpPr>
        <p:spPr bwMode="auto">
          <a:xfrm>
            <a:off x="238970" y="267494"/>
            <a:ext cx="86868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CA" kern="0" dirty="0" smtClean="0">
                <a:solidFill>
                  <a:schemeClr val="bg2"/>
                </a:solidFill>
              </a:rPr>
              <a:t>Multivariable Analysis of the Factors Associated with the Primary Clinical End-Point</a:t>
            </a:r>
            <a:endParaRPr lang="en-CA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164554"/>
            <a:ext cx="8229600" cy="857250"/>
          </a:xfrm>
        </p:spPr>
        <p:txBody>
          <a:bodyPr/>
          <a:lstStyle/>
          <a:p>
            <a:r>
              <a:rPr lang="en-CA" dirty="0" smtClean="0">
                <a:solidFill>
                  <a:schemeClr val="bg2"/>
                </a:solidFill>
              </a:rPr>
              <a:t>Conclusions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796" y="689446"/>
            <a:ext cx="9108504" cy="3394472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  <a:effectLst/>
              </a:rPr>
              <a:t>HVD of bioprosthetic aortic valves </a:t>
            </a:r>
            <a:r>
              <a:rPr lang="en-US" b="1" dirty="0">
                <a:solidFill>
                  <a:schemeClr val="bg2"/>
                </a:solidFill>
                <a:effectLst/>
              </a:rPr>
              <a:t>is often </a:t>
            </a:r>
            <a:r>
              <a:rPr lang="en-US" b="1" dirty="0" err="1">
                <a:solidFill>
                  <a:schemeClr val="bg2"/>
                </a:solidFill>
                <a:effectLst/>
              </a:rPr>
              <a:t>echocardiographically</a:t>
            </a:r>
            <a:r>
              <a:rPr lang="en-US" b="1" dirty="0">
                <a:solidFill>
                  <a:schemeClr val="bg2"/>
                </a:solidFill>
                <a:effectLst/>
              </a:rPr>
              <a:t> evident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approximately 7 </a:t>
            </a:r>
            <a:r>
              <a:rPr lang="en-US" b="1" dirty="0">
                <a:solidFill>
                  <a:schemeClr val="bg2"/>
                </a:solidFill>
                <a:effectLst/>
              </a:rPr>
              <a:t>years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post-op and </a:t>
            </a:r>
            <a:r>
              <a:rPr lang="en-US" b="1" dirty="0">
                <a:solidFill>
                  <a:schemeClr val="bg2"/>
                </a:solidFill>
                <a:effectLst/>
              </a:rPr>
              <a:t>is a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strong predictor </a:t>
            </a:r>
            <a:r>
              <a:rPr lang="en-US" b="1" dirty="0">
                <a:solidFill>
                  <a:schemeClr val="bg2"/>
                </a:solidFill>
                <a:effectLst/>
              </a:rPr>
              <a:t>of adverse clinical outcomes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.</a:t>
            </a:r>
          </a:p>
          <a:p>
            <a:endParaRPr lang="en-US" sz="1200" b="1" dirty="0" smtClean="0">
              <a:solidFill>
                <a:schemeClr val="bg2"/>
              </a:solidFill>
              <a:effectLst/>
            </a:endParaRPr>
          </a:p>
          <a:p>
            <a:r>
              <a:rPr lang="en-CA" b="1" dirty="0">
                <a:solidFill>
                  <a:schemeClr val="bg2"/>
                </a:solidFill>
                <a:effectLst/>
              </a:rPr>
              <a:t>Leaflet calcification </a:t>
            </a:r>
            <a:r>
              <a:rPr lang="en-CA" b="1" dirty="0" smtClean="0">
                <a:solidFill>
                  <a:schemeClr val="bg2"/>
                </a:solidFill>
                <a:effectLst/>
              </a:rPr>
              <a:t>identified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by MDCT </a:t>
            </a:r>
            <a:r>
              <a:rPr lang="en-US" b="1" dirty="0">
                <a:solidFill>
                  <a:schemeClr val="bg2"/>
                </a:solidFill>
                <a:effectLst/>
              </a:rPr>
              <a:t>is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an early </a:t>
            </a:r>
            <a:r>
              <a:rPr lang="en-US" b="1" dirty="0">
                <a:solidFill>
                  <a:schemeClr val="bg2"/>
                </a:solidFill>
                <a:effectLst/>
              </a:rPr>
              <a:t>and sensitive marker of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SVD with </a:t>
            </a:r>
            <a:r>
              <a:rPr lang="en-US" b="1" dirty="0">
                <a:solidFill>
                  <a:schemeClr val="bg2"/>
                </a:solidFill>
                <a:effectLst/>
              </a:rPr>
              <a:t>prognostic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implications additive </a:t>
            </a:r>
            <a:r>
              <a:rPr lang="en-US" b="1" dirty="0">
                <a:solidFill>
                  <a:schemeClr val="bg2"/>
                </a:solidFill>
                <a:effectLst/>
              </a:rPr>
              <a:t>to the hemodynamic assessment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by </a:t>
            </a:r>
            <a:r>
              <a:rPr lang="en-CA" b="1" dirty="0" smtClean="0">
                <a:solidFill>
                  <a:schemeClr val="bg2"/>
                </a:solidFill>
                <a:effectLst/>
              </a:rPr>
              <a:t>Doppler </a:t>
            </a:r>
            <a:r>
              <a:rPr lang="en-CA" b="1" dirty="0">
                <a:solidFill>
                  <a:schemeClr val="bg2"/>
                </a:solidFill>
                <a:effectLst/>
              </a:rPr>
              <a:t>echocardiography</a:t>
            </a:r>
            <a:r>
              <a:rPr lang="en-CA" b="1" dirty="0" smtClean="0">
                <a:solidFill>
                  <a:schemeClr val="bg2"/>
                </a:solidFill>
                <a:effectLst/>
              </a:rPr>
              <a:t>.</a:t>
            </a:r>
          </a:p>
          <a:p>
            <a:endParaRPr lang="en-CA" sz="1050" b="1" dirty="0" smtClean="0">
              <a:solidFill>
                <a:schemeClr val="bg2"/>
              </a:solidFill>
              <a:effectLst/>
            </a:endParaRPr>
          </a:p>
          <a:p>
            <a:r>
              <a:rPr lang="en-US" b="1" dirty="0">
                <a:solidFill>
                  <a:schemeClr val="bg2"/>
                </a:solidFill>
                <a:effectLst/>
              </a:rPr>
              <a:t>I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nsulin </a:t>
            </a:r>
            <a:r>
              <a:rPr lang="en-US" b="1" dirty="0">
                <a:solidFill>
                  <a:schemeClr val="bg2"/>
                </a:solidFill>
                <a:effectLst/>
              </a:rPr>
              <a:t>resistance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and increased </a:t>
            </a:r>
            <a:r>
              <a:rPr lang="en-US" b="1" dirty="0">
                <a:solidFill>
                  <a:schemeClr val="bg2"/>
                </a:solidFill>
                <a:effectLst/>
              </a:rPr>
              <a:t>levels of Lp-PLA2 or PCSK9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are associated with HVD of BP aortic valves. Future studies are needed to determine whether </a:t>
            </a:r>
            <a:r>
              <a:rPr lang="en-US" b="1" dirty="0">
                <a:solidFill>
                  <a:schemeClr val="bg2"/>
                </a:solidFill>
                <a:effectLst/>
              </a:rPr>
              <a:t>modification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of these </a:t>
            </a:r>
            <a:r>
              <a:rPr lang="en-US" b="1" dirty="0">
                <a:solidFill>
                  <a:schemeClr val="bg2"/>
                </a:solidFill>
                <a:effectLst/>
              </a:rPr>
              <a:t>factors can improve the durability of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these </a:t>
            </a:r>
            <a:r>
              <a:rPr lang="en-CA" b="1" dirty="0" smtClean="0">
                <a:solidFill>
                  <a:schemeClr val="bg2"/>
                </a:solidFill>
                <a:effectLst/>
              </a:rPr>
              <a:t>prostheses</a:t>
            </a:r>
            <a:r>
              <a:rPr lang="en-CA" b="1" dirty="0">
                <a:solidFill>
                  <a:schemeClr val="bg2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33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905"/>
            <a:ext cx="8229600" cy="857250"/>
          </a:xfrm>
        </p:spPr>
        <p:txBody>
          <a:bodyPr/>
          <a:lstStyle/>
          <a:p>
            <a:r>
              <a:rPr lang="en-CA" dirty="0" smtClean="0">
                <a:solidFill>
                  <a:schemeClr val="bg2"/>
                </a:solidFill>
              </a:rPr>
              <a:t>Structural Valve Deterioration (SVD)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892155"/>
            <a:ext cx="8820472" cy="3394472"/>
          </a:xfrm>
        </p:spPr>
        <p:txBody>
          <a:bodyPr/>
          <a:lstStyle/>
          <a:p>
            <a:r>
              <a:rPr lang="en-CA" b="1" dirty="0" smtClean="0">
                <a:solidFill>
                  <a:schemeClr val="bg2"/>
                </a:solidFill>
                <a:effectLst/>
              </a:rPr>
              <a:t>SVD is the </a:t>
            </a:r>
            <a:r>
              <a:rPr lang="en-CA" b="1" dirty="0" err="1" smtClean="0">
                <a:solidFill>
                  <a:schemeClr val="bg2"/>
                </a:solidFill>
                <a:effectLst/>
              </a:rPr>
              <a:t>Achille’s</a:t>
            </a:r>
            <a:r>
              <a:rPr lang="en-CA" b="1" dirty="0" smtClean="0">
                <a:solidFill>
                  <a:schemeClr val="bg2"/>
                </a:solidFill>
                <a:effectLst/>
              </a:rPr>
              <a:t> heel of biologic AVR</a:t>
            </a:r>
          </a:p>
          <a:p>
            <a:endParaRPr lang="en-CA" b="1" dirty="0" smtClean="0">
              <a:solidFill>
                <a:schemeClr val="bg2"/>
              </a:solidFill>
              <a:effectLst/>
            </a:endParaRPr>
          </a:p>
          <a:p>
            <a:r>
              <a:rPr lang="en-CA" b="1" dirty="0" smtClean="0">
                <a:solidFill>
                  <a:schemeClr val="bg2"/>
                </a:solidFill>
                <a:effectLst/>
              </a:rPr>
              <a:t>In SAVR, the incidence of SVD has been established on the basis reoperation for valve failure.</a:t>
            </a:r>
          </a:p>
          <a:p>
            <a:endParaRPr lang="en-CA" b="1" dirty="0" smtClean="0">
              <a:solidFill>
                <a:schemeClr val="bg2"/>
              </a:solidFill>
              <a:effectLst/>
            </a:endParaRPr>
          </a:p>
          <a:p>
            <a:r>
              <a:rPr lang="en-CA" b="1" dirty="0" smtClean="0">
                <a:solidFill>
                  <a:schemeClr val="bg2"/>
                </a:solidFill>
                <a:effectLst/>
              </a:rPr>
              <a:t>This approach grossly underestimates the true incidence of SVD</a:t>
            </a:r>
          </a:p>
          <a:p>
            <a:endParaRPr lang="en-CA" b="1" dirty="0" smtClean="0">
              <a:solidFill>
                <a:schemeClr val="bg2"/>
              </a:solidFill>
              <a:effectLst/>
            </a:endParaRPr>
          </a:p>
          <a:p>
            <a:r>
              <a:rPr lang="en-CA" b="1" dirty="0" smtClean="0">
                <a:solidFill>
                  <a:schemeClr val="bg2"/>
                </a:solidFill>
                <a:effectLst/>
              </a:rPr>
              <a:t>Recent recommendations and position statements have proposed to identify SVD on the basis of imaging: echo and CT </a:t>
            </a:r>
            <a:endParaRPr lang="en-CA" b="1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43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18" y="198685"/>
            <a:ext cx="5236832" cy="4249282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1152557" y="4659982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chemeClr val="bg2"/>
                </a:solidFill>
                <a:latin typeface="Times New Roman" pitchFamily="18" charset="0"/>
              </a:rPr>
              <a:t>Dvir D, </a:t>
            </a:r>
            <a:r>
              <a:rPr lang="en-US" sz="900" b="1" dirty="0" err="1">
                <a:solidFill>
                  <a:schemeClr val="bg2"/>
                </a:solidFill>
                <a:latin typeface="Times New Roman" pitchFamily="18" charset="0"/>
              </a:rPr>
              <a:t>Boiurguignon</a:t>
            </a:r>
            <a:r>
              <a:rPr lang="en-US" sz="900" b="1" dirty="0">
                <a:solidFill>
                  <a:schemeClr val="bg2"/>
                </a:solidFill>
                <a:latin typeface="Times New Roman" pitchFamily="18" charset="0"/>
              </a:rPr>
              <a:t> T, Otto C, et al. Standardized Definition of Structural Valve Degeneration for Surgical and </a:t>
            </a:r>
            <a:r>
              <a:rPr lang="en-US" sz="900" b="1" dirty="0" err="1">
                <a:solidFill>
                  <a:schemeClr val="bg2"/>
                </a:solidFill>
                <a:latin typeface="Times New Roman" pitchFamily="18" charset="0"/>
              </a:rPr>
              <a:t>Transcatheter</a:t>
            </a:r>
            <a:r>
              <a:rPr lang="en-US" sz="900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sz="900" b="1" dirty="0" err="1">
                <a:solidFill>
                  <a:schemeClr val="bg2"/>
                </a:solidFill>
                <a:latin typeface="Times New Roman" pitchFamily="18" charset="0"/>
              </a:rPr>
              <a:t>Bioprosthetic</a:t>
            </a:r>
            <a:r>
              <a:rPr lang="en-US" sz="900" b="1" dirty="0">
                <a:solidFill>
                  <a:schemeClr val="bg2"/>
                </a:solidFill>
                <a:latin typeface="Times New Roman" pitchFamily="18" charset="0"/>
              </a:rPr>
              <a:t> Aortic Valves. Circulation 2018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09133" y="1600447"/>
            <a:ext cx="2351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2"/>
                </a:solidFill>
              </a:rPr>
              <a:t>Morphological SVD</a:t>
            </a:r>
            <a:endParaRPr lang="en-CA" sz="2000" b="1" dirty="0">
              <a:solidFill>
                <a:schemeClr val="bg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8202" y="2653022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bg2"/>
                </a:solidFill>
              </a:rPr>
              <a:t>Moderate </a:t>
            </a:r>
          </a:p>
          <a:p>
            <a:pPr algn="ctr"/>
            <a:r>
              <a:rPr lang="en-CA" sz="2000" b="1" dirty="0" smtClean="0">
                <a:solidFill>
                  <a:schemeClr val="bg2"/>
                </a:solidFill>
              </a:rPr>
              <a:t>Hemodynamic SVD</a:t>
            </a:r>
            <a:endParaRPr lang="en-CA" sz="2000" b="1" dirty="0">
              <a:solidFill>
                <a:schemeClr val="bg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2849" y="3734992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bg2"/>
                </a:solidFill>
              </a:rPr>
              <a:t>Severe </a:t>
            </a:r>
          </a:p>
          <a:p>
            <a:pPr algn="ctr"/>
            <a:r>
              <a:rPr lang="en-CA" sz="2000" b="1" dirty="0" smtClean="0">
                <a:solidFill>
                  <a:schemeClr val="bg2"/>
                </a:solidFill>
              </a:rPr>
              <a:t>Hemodynamic SVD</a:t>
            </a:r>
            <a:endParaRPr lang="en-CA" sz="2000" b="1" dirty="0">
              <a:solidFill>
                <a:schemeClr val="bg2"/>
              </a:solidFill>
            </a:endParaRPr>
          </a:p>
        </p:txBody>
      </p:sp>
      <p:sp>
        <p:nvSpPr>
          <p:cNvPr id="3" name="Accolade ouvrante 2"/>
          <p:cNvSpPr/>
          <p:nvPr/>
        </p:nvSpPr>
        <p:spPr bwMode="auto">
          <a:xfrm>
            <a:off x="2483768" y="2218045"/>
            <a:ext cx="356660" cy="1577841"/>
          </a:xfrm>
          <a:prstGeom prst="leftBrace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42224" y="1059462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2"/>
                </a:solidFill>
              </a:rPr>
              <a:t>No SVD</a:t>
            </a:r>
            <a:endParaRPr lang="en-CA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-621" t="-29799" r="621" b="29799"/>
          <a:stretch/>
        </p:blipFill>
        <p:spPr>
          <a:xfrm>
            <a:off x="899592" y="-1748730"/>
            <a:ext cx="6408712" cy="66208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511574" y="4824192"/>
            <a:ext cx="247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>
                <a:solidFill>
                  <a:schemeClr val="bg2"/>
                </a:solidFill>
              </a:rPr>
              <a:t>Salaun et al. Heart 2018</a:t>
            </a:r>
            <a:endParaRPr lang="en-CA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bg2"/>
                </a:solidFill>
                <a:effectLst/>
              </a:rPr>
              <a:t>Non-contrast MDCT to assess bioprosthetic valve mineralization</a:t>
            </a:r>
            <a:endParaRPr lang="en-CA" dirty="0">
              <a:solidFill>
                <a:schemeClr val="bg2"/>
              </a:solidFill>
              <a:effectLst/>
            </a:endParaRPr>
          </a:p>
        </p:txBody>
      </p:sp>
      <p:pic>
        <p:nvPicPr>
          <p:cNvPr id="4" name="pasted-image.tiff" descr="pasted-image.tiff"/>
          <p:cNvPicPr>
            <a:picLocks noChangeAspect="1"/>
          </p:cNvPicPr>
          <p:nvPr/>
        </p:nvPicPr>
        <p:blipFill rotWithShape="1">
          <a:blip r:embed="rId2">
            <a:extLst/>
          </a:blip>
          <a:srcRect l="24494" t="25981" r="29580" b="22058"/>
          <a:stretch/>
        </p:blipFill>
        <p:spPr>
          <a:xfrm>
            <a:off x="3819031" y="2200332"/>
            <a:ext cx="1495833" cy="1595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tiff" descr="pasted-image.tiff"/>
          <p:cNvPicPr>
            <a:picLocks noChangeAspect="1"/>
          </p:cNvPicPr>
          <p:nvPr/>
        </p:nvPicPr>
        <p:blipFill rotWithShape="1">
          <a:blip r:embed="rId3">
            <a:extLst/>
          </a:blip>
          <a:srcRect l="31633" t="25255" r="33138" b="32053"/>
          <a:stretch/>
        </p:blipFill>
        <p:spPr>
          <a:xfrm>
            <a:off x="1946823" y="2175708"/>
            <a:ext cx="1512168" cy="1620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5" descr="Capture d’écran 2017-09-12 à 16.42.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t="72882" r="72962" b="19286"/>
          <a:stretch/>
        </p:blipFill>
        <p:spPr>
          <a:xfrm>
            <a:off x="5619231" y="2200332"/>
            <a:ext cx="1417894" cy="15955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90839" y="173394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Stented BP</a:t>
            </a:r>
            <a:endParaRPr lang="en-CA" dirty="0"/>
          </a:p>
        </p:txBody>
      </p:sp>
      <p:sp>
        <p:nvSpPr>
          <p:cNvPr id="8" name="ZoneTexte 7"/>
          <p:cNvSpPr txBox="1"/>
          <p:nvPr/>
        </p:nvSpPr>
        <p:spPr>
          <a:xfrm>
            <a:off x="2115971" y="1796853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2"/>
                </a:solidFill>
              </a:rPr>
              <a:t>Stented BP</a:t>
            </a:r>
            <a:endParaRPr lang="en-CA" b="1" dirty="0">
              <a:solidFill>
                <a:schemeClr val="bg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19031" y="1796853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2"/>
                </a:solidFill>
              </a:rPr>
              <a:t>Stentless BP</a:t>
            </a:r>
            <a:endParaRPr lang="en-CA" b="1" dirty="0">
              <a:solidFill>
                <a:schemeClr val="bg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54778" y="1831000"/>
            <a:ext cx="306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2"/>
                </a:solidFill>
              </a:rPr>
              <a:t>BE THV</a:t>
            </a:r>
            <a:endParaRPr lang="en-CA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15566"/>
            <a:ext cx="8136904" cy="28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57250"/>
          </a:xfrm>
        </p:spPr>
        <p:txBody>
          <a:bodyPr/>
          <a:lstStyle/>
          <a:p>
            <a:r>
              <a:rPr lang="en-CA" dirty="0" smtClean="0">
                <a:solidFill>
                  <a:schemeClr val="bg2"/>
                </a:solidFill>
                <a:effectLst/>
              </a:rPr>
              <a:t>Study Design and Follow-up</a:t>
            </a:r>
            <a:endParaRPr lang="en-CA" dirty="0">
              <a:solidFill>
                <a:schemeClr val="bg2"/>
              </a:solidFill>
              <a:effectLst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449" t="10935" r="11190" b="1560"/>
          <a:stretch/>
        </p:blipFill>
        <p:spPr>
          <a:xfrm>
            <a:off x="697799" y="1049946"/>
            <a:ext cx="7704856" cy="35800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55776" y="4638010"/>
            <a:ext cx="226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2"/>
                </a:solidFill>
              </a:rPr>
              <a:t>HVD: ≥ Stage 2 SVD</a:t>
            </a:r>
            <a:endParaRPr lang="en-CA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7534"/>
            <a:ext cx="8820472" cy="37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7654"/>
            <a:ext cx="3622329" cy="29542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7544" y="1174024"/>
            <a:ext cx="366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2"/>
                </a:solidFill>
              </a:rPr>
              <a:t>Any degree of Leaflet Ca vs. No Ca</a:t>
            </a:r>
            <a:endParaRPr lang="en-CA" b="1" dirty="0">
              <a:solidFill>
                <a:schemeClr val="bg2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539552" y="108643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CA" kern="0" dirty="0" smtClean="0">
                <a:solidFill>
                  <a:schemeClr val="bg2"/>
                </a:solidFill>
              </a:rPr>
              <a:t>Impact of Leaflet Calcification at MDCT on Clinical Outcomes</a:t>
            </a:r>
            <a:endParaRPr lang="en-CA" kern="0" dirty="0">
              <a:solidFill>
                <a:schemeClr val="bg2"/>
              </a:solidFill>
            </a:endParaRPr>
          </a:p>
        </p:txBody>
      </p:sp>
      <p:pic>
        <p:nvPicPr>
          <p:cNvPr id="7" name="Image 6" descr="Macintosh HD:Users:erwansalaun:Desktop:Biostat VHD:Article - BIOSTAT - VHD:Draft 8 :Figures BIOSTAT VHD:Online Figure 2 - BIOSTAT - HVD - JACC - Draft 8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39" y="1676772"/>
            <a:ext cx="5004048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4793787" y="1174122"/>
            <a:ext cx="343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2"/>
                </a:solidFill>
              </a:rPr>
              <a:t>Large vs. Small vs. No Leaflet Ca</a:t>
            </a:r>
            <a:endParaRPr lang="en-CA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90677"/>
      </p:ext>
    </p:extLst>
  </p:cSld>
  <p:clrMapOvr>
    <a:masterClrMapping/>
  </p:clrMapOvr>
</p:sld>
</file>

<file path=ppt/theme/theme1.xml><?xml version="1.0" encoding="utf-8"?>
<a:theme xmlns:a="http://schemas.openxmlformats.org/drawingml/2006/main" name="16_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ESC_PPT_Light_160717-16-9</Template>
  <TotalTime>1270</TotalTime>
  <Words>300</Words>
  <Application>Microsoft Office PowerPoint</Application>
  <PresentationFormat>Affichage à l'écran (16:9)</PresentationFormat>
  <Paragraphs>40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Wingdings</vt:lpstr>
      <vt:lpstr>Arial</vt:lpstr>
      <vt:lpstr>Garamond</vt:lpstr>
      <vt:lpstr>Book Antiqua</vt:lpstr>
      <vt:lpstr>Calibri</vt:lpstr>
      <vt:lpstr>Times New Roman</vt:lpstr>
      <vt:lpstr>16_Ruisseau</vt:lpstr>
      <vt:lpstr>Structural and Hemodynamic Valve Deterioration Following Surgical AVR</vt:lpstr>
      <vt:lpstr>Structural Valve Deterioration (SVD)</vt:lpstr>
      <vt:lpstr>Présentation PowerPoint</vt:lpstr>
      <vt:lpstr>Présentation PowerPoint</vt:lpstr>
      <vt:lpstr>Non-contrast MDCT to assess bioprosthetic valve mineralization</vt:lpstr>
      <vt:lpstr>Présentation PowerPoint</vt:lpstr>
      <vt:lpstr>Study Design and Follow-up</vt:lpstr>
      <vt:lpstr>Présentation PowerPoint</vt:lpstr>
      <vt:lpstr>Présentation PowerPoint</vt:lpstr>
      <vt:lpstr>Présentation PowerPoint</vt:lpstr>
      <vt:lpstr>Présentation PowerPoint</vt:lpstr>
      <vt:lpstr>Multivariable Analysis of the Factors Associated with the Primary Clinical End-Point</vt:lpstr>
      <vt:lpstr>Conclusions</vt:lpstr>
    </vt:vector>
  </TitlesOfParts>
  <Company>ESC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sally_collingridge</dc:creator>
  <cp:lastModifiedBy>Philippe Pibarot</cp:lastModifiedBy>
  <cp:revision>101</cp:revision>
  <dcterms:created xsi:type="dcterms:W3CDTF">2017-07-20T08:20:08Z</dcterms:created>
  <dcterms:modified xsi:type="dcterms:W3CDTF">2018-07-25T15:04:10Z</dcterms:modified>
</cp:coreProperties>
</file>