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7BE5-626D-773E-4A31-FAD63BF1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CDF5-A94F-B076-8017-6C0AD0BD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AB86-CE47-47C7-AE45-76B1DC5E2E3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0E0EE-6877-27C1-0642-3F298BE8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F65CD-1658-DA89-F544-35610E55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4AFA-96E3-4084-8C16-03FCA4049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1EEBA0-531B-E340-238F-CA641C5A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8B3F4-8B3C-1C7E-3066-E1AF75A3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68041-A6D5-81F0-8E68-9E952F99B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AB86-CE47-47C7-AE45-76B1DC5E2E3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55B80-4447-7832-6086-27E795892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D607-BC5C-571D-917D-28B0AE421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4AFA-96E3-4084-8C16-03FCA4049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E47C73-0C93-558B-7DE9-ADB477AA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PHYSICIAN OPTIMISED POSTPARTUM HYPERTENSION treatment (pop-ht) RANDOMISED trial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F9684-412F-5976-E833-231C2C8A8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A310A1-ED66-6006-82D9-1DBD9656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F7009-CE18-CA1D-8DE5-19DFFE3EBD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581DB-C984-18AC-DDFB-2DAAB1F7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0E85C-A423-1F57-E118-6CA3F6998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3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857F0E-8435-E144-049A-2FC061CA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0C9282-8C58-C652-6EA2-D6552CB86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02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A5859-58F7-B8CE-4F26-268C031C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6C9F3-F97E-6EC4-290E-256B205AC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A74BBB-416C-98F3-667A-6953F234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609A5B-709A-9509-8C26-8B3E411470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0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DF9529-156A-6D46-EF61-5728F82C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A8ABF-63F8-BF25-612C-42F30628A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7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F35C82-A8C8-1D14-7790-C2619748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Conclusions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6027F-A74E-A3A2-35DF-A5BB53FDC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4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E1AAD3-5A7D-AEFC-7794-7A79500A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SUMMARY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DBF2-A887-6152-3EBD-7E9F4AA6B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A2DDEC-0D71-8BE2-0542-302021D6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6071B-2ADD-2786-A57A-314865055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3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27ACC5-69C6-A81C-812D-C1122402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Doi FOR JAMA &amp; CIRCULATION PAPERS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B47E3-E9F0-DFF6-0705-C2D910141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8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1EE0CE-0622-64EB-7AB8-3ED05043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29D0B-C8A0-4D4A-527E-E5DAA0C3BC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1D6545-2E18-F6CC-48A6-7142E792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FB5A6-A089-7121-DA74-D7F5EAFC6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923848-D87C-E9B4-C5E8-17D971B7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9E38E-2E48-43EA-6D85-A4EB9B82F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FB185-43EF-01DD-2CC7-30ED9C23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BEE5B-6161-6ED3-17A1-C045C911B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C601B-FAB5-4B79-E9CF-5AB9F158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AE2FB-BB6A-DDD8-C2DE-8EB09A5AFC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9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7E54DA-E8DE-75B9-12DE-D4ADB80F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9AC51-264E-C3AB-97B4-75F02E0B09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4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A7AB20-3848-D338-FAA4-28E05EDF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3C505-A791-A813-12FC-CCC9257A6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F58B1-8C86-D2E0-AC0D-C684CACC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F7302-F165-046D-F900-241B627C9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7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(16:9)</PresentationFormat>
  <Paragraphs>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PHYSICIAN OPTIMISED POSTPARTUM HYPERTENSION treatment (pop-ht) RANDOMISED trial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SUMMARY</vt:lpstr>
      <vt:lpstr>THANK YOU</vt:lpstr>
      <vt:lpstr>Doi FOR JAMA &amp; CIRCULATION PAPERS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PHYSICIAN OPTIMISED POSTPARTUM HYPERTENSION treatment (pop-ht) RANDOMISED trial</dc:title>
  <dc:creator>Compton, Thomas A</dc:creator>
  <cp:lastModifiedBy>Compton, Thomas A</cp:lastModifiedBy>
  <cp:revision>1</cp:revision>
  <dcterms:created xsi:type="dcterms:W3CDTF">2023-11-12T13:53:13Z</dcterms:created>
  <dcterms:modified xsi:type="dcterms:W3CDTF">2023-11-12T13:53:13Z</dcterms:modified>
</cp:coreProperties>
</file>