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9144000" cy="5143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" d="100"/>
          <a:sy n="19" d="100"/>
        </p:scale>
        <p:origin x="-2616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799" cy="12858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9/25/18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9/25/18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9/25/18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14400" y="121920"/>
            <a:ext cx="7249667" cy="44302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9/25/18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9/25/18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5143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3773" y="91185"/>
            <a:ext cx="8196452" cy="4835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2925" y="940032"/>
            <a:ext cx="8518149" cy="33013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79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9/25/18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158799" y="315542"/>
            <a:ext cx="2790190" cy="7277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5725"/>
              </a:lnSpc>
            </a:pPr>
            <a:r>
              <a:rPr sz="4800" b="1" dirty="0" smtClean="0">
                <a:solidFill>
                  <a:srgbClr val="002E4B"/>
                </a:solidFill>
                <a:latin typeface="Georgia"/>
                <a:cs typeface="Georgia"/>
              </a:rPr>
              <a:t>C</a:t>
            </a:r>
            <a:r>
              <a:rPr sz="4800" b="1" spc="-5" dirty="0" smtClean="0">
                <a:solidFill>
                  <a:srgbClr val="002E4B"/>
                </a:solidFill>
                <a:latin typeface="Georgia"/>
                <a:cs typeface="Georgia"/>
              </a:rPr>
              <a:t>o</a:t>
            </a:r>
            <a:r>
              <a:rPr sz="4800" b="1" spc="0" dirty="0" smtClean="0">
                <a:solidFill>
                  <a:srgbClr val="002E4B"/>
                </a:solidFill>
                <a:latin typeface="Georgia"/>
                <a:cs typeface="Georgia"/>
              </a:rPr>
              <a:t>r</a:t>
            </a:r>
            <a:r>
              <a:rPr sz="4800" b="1" spc="-5" dirty="0" smtClean="0">
                <a:solidFill>
                  <a:srgbClr val="002E4B"/>
                </a:solidFill>
                <a:latin typeface="Georgia"/>
                <a:cs typeface="Georgia"/>
              </a:rPr>
              <a:t>M</a:t>
            </a:r>
            <a:r>
              <a:rPr sz="4800" b="1" spc="-10" dirty="0" smtClean="0">
                <a:solidFill>
                  <a:srgbClr val="002E4B"/>
                </a:solidFill>
                <a:latin typeface="Georgia"/>
                <a:cs typeface="Georgia"/>
              </a:rPr>
              <a:t>i</a:t>
            </a:r>
            <a:r>
              <a:rPr sz="4800" b="1" spc="5" dirty="0" smtClean="0">
                <a:solidFill>
                  <a:srgbClr val="002E4B"/>
                </a:solidFill>
                <a:latin typeface="Georgia"/>
                <a:cs typeface="Georgia"/>
              </a:rPr>
              <a:t>c</a:t>
            </a:r>
            <a:r>
              <a:rPr sz="4800" b="1" spc="0" dirty="0" smtClean="0">
                <a:solidFill>
                  <a:srgbClr val="002E4B"/>
                </a:solidFill>
                <a:latin typeface="Georgia"/>
                <a:cs typeface="Georgia"/>
              </a:rPr>
              <a:t>A</a:t>
            </a:r>
            <a:endParaRPr sz="48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1483" y="1054682"/>
            <a:ext cx="7087234" cy="24326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1905" algn="ctr">
              <a:lnSpc>
                <a:spcPct val="100000"/>
              </a:lnSpc>
            </a:pPr>
            <a:r>
              <a:rPr sz="3000" b="1" dirty="0" smtClean="0">
                <a:solidFill>
                  <a:srgbClr val="002E4B"/>
                </a:solidFill>
                <a:latin typeface="Georgia"/>
                <a:cs typeface="Georgia"/>
              </a:rPr>
              <a:t>A </a:t>
            </a:r>
            <a:r>
              <a:rPr sz="3000" b="1" spc="-5" dirty="0" smtClean="0">
                <a:solidFill>
                  <a:srgbClr val="002E4B"/>
                </a:solidFill>
                <a:latin typeface="Georgia"/>
                <a:cs typeface="Georgia"/>
              </a:rPr>
              <a:t>R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a</a:t>
            </a:r>
            <a:r>
              <a:rPr sz="3000" b="1" spc="-10" dirty="0" smtClean="0">
                <a:solidFill>
                  <a:srgbClr val="002E4B"/>
                </a:solidFill>
                <a:latin typeface="Georgia"/>
                <a:cs typeface="Georgia"/>
              </a:rPr>
              <a:t>n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dom</a:t>
            </a:r>
            <a:r>
              <a:rPr sz="3000" b="1" spc="-10" dirty="0" smtClean="0">
                <a:solidFill>
                  <a:srgbClr val="002E4B"/>
                </a:solidFill>
                <a:latin typeface="Georgia"/>
                <a:cs typeface="Georgia"/>
              </a:rPr>
              <a:t>i</a:t>
            </a:r>
            <a:r>
              <a:rPr sz="3000" b="1" spc="-5" dirty="0" smtClean="0">
                <a:solidFill>
                  <a:srgbClr val="002E4B"/>
                </a:solidFill>
                <a:latin typeface="Georgia"/>
                <a:cs typeface="Georgia"/>
              </a:rPr>
              <a:t>z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ed</a:t>
            </a:r>
            <a:r>
              <a:rPr sz="3000" b="1" spc="20" dirty="0" smtClean="0">
                <a:solidFill>
                  <a:srgbClr val="002E4B"/>
                </a:solidFill>
                <a:latin typeface="Georgia"/>
                <a:cs typeface="Georgia"/>
              </a:rPr>
              <a:t> 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Tr</a:t>
            </a:r>
            <a:r>
              <a:rPr sz="3000" b="1" spc="-10" dirty="0" smtClean="0">
                <a:solidFill>
                  <a:srgbClr val="002E4B"/>
                </a:solidFill>
                <a:latin typeface="Georgia"/>
                <a:cs typeface="Georgia"/>
              </a:rPr>
              <a:t>i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al</a:t>
            </a:r>
            <a:r>
              <a:rPr sz="3000" b="1" spc="5" dirty="0" smtClean="0">
                <a:solidFill>
                  <a:srgbClr val="002E4B"/>
                </a:solidFill>
                <a:latin typeface="Georgia"/>
                <a:cs typeface="Georgia"/>
              </a:rPr>
              <a:t> 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of Coro</a:t>
            </a:r>
            <a:r>
              <a:rPr sz="3000" b="1" spc="-10" dirty="0" smtClean="0">
                <a:solidFill>
                  <a:srgbClr val="002E4B"/>
                </a:solidFill>
                <a:latin typeface="Georgia"/>
                <a:cs typeface="Georgia"/>
              </a:rPr>
              <a:t>n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ary F</a:t>
            </a:r>
            <a:r>
              <a:rPr sz="3000" b="1" spc="-5" dirty="0" smtClean="0">
                <a:solidFill>
                  <a:srgbClr val="002E4B"/>
                </a:solidFill>
                <a:latin typeface="Georgia"/>
                <a:cs typeface="Georgia"/>
              </a:rPr>
              <a:t>u</a:t>
            </a:r>
            <a:r>
              <a:rPr sz="3000" b="1" spc="-10" dirty="0" smtClean="0">
                <a:solidFill>
                  <a:srgbClr val="002E4B"/>
                </a:solidFill>
                <a:latin typeface="Georgia"/>
                <a:cs typeface="Georgia"/>
              </a:rPr>
              <a:t>n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c</a:t>
            </a:r>
            <a:r>
              <a:rPr sz="3000" b="1" spc="-5" dirty="0" smtClean="0">
                <a:solidFill>
                  <a:srgbClr val="002E4B"/>
                </a:solidFill>
                <a:latin typeface="Georgia"/>
                <a:cs typeface="Georgia"/>
              </a:rPr>
              <a:t>t</a:t>
            </a:r>
            <a:r>
              <a:rPr sz="3000" b="1" spc="-10" dirty="0" smtClean="0">
                <a:solidFill>
                  <a:srgbClr val="002E4B"/>
                </a:solidFill>
                <a:latin typeface="Georgia"/>
                <a:cs typeface="Georgia"/>
              </a:rPr>
              <a:t>i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on</a:t>
            </a:r>
            <a:r>
              <a:rPr sz="3000" b="1" spc="20" dirty="0" smtClean="0">
                <a:solidFill>
                  <a:srgbClr val="002E4B"/>
                </a:solidFill>
                <a:latin typeface="Georgia"/>
                <a:cs typeface="Georgia"/>
              </a:rPr>
              <a:t> 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Te</a:t>
            </a:r>
            <a:r>
              <a:rPr sz="3000" b="1" spc="-5" dirty="0" smtClean="0">
                <a:solidFill>
                  <a:srgbClr val="002E4B"/>
                </a:solidFill>
                <a:latin typeface="Georgia"/>
                <a:cs typeface="Georgia"/>
              </a:rPr>
              <a:t>st</a:t>
            </a:r>
            <a:r>
              <a:rPr sz="3000" b="1" spc="-10" dirty="0" smtClean="0">
                <a:solidFill>
                  <a:srgbClr val="002E4B"/>
                </a:solidFill>
                <a:latin typeface="Georgia"/>
                <a:cs typeface="Georgia"/>
              </a:rPr>
              <a:t>in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g </a:t>
            </a:r>
            <a:r>
              <a:rPr sz="3000" b="1" spc="-10" dirty="0" smtClean="0">
                <a:solidFill>
                  <a:srgbClr val="002E4B"/>
                </a:solidFill>
                <a:latin typeface="Georgia"/>
                <a:cs typeface="Georgia"/>
              </a:rPr>
              <a:t>i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n</a:t>
            </a:r>
            <a:r>
              <a:rPr sz="3000" b="1" spc="10" dirty="0" smtClean="0">
                <a:solidFill>
                  <a:srgbClr val="002E4B"/>
                </a:solidFill>
                <a:latin typeface="Georgia"/>
                <a:cs typeface="Georgia"/>
              </a:rPr>
              <a:t> </a:t>
            </a:r>
            <a:r>
              <a:rPr sz="3000" b="1" spc="5" dirty="0" smtClean="0">
                <a:solidFill>
                  <a:srgbClr val="002E4B"/>
                </a:solidFill>
                <a:latin typeface="Georgia"/>
                <a:cs typeface="Georgia"/>
              </a:rPr>
              <a:t>A</a:t>
            </a:r>
            <a:r>
              <a:rPr sz="3000" b="1" spc="-10" dirty="0" smtClean="0">
                <a:solidFill>
                  <a:srgbClr val="002E4B"/>
                </a:solidFill>
                <a:latin typeface="Georgia"/>
                <a:cs typeface="Georgia"/>
              </a:rPr>
              <a:t>n</a:t>
            </a:r>
            <a:r>
              <a:rPr sz="3000" b="1" spc="-5" dirty="0" smtClean="0">
                <a:solidFill>
                  <a:srgbClr val="002E4B"/>
                </a:solidFill>
                <a:latin typeface="Georgia"/>
                <a:cs typeface="Georgia"/>
              </a:rPr>
              <a:t>g</a:t>
            </a:r>
            <a:r>
              <a:rPr sz="3000" b="1" spc="-10" dirty="0" smtClean="0">
                <a:solidFill>
                  <a:srgbClr val="002E4B"/>
                </a:solidFill>
                <a:latin typeface="Georgia"/>
                <a:cs typeface="Georgia"/>
              </a:rPr>
              <a:t>in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a</a:t>
            </a:r>
            <a:r>
              <a:rPr sz="3000" b="1" spc="30" dirty="0" smtClean="0">
                <a:solidFill>
                  <a:srgbClr val="002E4B"/>
                </a:solidFill>
                <a:latin typeface="Georgia"/>
                <a:cs typeface="Georgia"/>
              </a:rPr>
              <a:t> 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a</a:t>
            </a:r>
            <a:r>
              <a:rPr sz="3000" b="1" spc="-10" dirty="0" smtClean="0">
                <a:solidFill>
                  <a:srgbClr val="002E4B"/>
                </a:solidFill>
                <a:latin typeface="Georgia"/>
                <a:cs typeface="Georgia"/>
              </a:rPr>
              <a:t>n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d</a:t>
            </a:r>
            <a:r>
              <a:rPr sz="3000" b="1" spc="5" dirty="0" smtClean="0">
                <a:solidFill>
                  <a:srgbClr val="002E4B"/>
                </a:solidFill>
                <a:latin typeface="Georgia"/>
                <a:cs typeface="Georgia"/>
              </a:rPr>
              <a:t> 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Non O</a:t>
            </a:r>
            <a:r>
              <a:rPr sz="3000" b="1" spc="-10" dirty="0" smtClean="0">
                <a:solidFill>
                  <a:srgbClr val="002E4B"/>
                </a:solidFill>
                <a:latin typeface="Georgia"/>
                <a:cs typeface="Georgia"/>
              </a:rPr>
              <a:t>b</a:t>
            </a:r>
            <a:r>
              <a:rPr sz="3000" b="1" spc="-5" dirty="0" smtClean="0">
                <a:solidFill>
                  <a:srgbClr val="002E4B"/>
                </a:solidFill>
                <a:latin typeface="Georgia"/>
                <a:cs typeface="Georgia"/>
              </a:rPr>
              <a:t>st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r</a:t>
            </a:r>
            <a:r>
              <a:rPr sz="3000" b="1" spc="-5" dirty="0" smtClean="0">
                <a:solidFill>
                  <a:srgbClr val="002E4B"/>
                </a:solidFill>
                <a:latin typeface="Georgia"/>
                <a:cs typeface="Georgia"/>
              </a:rPr>
              <a:t>u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c</a:t>
            </a:r>
            <a:r>
              <a:rPr sz="3000" b="1" spc="-5" dirty="0" smtClean="0">
                <a:solidFill>
                  <a:srgbClr val="002E4B"/>
                </a:solidFill>
                <a:latin typeface="Georgia"/>
                <a:cs typeface="Georgia"/>
              </a:rPr>
              <a:t>t</a:t>
            </a:r>
            <a:r>
              <a:rPr sz="3000" b="1" spc="-10" dirty="0" smtClean="0">
                <a:solidFill>
                  <a:srgbClr val="002E4B"/>
                </a:solidFill>
                <a:latin typeface="Georgia"/>
                <a:cs typeface="Georgia"/>
              </a:rPr>
              <a:t>i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ve</a:t>
            </a:r>
            <a:r>
              <a:rPr sz="3000" b="1" spc="5" dirty="0" smtClean="0">
                <a:solidFill>
                  <a:srgbClr val="002E4B"/>
                </a:solidFill>
                <a:latin typeface="Georgia"/>
                <a:cs typeface="Georgia"/>
              </a:rPr>
              <a:t> 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Coro</a:t>
            </a:r>
            <a:r>
              <a:rPr sz="3000" b="1" spc="-10" dirty="0" smtClean="0">
                <a:solidFill>
                  <a:srgbClr val="002E4B"/>
                </a:solidFill>
                <a:latin typeface="Georgia"/>
                <a:cs typeface="Georgia"/>
              </a:rPr>
              <a:t>n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ary</a:t>
            </a:r>
            <a:r>
              <a:rPr sz="3000" b="1" spc="35" dirty="0" smtClean="0">
                <a:solidFill>
                  <a:srgbClr val="002E4B"/>
                </a:solidFill>
                <a:latin typeface="Georgia"/>
                <a:cs typeface="Georgia"/>
              </a:rPr>
              <a:t> </a:t>
            </a:r>
            <a:r>
              <a:rPr sz="3000" b="1" spc="-10" dirty="0" smtClean="0">
                <a:solidFill>
                  <a:srgbClr val="002E4B"/>
                </a:solidFill>
                <a:latin typeface="Georgia"/>
                <a:cs typeface="Georgia"/>
              </a:rPr>
              <a:t>Di</a:t>
            </a:r>
            <a:r>
              <a:rPr sz="3000" b="1" spc="-5" dirty="0" smtClean="0">
                <a:solidFill>
                  <a:srgbClr val="002E4B"/>
                </a:solidFill>
                <a:latin typeface="Georgia"/>
                <a:cs typeface="Georgia"/>
              </a:rPr>
              <a:t>s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ea</a:t>
            </a:r>
            <a:r>
              <a:rPr sz="3000" b="1" spc="-5" dirty="0" smtClean="0">
                <a:solidFill>
                  <a:srgbClr val="002E4B"/>
                </a:solidFill>
                <a:latin typeface="Georgia"/>
                <a:cs typeface="Georgia"/>
              </a:rPr>
              <a:t>s</a:t>
            </a:r>
            <a:r>
              <a:rPr sz="3000" b="1" spc="0" dirty="0" smtClean="0">
                <a:solidFill>
                  <a:srgbClr val="002E4B"/>
                </a:solidFill>
                <a:latin typeface="Georgia"/>
                <a:cs typeface="Georgia"/>
              </a:rPr>
              <a:t>e</a:t>
            </a:r>
            <a:endParaRPr sz="3000">
              <a:latin typeface="Georgia"/>
              <a:cs typeface="Georgia"/>
            </a:endParaRPr>
          </a:p>
          <a:p>
            <a:pPr>
              <a:lnSpc>
                <a:spcPts val="1300"/>
              </a:lnSpc>
              <a:spcBef>
                <a:spcPts val="41"/>
              </a:spcBef>
            </a:pPr>
            <a:endParaRPr sz="1300"/>
          </a:p>
          <a:p>
            <a:pPr marL="0" algn="ctr">
              <a:lnSpc>
                <a:spcPct val="100000"/>
              </a:lnSpc>
            </a:pPr>
            <a:r>
              <a:rPr sz="2550" b="1" i="1" spc="-20" dirty="0" smtClean="0">
                <a:solidFill>
                  <a:srgbClr val="002E4B"/>
                </a:solidFill>
                <a:latin typeface="Georgia"/>
                <a:cs typeface="Georgia"/>
              </a:rPr>
              <a:t>Tom</a:t>
            </a:r>
            <a:r>
              <a:rPr sz="2550" b="1" i="1" spc="15" dirty="0" smtClean="0">
                <a:solidFill>
                  <a:srgbClr val="002E4B"/>
                </a:solidFill>
                <a:latin typeface="Georgia"/>
                <a:cs typeface="Georgia"/>
              </a:rPr>
              <a:t> </a:t>
            </a:r>
            <a:r>
              <a:rPr sz="2550" b="1" i="1" spc="-25" dirty="0" smtClean="0">
                <a:solidFill>
                  <a:srgbClr val="002E4B"/>
                </a:solidFill>
                <a:latin typeface="Georgia"/>
                <a:cs typeface="Georgia"/>
              </a:rPr>
              <a:t>F</a:t>
            </a:r>
            <a:r>
              <a:rPr sz="2550" b="1" i="1" spc="-20" dirty="0" smtClean="0">
                <a:solidFill>
                  <a:srgbClr val="002E4B"/>
                </a:solidFill>
                <a:latin typeface="Georgia"/>
                <a:cs typeface="Georgia"/>
              </a:rPr>
              <a:t>or</a:t>
            </a:r>
            <a:r>
              <a:rPr sz="2550" b="1" i="1" spc="-30" dirty="0" smtClean="0">
                <a:solidFill>
                  <a:srgbClr val="002E4B"/>
                </a:solidFill>
                <a:latin typeface="Georgia"/>
                <a:cs typeface="Georgia"/>
              </a:rPr>
              <a:t>d</a:t>
            </a:r>
            <a:r>
              <a:rPr sz="2550" b="1" i="1" spc="-10" dirty="0" smtClean="0">
                <a:solidFill>
                  <a:srgbClr val="002E4B"/>
                </a:solidFill>
                <a:latin typeface="Georgia"/>
                <a:cs typeface="Georgia"/>
              </a:rPr>
              <a:t>,</a:t>
            </a:r>
            <a:r>
              <a:rPr sz="2550" b="1" i="1" spc="30" dirty="0" smtClean="0">
                <a:solidFill>
                  <a:srgbClr val="002E4B"/>
                </a:solidFill>
                <a:latin typeface="Georgia"/>
                <a:cs typeface="Georgia"/>
              </a:rPr>
              <a:t> </a:t>
            </a:r>
            <a:r>
              <a:rPr sz="2200" b="1" i="1" spc="-30" dirty="0" smtClean="0">
                <a:solidFill>
                  <a:srgbClr val="002E4B"/>
                </a:solidFill>
                <a:latin typeface="Georgia"/>
                <a:cs typeface="Georgia"/>
              </a:rPr>
              <a:t>M</a:t>
            </a:r>
            <a:r>
              <a:rPr sz="2200" b="1" i="1" spc="-20" dirty="0" smtClean="0">
                <a:solidFill>
                  <a:srgbClr val="002E4B"/>
                </a:solidFill>
                <a:latin typeface="Georgia"/>
                <a:cs typeface="Georgia"/>
              </a:rPr>
              <a:t>BC</a:t>
            </a:r>
            <a:r>
              <a:rPr sz="2200" b="1" i="1" spc="-10" dirty="0" smtClean="0">
                <a:solidFill>
                  <a:srgbClr val="002E4B"/>
                </a:solidFill>
                <a:latin typeface="Georgia"/>
                <a:cs typeface="Georgia"/>
              </a:rPr>
              <a:t>h</a:t>
            </a:r>
            <a:r>
              <a:rPr sz="2200" b="1" i="1" spc="-20" dirty="0" smtClean="0">
                <a:solidFill>
                  <a:srgbClr val="002E4B"/>
                </a:solidFill>
                <a:latin typeface="Georgia"/>
                <a:cs typeface="Georgia"/>
              </a:rPr>
              <a:t>B</a:t>
            </a:r>
            <a:r>
              <a:rPr sz="2200" b="1" i="1" spc="30" dirty="0" smtClean="0">
                <a:solidFill>
                  <a:srgbClr val="002E4B"/>
                </a:solidFill>
                <a:latin typeface="Georgia"/>
                <a:cs typeface="Georgia"/>
              </a:rPr>
              <a:t> </a:t>
            </a:r>
            <a:r>
              <a:rPr sz="2200" b="1" i="1" spc="-10" dirty="0" smtClean="0">
                <a:solidFill>
                  <a:srgbClr val="002E4B"/>
                </a:solidFill>
                <a:latin typeface="Georgia"/>
                <a:cs typeface="Georgia"/>
              </a:rPr>
              <a:t>(</a:t>
            </a:r>
            <a:r>
              <a:rPr sz="2200" b="1" i="1" spc="-25" dirty="0" smtClean="0">
                <a:solidFill>
                  <a:srgbClr val="002E4B"/>
                </a:solidFill>
                <a:latin typeface="Georgia"/>
                <a:cs typeface="Georgia"/>
              </a:rPr>
              <a:t>H</a:t>
            </a:r>
            <a:r>
              <a:rPr sz="2200" b="1" i="1" spc="-20" dirty="0" smtClean="0">
                <a:solidFill>
                  <a:srgbClr val="002E4B"/>
                </a:solidFill>
                <a:latin typeface="Georgia"/>
                <a:cs typeface="Georgia"/>
              </a:rPr>
              <a:t>o</a:t>
            </a:r>
            <a:r>
              <a:rPr sz="2200" b="1" i="1" spc="-25" dirty="0" smtClean="0">
                <a:solidFill>
                  <a:srgbClr val="002E4B"/>
                </a:solidFill>
                <a:latin typeface="Georgia"/>
                <a:cs typeface="Georgia"/>
              </a:rPr>
              <a:t>n</a:t>
            </a:r>
            <a:r>
              <a:rPr sz="2200" b="1" i="1" spc="-15" dirty="0" smtClean="0">
                <a:solidFill>
                  <a:srgbClr val="002E4B"/>
                </a:solidFill>
                <a:latin typeface="Georgia"/>
                <a:cs typeface="Georgia"/>
              </a:rPr>
              <a:t>s)</a:t>
            </a:r>
            <a:r>
              <a:rPr sz="2200" b="1" i="1" spc="30" dirty="0" smtClean="0">
                <a:solidFill>
                  <a:srgbClr val="002E4B"/>
                </a:solidFill>
                <a:latin typeface="Georgia"/>
                <a:cs typeface="Georgia"/>
              </a:rPr>
              <a:t> </a:t>
            </a:r>
            <a:r>
              <a:rPr sz="2200" b="1" i="1" spc="-20" dirty="0" smtClean="0">
                <a:solidFill>
                  <a:srgbClr val="002E4B"/>
                </a:solidFill>
                <a:latin typeface="Georgia"/>
                <a:cs typeface="Georgia"/>
              </a:rPr>
              <a:t>FRACP</a:t>
            </a:r>
            <a:endParaRPr sz="2200">
              <a:latin typeface="Georgia"/>
              <a:cs typeface="Georgia"/>
            </a:endParaRPr>
          </a:p>
          <a:p>
            <a:pPr>
              <a:lnSpc>
                <a:spcPts val="900"/>
              </a:lnSpc>
              <a:spcBef>
                <a:spcPts val="11"/>
              </a:spcBef>
            </a:pPr>
            <a:endParaRPr sz="900"/>
          </a:p>
          <a:p>
            <a:pPr marR="635" algn="ctr">
              <a:lnSpc>
                <a:spcPts val="3040"/>
              </a:lnSpc>
            </a:pPr>
            <a:r>
              <a:rPr sz="2550" b="1" i="1" spc="-20" dirty="0" smtClean="0">
                <a:solidFill>
                  <a:srgbClr val="002E4B"/>
                </a:solidFill>
                <a:latin typeface="Georgia"/>
                <a:cs typeface="Georgia"/>
              </a:rPr>
              <a:t>On</a:t>
            </a:r>
            <a:r>
              <a:rPr sz="2550" b="1" i="1" spc="10" dirty="0" smtClean="0">
                <a:solidFill>
                  <a:srgbClr val="002E4B"/>
                </a:solidFill>
                <a:latin typeface="Georgia"/>
                <a:cs typeface="Georgia"/>
              </a:rPr>
              <a:t> </a:t>
            </a:r>
            <a:r>
              <a:rPr sz="2550" b="1" i="1" spc="-20" dirty="0" smtClean="0">
                <a:solidFill>
                  <a:srgbClr val="002E4B"/>
                </a:solidFill>
                <a:latin typeface="Georgia"/>
                <a:cs typeface="Georgia"/>
              </a:rPr>
              <a:t>Be</a:t>
            </a:r>
            <a:r>
              <a:rPr sz="2550" b="1" i="1" spc="-25" dirty="0" smtClean="0">
                <a:solidFill>
                  <a:srgbClr val="002E4B"/>
                </a:solidFill>
                <a:latin typeface="Georgia"/>
                <a:cs typeface="Georgia"/>
              </a:rPr>
              <a:t>h</a:t>
            </a:r>
            <a:r>
              <a:rPr sz="2550" b="1" i="1" spc="-20" dirty="0" smtClean="0">
                <a:solidFill>
                  <a:srgbClr val="002E4B"/>
                </a:solidFill>
                <a:latin typeface="Georgia"/>
                <a:cs typeface="Georgia"/>
              </a:rPr>
              <a:t>a</a:t>
            </a:r>
            <a:r>
              <a:rPr sz="2550" b="1" i="1" spc="-15" dirty="0" smtClean="0">
                <a:solidFill>
                  <a:srgbClr val="002E4B"/>
                </a:solidFill>
                <a:latin typeface="Georgia"/>
                <a:cs typeface="Georgia"/>
              </a:rPr>
              <a:t>l</a:t>
            </a:r>
            <a:r>
              <a:rPr sz="2550" b="1" i="1" spc="-10" dirty="0" smtClean="0">
                <a:solidFill>
                  <a:srgbClr val="002E4B"/>
                </a:solidFill>
                <a:latin typeface="Georgia"/>
                <a:cs typeface="Georgia"/>
              </a:rPr>
              <a:t>f</a:t>
            </a:r>
            <a:r>
              <a:rPr sz="2550" b="1" i="1" spc="35" dirty="0" smtClean="0">
                <a:solidFill>
                  <a:srgbClr val="002E4B"/>
                </a:solidFill>
                <a:latin typeface="Georgia"/>
                <a:cs typeface="Georgia"/>
              </a:rPr>
              <a:t> </a:t>
            </a:r>
            <a:r>
              <a:rPr sz="2550" b="1" i="1" spc="-15" dirty="0" smtClean="0">
                <a:solidFill>
                  <a:srgbClr val="002E4B"/>
                </a:solidFill>
                <a:latin typeface="Georgia"/>
                <a:cs typeface="Georgia"/>
              </a:rPr>
              <a:t>of</a:t>
            </a:r>
            <a:r>
              <a:rPr sz="2550" b="1" i="1" spc="15" dirty="0" smtClean="0">
                <a:solidFill>
                  <a:srgbClr val="002E4B"/>
                </a:solidFill>
                <a:latin typeface="Georgia"/>
                <a:cs typeface="Georgia"/>
              </a:rPr>
              <a:t> </a:t>
            </a:r>
            <a:r>
              <a:rPr sz="2550" b="1" i="1" spc="-20" dirty="0" smtClean="0">
                <a:solidFill>
                  <a:srgbClr val="002E4B"/>
                </a:solidFill>
                <a:latin typeface="Georgia"/>
                <a:cs typeface="Georgia"/>
              </a:rPr>
              <a:t>th</a:t>
            </a:r>
            <a:r>
              <a:rPr sz="2550" b="1" i="1" spc="-15" dirty="0" smtClean="0">
                <a:solidFill>
                  <a:srgbClr val="002E4B"/>
                </a:solidFill>
                <a:latin typeface="Georgia"/>
                <a:cs typeface="Georgia"/>
              </a:rPr>
              <a:t>e</a:t>
            </a:r>
            <a:r>
              <a:rPr sz="2550" b="1" i="1" spc="20" dirty="0" smtClean="0">
                <a:solidFill>
                  <a:srgbClr val="002E4B"/>
                </a:solidFill>
                <a:latin typeface="Georgia"/>
                <a:cs typeface="Georgia"/>
              </a:rPr>
              <a:t> </a:t>
            </a:r>
            <a:r>
              <a:rPr sz="2550" b="1" i="1" spc="-15" dirty="0" smtClean="0">
                <a:solidFill>
                  <a:srgbClr val="002E4B"/>
                </a:solidFill>
                <a:latin typeface="Georgia"/>
                <a:cs typeface="Georgia"/>
              </a:rPr>
              <a:t>C</a:t>
            </a:r>
            <a:r>
              <a:rPr sz="2550" b="1" i="1" spc="-20" dirty="0" smtClean="0">
                <a:solidFill>
                  <a:srgbClr val="002E4B"/>
                </a:solidFill>
                <a:latin typeface="Georgia"/>
                <a:cs typeface="Georgia"/>
              </a:rPr>
              <a:t>or</a:t>
            </a:r>
            <a:r>
              <a:rPr sz="2550" b="1" i="1" spc="-30" dirty="0" smtClean="0">
                <a:solidFill>
                  <a:srgbClr val="002E4B"/>
                </a:solidFill>
                <a:latin typeface="Georgia"/>
                <a:cs typeface="Georgia"/>
              </a:rPr>
              <a:t>M</a:t>
            </a:r>
            <a:r>
              <a:rPr sz="2550" b="1" i="1" spc="-10" dirty="0" smtClean="0">
                <a:solidFill>
                  <a:srgbClr val="002E4B"/>
                </a:solidFill>
                <a:latin typeface="Georgia"/>
                <a:cs typeface="Georgia"/>
              </a:rPr>
              <a:t>ic</a:t>
            </a:r>
            <a:r>
              <a:rPr sz="2550" b="1" i="1" spc="-20" dirty="0" smtClean="0">
                <a:solidFill>
                  <a:srgbClr val="002E4B"/>
                </a:solidFill>
                <a:latin typeface="Georgia"/>
                <a:cs typeface="Georgia"/>
              </a:rPr>
              <a:t>A</a:t>
            </a:r>
            <a:r>
              <a:rPr sz="2550" b="1" i="1" spc="25" dirty="0" smtClean="0">
                <a:solidFill>
                  <a:srgbClr val="002E4B"/>
                </a:solidFill>
                <a:latin typeface="Georgia"/>
                <a:cs typeface="Georgia"/>
              </a:rPr>
              <a:t> </a:t>
            </a:r>
            <a:r>
              <a:rPr sz="2550" b="1" i="1" spc="-10" dirty="0" smtClean="0">
                <a:solidFill>
                  <a:srgbClr val="002E4B"/>
                </a:solidFill>
                <a:latin typeface="Georgia"/>
                <a:cs typeface="Georgia"/>
              </a:rPr>
              <a:t>I</a:t>
            </a:r>
            <a:r>
              <a:rPr sz="2550" b="1" i="1" spc="-25" dirty="0" smtClean="0">
                <a:solidFill>
                  <a:srgbClr val="002E4B"/>
                </a:solidFill>
                <a:latin typeface="Georgia"/>
                <a:cs typeface="Georgia"/>
              </a:rPr>
              <a:t>n</a:t>
            </a:r>
            <a:r>
              <a:rPr sz="2550" b="1" i="1" spc="-20" dirty="0" smtClean="0">
                <a:solidFill>
                  <a:srgbClr val="002E4B"/>
                </a:solidFill>
                <a:latin typeface="Georgia"/>
                <a:cs typeface="Georgia"/>
              </a:rPr>
              <a:t>ve</a:t>
            </a:r>
            <a:r>
              <a:rPr sz="2550" b="1" i="1" spc="-10" dirty="0" smtClean="0">
                <a:solidFill>
                  <a:srgbClr val="002E4B"/>
                </a:solidFill>
                <a:latin typeface="Georgia"/>
                <a:cs typeface="Georgia"/>
              </a:rPr>
              <a:t>s</a:t>
            </a:r>
            <a:r>
              <a:rPr sz="2550" b="1" i="1" spc="-20" dirty="0" smtClean="0">
                <a:solidFill>
                  <a:srgbClr val="002E4B"/>
                </a:solidFill>
                <a:latin typeface="Georgia"/>
                <a:cs typeface="Georgia"/>
              </a:rPr>
              <a:t>t</a:t>
            </a:r>
            <a:r>
              <a:rPr sz="2550" b="1" i="1" spc="-10" dirty="0" smtClean="0">
                <a:solidFill>
                  <a:srgbClr val="002E4B"/>
                </a:solidFill>
                <a:latin typeface="Georgia"/>
                <a:cs typeface="Georgia"/>
              </a:rPr>
              <a:t>ig</a:t>
            </a:r>
            <a:r>
              <a:rPr sz="2550" b="1" i="1" spc="-20" dirty="0" smtClean="0">
                <a:solidFill>
                  <a:srgbClr val="002E4B"/>
                </a:solidFill>
                <a:latin typeface="Georgia"/>
                <a:cs typeface="Georgia"/>
              </a:rPr>
              <a:t>ator</a:t>
            </a:r>
            <a:r>
              <a:rPr sz="2550" b="1" i="1" spc="-15" dirty="0" smtClean="0">
                <a:solidFill>
                  <a:srgbClr val="002E4B"/>
                </a:solidFill>
                <a:latin typeface="Georgia"/>
                <a:cs typeface="Georgia"/>
              </a:rPr>
              <a:t>s</a:t>
            </a:r>
            <a:endParaRPr sz="255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57955" y="3825240"/>
            <a:ext cx="2196083" cy="6781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27191" y="3528059"/>
            <a:ext cx="978407" cy="11948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14955" y="3665220"/>
            <a:ext cx="1007363" cy="10134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3810"/>
              </a:lnSpc>
            </a:pPr>
            <a:r>
              <a:rPr sz="3200" b="1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sc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lo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3200" b="1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2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Fin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b="1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0549" y="1811273"/>
            <a:ext cx="3569970" cy="496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2100"/>
              </a:lnSpc>
            </a:pPr>
            <a:r>
              <a:rPr sz="1800" b="1" spc="-5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ffili</a:t>
            </a:r>
            <a:r>
              <a:rPr sz="1800" b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tion/Fin</a:t>
            </a:r>
            <a:r>
              <a:rPr sz="1800" b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tion</a:t>
            </a:r>
            <a:r>
              <a:rPr sz="18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hip</a:t>
            </a:r>
            <a:endParaRPr sz="1800">
              <a:latin typeface="Arial"/>
              <a:cs typeface="Arial"/>
            </a:endParaRPr>
          </a:p>
          <a:p>
            <a:pPr marL="356870" indent="-342900">
              <a:lnSpc>
                <a:spcPts val="1720"/>
              </a:lnSpc>
              <a:buClr>
                <a:srgbClr val="FDE25E"/>
              </a:buClr>
              <a:buSzPct val="109375"/>
              <a:buFont typeface="Arial"/>
              <a:buChar char="•"/>
              <a:tabLst>
                <a:tab pos="356870" algn="l"/>
              </a:tabLst>
            </a:pPr>
            <a:r>
              <a:rPr sz="1600" spc="-25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600" spc="-1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ant/Re</a:t>
            </a:r>
            <a:r>
              <a:rPr sz="1600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600" spc="-1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600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Suppo</a:t>
            </a:r>
            <a:r>
              <a:rPr sz="1600" spc="-1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140" y="2298445"/>
            <a:ext cx="3224530" cy="1618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Con</a:t>
            </a:r>
            <a:r>
              <a:rPr sz="1600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1600" spc="-15" dirty="0" smtClean="0">
                <a:solidFill>
                  <a:srgbClr val="FFFFFF"/>
                </a:solidFill>
                <a:latin typeface="Arial"/>
                <a:cs typeface="Arial"/>
              </a:rPr>
              <a:t> F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ee</a:t>
            </a:r>
            <a:r>
              <a:rPr sz="1600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/Hono</a:t>
            </a:r>
            <a:r>
              <a:rPr sz="1600" spc="-1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spc="-1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15" dirty="0" smtClean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6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Sto</a:t>
            </a:r>
            <a:r>
              <a:rPr sz="1600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6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Sha</a:t>
            </a:r>
            <a:r>
              <a:rPr sz="1600" spc="-1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eho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600" spc="-1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/Equ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ty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15" dirty="0" smtClean="0">
                <a:solidFill>
                  <a:srgbClr val="FFFFFF"/>
                </a:solidFill>
                <a:latin typeface="Arial"/>
                <a:cs typeface="Arial"/>
              </a:rPr>
              <a:t>Ro</a:t>
            </a:r>
            <a:r>
              <a:rPr sz="1600" spc="-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ty</a:t>
            </a:r>
            <a:r>
              <a:rPr sz="16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600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spc="-15" dirty="0" smtClean="0">
                <a:solidFill>
                  <a:srgbClr val="FFFFFF"/>
                </a:solidFill>
                <a:latin typeface="Arial"/>
                <a:cs typeface="Arial"/>
              </a:rPr>
              <a:t>ome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2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spc="-3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sz="1600" spc="-1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p/</a:t>
            </a:r>
            <a:r>
              <a:rPr sz="1600" spc="-1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ounder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Inte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tual </a:t>
            </a:r>
            <a:r>
              <a:rPr sz="1600" spc="-15" dirty="0" smtClean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ope</a:t>
            </a:r>
            <a:r>
              <a:rPr sz="1600" spc="-1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ty</a:t>
            </a:r>
            <a:r>
              <a:rPr sz="1600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ghts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2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ther</a:t>
            </a:r>
            <a:r>
              <a:rPr sz="1600" spc="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nan</a:t>
            </a:r>
            <a:r>
              <a:rPr sz="1600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1600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Benef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03073" y="1811273"/>
            <a:ext cx="1935480" cy="496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2100"/>
              </a:lnSpc>
            </a:pPr>
            <a:r>
              <a:rPr sz="18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-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FFFFFF"/>
                </a:solidFill>
                <a:latin typeface="Arial"/>
                <a:cs typeface="Arial"/>
              </a:rPr>
              <a:t>ny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ts val="1720"/>
              </a:lnSpc>
              <a:buClr>
                <a:srgbClr val="FDE25E"/>
              </a:buClr>
              <a:buSzPct val="109375"/>
              <a:buFont typeface="Arial"/>
              <a:buChar char="•"/>
              <a:tabLst>
                <a:tab pos="355600" algn="l"/>
              </a:tabLst>
            </a:pP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Company Names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03140" y="2298445"/>
            <a:ext cx="1935480" cy="1618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Company Names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Company Names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Company Names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Company Names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Company Names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FDE25E"/>
              </a:buClr>
              <a:buSzPct val="109375"/>
              <a:buFont typeface="Arial"/>
              <a:buChar char="•"/>
              <a:tabLst>
                <a:tab pos="354965" algn="l"/>
              </a:tabLst>
            </a:pP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Company Names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2140" y="712293"/>
            <a:ext cx="7963534" cy="607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20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2000" spc="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r>
              <a:rPr sz="20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0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spc="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000" spc="-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0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0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pou</a:t>
            </a:r>
            <a:r>
              <a:rPr sz="2000" spc="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10" dirty="0" smtClean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2000" spc="-1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1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2000" spc="-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ha</a:t>
            </a:r>
            <a:r>
              <a:rPr sz="2000" spc="-1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had</a:t>
            </a:r>
            <a:r>
              <a:rPr sz="20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nan</a:t>
            </a:r>
            <a:r>
              <a:rPr sz="2000" spc="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al 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ere</a:t>
            </a:r>
            <a:r>
              <a:rPr sz="2000" spc="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10" dirty="0" smtClean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sz="2000" spc="-1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-1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nge</a:t>
            </a:r>
            <a:r>
              <a:rPr sz="2000" spc="-1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ent</a:t>
            </a:r>
            <a:r>
              <a:rPr sz="2000" spc="-6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0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4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fili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20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organ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5" dirty="0" smtClean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on(</a:t>
            </a:r>
            <a:r>
              <a:rPr sz="2000" spc="-1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000" spc="-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2000" spc="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0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-105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000" spc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540" y="4248477"/>
            <a:ext cx="514477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FFFFFF"/>
                </a:solidFill>
                <a:latin typeface="Arial"/>
                <a:cs typeface="Arial"/>
              </a:rPr>
              <a:t>TC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1400" i="1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i="1" spc="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i="1" spc="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i="1" spc="-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i="1" spc="5" dirty="0" smtClean="0">
                <a:solidFill>
                  <a:srgbClr val="FFFFFF"/>
                </a:solidFill>
                <a:latin typeface="Arial"/>
                <a:cs typeface="Arial"/>
              </a:rPr>
              <a:t>sc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i="1" spc="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i="1" spc="-1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i="1" spc="-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400" i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i="1" spc="5" dirty="0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i="1" spc="-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i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i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i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i="1" spc="-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App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547" rIns="0" bIns="0" rtlCol="0">
            <a:noAutofit/>
          </a:bodyPr>
          <a:lstStyle/>
          <a:p>
            <a:pPr marL="3019425">
              <a:lnSpc>
                <a:spcPts val="3220"/>
              </a:lnSpc>
            </a:pP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Ba</a:t>
            </a:r>
            <a:r>
              <a:rPr sz="2700" b="1" spc="5" dirty="0" smtClean="0">
                <a:solidFill>
                  <a:srgbClr val="053763"/>
                </a:solidFill>
                <a:latin typeface="Georgia"/>
                <a:cs typeface="Georgia"/>
              </a:rPr>
              <a:t>c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k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gr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ound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0095" y="687736"/>
            <a:ext cx="8112125" cy="3662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27685" indent="-515620">
              <a:lnSpc>
                <a:spcPct val="100000"/>
              </a:lnSpc>
              <a:buClr>
                <a:srgbClr val="002E4B"/>
              </a:buClr>
              <a:buSzPct val="108928"/>
              <a:buFont typeface="Arial"/>
              <a:buAutoNum type="arabicPeriod"/>
              <a:tabLst>
                <a:tab pos="527685" algn="l"/>
              </a:tabLst>
            </a:pP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sc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ia</a:t>
            </a:r>
            <a:r>
              <a:rPr sz="2800" b="1" spc="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800" b="1" spc="-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hou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800" b="1" spc="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ob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2800" b="1" spc="-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2800" b="1" spc="-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800" b="1" spc="3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CA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2800" b="1" spc="2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-</a:t>
            </a:r>
            <a:r>
              <a:rPr sz="2800" b="1" spc="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ommo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7"/>
              </a:spcBef>
              <a:buClr>
                <a:srgbClr val="002E4B"/>
              </a:buClr>
              <a:buFont typeface="Arial"/>
              <a:buAutoNum type="arabicPeriod"/>
            </a:pPr>
            <a:endParaRPr sz="700"/>
          </a:p>
          <a:p>
            <a:pPr marL="527685" indent="-515620">
              <a:lnSpc>
                <a:spcPct val="100000"/>
              </a:lnSpc>
              <a:buClr>
                <a:srgbClr val="002E4B"/>
              </a:buClr>
              <a:buSzPct val="108928"/>
              <a:buFont typeface="Arial"/>
              <a:buAutoNum type="arabicPeriod"/>
              <a:tabLst>
                <a:tab pos="527685" algn="l"/>
              </a:tabLst>
            </a:pPr>
            <a:r>
              <a:rPr sz="2800" b="1" spc="-10" dirty="0" smtClean="0">
                <a:solidFill>
                  <a:srgbClr val="003CB3"/>
                </a:solidFill>
                <a:latin typeface="Arial"/>
                <a:cs typeface="Arial"/>
              </a:rPr>
              <a:t>I</a:t>
            </a:r>
            <a:r>
              <a:rPr sz="2800" b="1" spc="-25" dirty="0" smtClean="0">
                <a:solidFill>
                  <a:srgbClr val="003CB3"/>
                </a:solidFill>
                <a:latin typeface="Arial"/>
                <a:cs typeface="Arial"/>
              </a:rPr>
              <a:t>n</a:t>
            </a:r>
            <a:r>
              <a:rPr sz="2800" b="1" spc="-15" dirty="0" smtClean="0">
                <a:solidFill>
                  <a:srgbClr val="003CB3"/>
                </a:solidFill>
                <a:latin typeface="Arial"/>
                <a:cs typeface="Arial"/>
              </a:rPr>
              <a:t>vas</a:t>
            </a:r>
            <a:r>
              <a:rPr sz="2800" b="1" spc="-10" dirty="0" smtClean="0">
                <a:solidFill>
                  <a:srgbClr val="003CB3"/>
                </a:solidFill>
                <a:latin typeface="Arial"/>
                <a:cs typeface="Arial"/>
              </a:rPr>
              <a:t>i</a:t>
            </a:r>
            <a:r>
              <a:rPr sz="2800" b="1" spc="-15" dirty="0" smtClean="0">
                <a:solidFill>
                  <a:srgbClr val="003CB3"/>
                </a:solidFill>
                <a:latin typeface="Arial"/>
                <a:cs typeface="Arial"/>
              </a:rPr>
              <a:t>v</a:t>
            </a:r>
            <a:r>
              <a:rPr sz="2800" b="1" spc="-20" dirty="0" smtClean="0">
                <a:solidFill>
                  <a:srgbClr val="003CB3"/>
                </a:solidFill>
                <a:latin typeface="Arial"/>
                <a:cs typeface="Arial"/>
              </a:rPr>
              <a:t>e</a:t>
            </a:r>
            <a:r>
              <a:rPr sz="2800" b="1" spc="5" dirty="0" smtClean="0">
                <a:solidFill>
                  <a:srgbClr val="003CB3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003CB3"/>
                </a:solidFill>
                <a:latin typeface="Arial"/>
                <a:cs typeface="Arial"/>
              </a:rPr>
              <a:t>d</a:t>
            </a:r>
            <a:r>
              <a:rPr sz="2800" b="1" spc="-10" dirty="0" smtClean="0">
                <a:solidFill>
                  <a:srgbClr val="003CB3"/>
                </a:solidFill>
                <a:latin typeface="Arial"/>
                <a:cs typeface="Arial"/>
              </a:rPr>
              <a:t>i</a:t>
            </a:r>
            <a:r>
              <a:rPr sz="2800" b="1" spc="-15" dirty="0" smtClean="0">
                <a:solidFill>
                  <a:srgbClr val="003CB3"/>
                </a:solidFill>
                <a:latin typeface="Arial"/>
                <a:cs typeface="Arial"/>
              </a:rPr>
              <a:t>a</a:t>
            </a:r>
            <a:r>
              <a:rPr sz="2800" b="1" spc="-25" dirty="0" smtClean="0">
                <a:solidFill>
                  <a:srgbClr val="003CB3"/>
                </a:solidFill>
                <a:latin typeface="Arial"/>
                <a:cs typeface="Arial"/>
              </a:rPr>
              <a:t>gno</a:t>
            </a:r>
            <a:r>
              <a:rPr sz="2800" b="1" spc="-10" dirty="0" smtClean="0">
                <a:solidFill>
                  <a:srgbClr val="003CB3"/>
                </a:solidFill>
                <a:latin typeface="Arial"/>
                <a:cs typeface="Arial"/>
              </a:rPr>
              <a:t>st</a:t>
            </a:r>
            <a:r>
              <a:rPr sz="2800" b="1" spc="-15" dirty="0" smtClean="0">
                <a:solidFill>
                  <a:srgbClr val="003CB3"/>
                </a:solidFill>
                <a:latin typeface="Arial"/>
                <a:cs typeface="Arial"/>
              </a:rPr>
              <a:t>ic</a:t>
            </a:r>
            <a:r>
              <a:rPr sz="2800" b="1" spc="40" dirty="0" smtClean="0">
                <a:solidFill>
                  <a:srgbClr val="003CB3"/>
                </a:solidFill>
                <a:latin typeface="Arial"/>
                <a:cs typeface="Arial"/>
              </a:rPr>
              <a:t> </a:t>
            </a:r>
            <a:r>
              <a:rPr sz="2800" b="1" spc="-10" dirty="0" smtClean="0">
                <a:solidFill>
                  <a:srgbClr val="003CB3"/>
                </a:solidFill>
                <a:latin typeface="Arial"/>
                <a:cs typeface="Arial"/>
              </a:rPr>
              <a:t>test</a:t>
            </a:r>
            <a:r>
              <a:rPr sz="2800" b="1" spc="-20" dirty="0" smtClean="0">
                <a:solidFill>
                  <a:srgbClr val="003CB3"/>
                </a:solidFill>
                <a:latin typeface="Arial"/>
                <a:cs typeface="Arial"/>
              </a:rPr>
              <a:t>s</a:t>
            </a:r>
            <a:r>
              <a:rPr sz="2800" b="1" spc="5" dirty="0" smtClean="0">
                <a:solidFill>
                  <a:srgbClr val="003CB3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003CB3"/>
                </a:solidFill>
                <a:latin typeface="Arial"/>
                <a:cs typeface="Arial"/>
              </a:rPr>
              <a:t>are</a:t>
            </a:r>
            <a:r>
              <a:rPr sz="2800" b="1" spc="5" dirty="0" smtClean="0">
                <a:solidFill>
                  <a:srgbClr val="003CB3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003CB3"/>
                </a:solidFill>
                <a:latin typeface="Arial"/>
                <a:cs typeface="Arial"/>
              </a:rPr>
              <a:t>ava</a:t>
            </a:r>
            <a:r>
              <a:rPr sz="2800" b="1" spc="-10" dirty="0" smtClean="0">
                <a:solidFill>
                  <a:srgbClr val="003CB3"/>
                </a:solidFill>
                <a:latin typeface="Arial"/>
                <a:cs typeface="Arial"/>
              </a:rPr>
              <a:t>il</a:t>
            </a:r>
            <a:r>
              <a:rPr sz="2800" b="1" spc="-15" dirty="0" smtClean="0">
                <a:solidFill>
                  <a:srgbClr val="003CB3"/>
                </a:solidFill>
                <a:latin typeface="Arial"/>
                <a:cs typeface="Arial"/>
              </a:rPr>
              <a:t>a</a:t>
            </a:r>
            <a:r>
              <a:rPr sz="2800" b="1" spc="-25" dirty="0" smtClean="0">
                <a:solidFill>
                  <a:srgbClr val="003CB3"/>
                </a:solidFill>
                <a:latin typeface="Arial"/>
                <a:cs typeface="Arial"/>
              </a:rPr>
              <a:t>b</a:t>
            </a:r>
            <a:r>
              <a:rPr sz="2800" b="1" spc="-15" dirty="0" smtClean="0">
                <a:solidFill>
                  <a:srgbClr val="003CB3"/>
                </a:solidFill>
                <a:latin typeface="Arial"/>
                <a:cs typeface="Arial"/>
              </a:rPr>
              <a:t>le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70"/>
              </a:spcBef>
              <a:buClr>
                <a:srgbClr val="002E4B"/>
              </a:buClr>
              <a:buFont typeface="Arial"/>
              <a:buAutoNum type="arabicPeriod"/>
            </a:pPr>
            <a:endParaRPr sz="1000"/>
          </a:p>
          <a:p>
            <a:pPr marL="527685" marR="424815" indent="-515620">
              <a:lnSpc>
                <a:spcPts val="3360"/>
              </a:lnSpc>
              <a:buClr>
                <a:srgbClr val="002E4B"/>
              </a:buClr>
              <a:buSzPct val="108928"/>
              <a:buFont typeface="Arial"/>
              <a:buAutoNum type="arabicPeriod"/>
              <a:tabLst>
                <a:tab pos="527685" algn="l"/>
              </a:tabLst>
            </a:pP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racti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800" b="1" spc="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gu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li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800" b="1" spc="3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rec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mm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nd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ati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on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2800" b="1" spc="5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5" dirty="0" smtClean="0">
                <a:solidFill>
                  <a:srgbClr val="002E4B"/>
                </a:solidFill>
                <a:latin typeface="Arial"/>
                <a:cs typeface="Arial"/>
              </a:rPr>
              <a:t>(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ESC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2013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)</a:t>
            </a:r>
            <a:r>
              <a:rPr sz="2800" b="1" spc="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5" dirty="0" smtClean="0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2800" b="1" spc="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era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sz="2800" b="1" spc="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002E4B"/>
                </a:solidFill>
                <a:latin typeface="Arial"/>
                <a:cs typeface="Arial"/>
              </a:rPr>
              <a:t>√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5"/>
              </a:spcBef>
              <a:buClr>
                <a:srgbClr val="002E4B"/>
              </a:buClr>
              <a:buFont typeface="Arial"/>
              <a:buAutoNum type="arabicPeriod"/>
            </a:pPr>
            <a:endParaRPr sz="600"/>
          </a:p>
          <a:p>
            <a:pPr marL="527685" indent="-515620">
              <a:lnSpc>
                <a:spcPct val="100000"/>
              </a:lnSpc>
              <a:buClr>
                <a:srgbClr val="002E4B"/>
              </a:buClr>
              <a:buSzPct val="108928"/>
              <a:buFont typeface="Arial"/>
              <a:buAutoNum type="arabicPeriod"/>
              <a:tabLst>
                <a:tab pos="527685" algn="l"/>
              </a:tabLst>
            </a:pPr>
            <a:r>
              <a:rPr sz="2800" b="1" spc="-30" dirty="0" smtClean="0">
                <a:solidFill>
                  <a:srgbClr val="003CB3"/>
                </a:solidFill>
                <a:latin typeface="Arial"/>
                <a:cs typeface="Arial"/>
              </a:rPr>
              <a:t>N</a:t>
            </a:r>
            <a:r>
              <a:rPr sz="2800" b="1" spc="-20" dirty="0" smtClean="0">
                <a:solidFill>
                  <a:srgbClr val="003CB3"/>
                </a:solidFill>
                <a:latin typeface="Arial"/>
                <a:cs typeface="Arial"/>
              </a:rPr>
              <a:t>o</a:t>
            </a:r>
            <a:r>
              <a:rPr sz="2800" b="1" spc="5" dirty="0" smtClean="0">
                <a:solidFill>
                  <a:srgbClr val="003CB3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003CB3"/>
                </a:solidFill>
                <a:latin typeface="Arial"/>
                <a:cs typeface="Arial"/>
              </a:rPr>
              <a:t>ra</a:t>
            </a:r>
            <a:r>
              <a:rPr sz="2800" b="1" spc="-25" dirty="0" smtClean="0">
                <a:solidFill>
                  <a:srgbClr val="003CB3"/>
                </a:solidFill>
                <a:latin typeface="Arial"/>
                <a:cs typeface="Arial"/>
              </a:rPr>
              <a:t>nd</a:t>
            </a:r>
            <a:r>
              <a:rPr sz="2800" b="1" spc="-30" dirty="0" smtClean="0">
                <a:solidFill>
                  <a:srgbClr val="003CB3"/>
                </a:solidFill>
                <a:latin typeface="Arial"/>
                <a:cs typeface="Arial"/>
              </a:rPr>
              <a:t>om</a:t>
            </a:r>
            <a:r>
              <a:rPr sz="2800" b="1" spc="-10" dirty="0" smtClean="0">
                <a:solidFill>
                  <a:srgbClr val="003CB3"/>
                </a:solidFill>
                <a:latin typeface="Arial"/>
                <a:cs typeface="Arial"/>
              </a:rPr>
              <a:t>iz</a:t>
            </a:r>
            <a:r>
              <a:rPr sz="2800" b="1" spc="-15" dirty="0" smtClean="0">
                <a:solidFill>
                  <a:srgbClr val="003CB3"/>
                </a:solidFill>
                <a:latin typeface="Arial"/>
                <a:cs typeface="Arial"/>
              </a:rPr>
              <a:t>e</a:t>
            </a:r>
            <a:r>
              <a:rPr sz="2800" b="1" spc="-20" dirty="0" smtClean="0">
                <a:solidFill>
                  <a:srgbClr val="003CB3"/>
                </a:solidFill>
                <a:latin typeface="Arial"/>
                <a:cs typeface="Arial"/>
              </a:rPr>
              <a:t>d</a:t>
            </a:r>
            <a:r>
              <a:rPr sz="2800" b="1" spc="20" dirty="0" smtClean="0">
                <a:solidFill>
                  <a:srgbClr val="003CB3"/>
                </a:solidFill>
                <a:latin typeface="Arial"/>
                <a:cs typeface="Arial"/>
              </a:rPr>
              <a:t> </a:t>
            </a:r>
            <a:r>
              <a:rPr sz="2800" b="1" spc="-5" dirty="0" smtClean="0">
                <a:solidFill>
                  <a:srgbClr val="003CB3"/>
                </a:solidFill>
                <a:latin typeface="Arial"/>
                <a:cs typeface="Arial"/>
              </a:rPr>
              <a:t>t</a:t>
            </a:r>
            <a:r>
              <a:rPr sz="2800" b="1" spc="-10" dirty="0" smtClean="0">
                <a:solidFill>
                  <a:srgbClr val="003CB3"/>
                </a:solidFill>
                <a:latin typeface="Arial"/>
                <a:cs typeface="Arial"/>
              </a:rPr>
              <a:t>ri</a:t>
            </a:r>
            <a:r>
              <a:rPr sz="2800" b="1" spc="-15" dirty="0" smtClean="0">
                <a:solidFill>
                  <a:srgbClr val="003CB3"/>
                </a:solidFill>
                <a:latin typeface="Arial"/>
                <a:cs typeface="Arial"/>
              </a:rPr>
              <a:t>als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8"/>
              </a:spcBef>
              <a:buClr>
                <a:srgbClr val="002E4B"/>
              </a:buClr>
              <a:buFont typeface="Arial"/>
              <a:buAutoNum type="arabicPeriod"/>
            </a:pPr>
            <a:endParaRPr sz="700"/>
          </a:p>
          <a:p>
            <a:pPr marL="527685" indent="-515620">
              <a:lnSpc>
                <a:spcPct val="100000"/>
              </a:lnSpc>
              <a:buClr>
                <a:srgbClr val="002E4B"/>
              </a:buClr>
              <a:buSzPct val="108928"/>
              <a:buFont typeface="Arial"/>
              <a:buAutoNum type="arabicPeriod"/>
              <a:tabLst>
                <a:tab pos="527685" algn="l"/>
              </a:tabLst>
            </a:pP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2800" b="1" spc="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dop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ti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800" b="1" spc="3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in</a:t>
            </a:r>
            <a:r>
              <a:rPr sz="2800" b="1" spc="-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800" b="1" spc="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li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ic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7"/>
              </a:spcBef>
              <a:buClr>
                <a:srgbClr val="002E4B"/>
              </a:buClr>
              <a:buFont typeface="Arial"/>
              <a:buAutoNum type="arabicPeriod"/>
            </a:pPr>
            <a:endParaRPr sz="700"/>
          </a:p>
          <a:p>
            <a:pPr marL="527685" indent="-515620">
              <a:lnSpc>
                <a:spcPts val="3635"/>
              </a:lnSpc>
              <a:buClr>
                <a:srgbClr val="002E4B"/>
              </a:buClr>
              <a:buSzPct val="108928"/>
              <a:buFont typeface="Arial"/>
              <a:buAutoNum type="arabicPeriod"/>
              <a:tabLst>
                <a:tab pos="527685" algn="l"/>
              </a:tabLst>
            </a:pPr>
            <a:r>
              <a:rPr sz="2800" b="1" spc="-25" dirty="0" smtClean="0">
                <a:solidFill>
                  <a:srgbClr val="003CB3"/>
                </a:solidFill>
                <a:latin typeface="Arial"/>
                <a:cs typeface="Arial"/>
              </a:rPr>
              <a:t>P</a:t>
            </a:r>
            <a:r>
              <a:rPr sz="2800" b="1" spc="-10" dirty="0" smtClean="0">
                <a:solidFill>
                  <a:srgbClr val="003CB3"/>
                </a:solidFill>
                <a:latin typeface="Arial"/>
                <a:cs typeface="Arial"/>
              </a:rPr>
              <a:t>ati</a:t>
            </a:r>
            <a:r>
              <a:rPr sz="2800" b="1" spc="-15" dirty="0" smtClean="0">
                <a:solidFill>
                  <a:srgbClr val="003CB3"/>
                </a:solidFill>
                <a:latin typeface="Arial"/>
                <a:cs typeface="Arial"/>
              </a:rPr>
              <a:t>e</a:t>
            </a:r>
            <a:r>
              <a:rPr sz="2800" b="1" spc="-25" dirty="0" smtClean="0">
                <a:solidFill>
                  <a:srgbClr val="003CB3"/>
                </a:solidFill>
                <a:latin typeface="Arial"/>
                <a:cs typeface="Arial"/>
              </a:rPr>
              <a:t>n</a:t>
            </a:r>
            <a:r>
              <a:rPr sz="2800" b="1" spc="-10" dirty="0" smtClean="0">
                <a:solidFill>
                  <a:srgbClr val="003CB3"/>
                </a:solidFill>
                <a:latin typeface="Arial"/>
                <a:cs typeface="Arial"/>
              </a:rPr>
              <a:t>t</a:t>
            </a:r>
            <a:r>
              <a:rPr sz="2800" b="1" spc="15" dirty="0" smtClean="0">
                <a:solidFill>
                  <a:srgbClr val="003CB3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003CB3"/>
                </a:solidFill>
                <a:latin typeface="Arial"/>
                <a:cs typeface="Arial"/>
              </a:rPr>
              <a:t>ou</a:t>
            </a:r>
            <a:r>
              <a:rPr sz="2800" b="1" spc="-10" dirty="0" smtClean="0">
                <a:solidFill>
                  <a:srgbClr val="003CB3"/>
                </a:solidFill>
                <a:latin typeface="Arial"/>
                <a:cs typeface="Arial"/>
              </a:rPr>
              <a:t>tc</a:t>
            </a:r>
            <a:r>
              <a:rPr sz="2800" b="1" spc="-25" dirty="0" smtClean="0">
                <a:solidFill>
                  <a:srgbClr val="003CB3"/>
                </a:solidFill>
                <a:latin typeface="Arial"/>
                <a:cs typeface="Arial"/>
              </a:rPr>
              <a:t>o</a:t>
            </a:r>
            <a:r>
              <a:rPr sz="2800" b="1" spc="-30" dirty="0" smtClean="0">
                <a:solidFill>
                  <a:srgbClr val="003CB3"/>
                </a:solidFill>
                <a:latin typeface="Arial"/>
                <a:cs typeface="Arial"/>
              </a:rPr>
              <a:t>m</a:t>
            </a:r>
            <a:r>
              <a:rPr sz="2800" b="1" spc="-15" dirty="0" smtClean="0">
                <a:solidFill>
                  <a:srgbClr val="003CB3"/>
                </a:solidFill>
                <a:latin typeface="Arial"/>
                <a:cs typeface="Arial"/>
              </a:rPr>
              <a:t>e</a:t>
            </a:r>
            <a:r>
              <a:rPr sz="2800" b="1" spc="-20" dirty="0" smtClean="0">
                <a:solidFill>
                  <a:srgbClr val="003CB3"/>
                </a:solidFill>
                <a:latin typeface="Arial"/>
                <a:cs typeface="Arial"/>
              </a:rPr>
              <a:t>s</a:t>
            </a:r>
            <a:r>
              <a:rPr sz="2800" b="1" spc="40" dirty="0" smtClean="0">
                <a:solidFill>
                  <a:srgbClr val="003CB3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003CB3"/>
                </a:solidFill>
                <a:latin typeface="Arial"/>
                <a:cs typeface="Arial"/>
              </a:rPr>
              <a:t>s</a:t>
            </a:r>
            <a:r>
              <a:rPr sz="2800" b="1" spc="-25" dirty="0" smtClean="0">
                <a:solidFill>
                  <a:srgbClr val="003CB3"/>
                </a:solidFill>
                <a:latin typeface="Arial"/>
                <a:cs typeface="Arial"/>
              </a:rPr>
              <a:t>u</a:t>
            </a:r>
            <a:r>
              <a:rPr sz="2800" b="1" spc="-30" dirty="0" smtClean="0">
                <a:solidFill>
                  <a:srgbClr val="003CB3"/>
                </a:solidFill>
                <a:latin typeface="Arial"/>
                <a:cs typeface="Arial"/>
              </a:rPr>
              <a:t>b</a:t>
            </a:r>
            <a:r>
              <a:rPr sz="2800" b="1" spc="-5" dirty="0" smtClean="0">
                <a:solidFill>
                  <a:srgbClr val="003CB3"/>
                </a:solidFill>
                <a:latin typeface="Arial"/>
                <a:cs typeface="Arial"/>
              </a:rPr>
              <a:t>-</a:t>
            </a:r>
            <a:r>
              <a:rPr sz="2800" b="1" spc="-25" dirty="0" smtClean="0">
                <a:solidFill>
                  <a:srgbClr val="003CB3"/>
                </a:solidFill>
                <a:latin typeface="Arial"/>
                <a:cs typeface="Arial"/>
              </a:rPr>
              <a:t>op</a:t>
            </a:r>
            <a:r>
              <a:rPr sz="2800" b="1" spc="-5" dirty="0" smtClean="0">
                <a:solidFill>
                  <a:srgbClr val="003CB3"/>
                </a:solidFill>
                <a:latin typeface="Arial"/>
                <a:cs typeface="Arial"/>
              </a:rPr>
              <a:t>t</a:t>
            </a:r>
            <a:r>
              <a:rPr sz="2800" b="1" spc="-10" dirty="0" smtClean="0">
                <a:solidFill>
                  <a:srgbClr val="003CB3"/>
                </a:solidFill>
                <a:latin typeface="Arial"/>
                <a:cs typeface="Arial"/>
              </a:rPr>
              <a:t>i</a:t>
            </a:r>
            <a:r>
              <a:rPr sz="2800" b="1" spc="-30" dirty="0" smtClean="0">
                <a:solidFill>
                  <a:srgbClr val="003CB3"/>
                </a:solidFill>
                <a:latin typeface="Arial"/>
                <a:cs typeface="Arial"/>
              </a:rPr>
              <a:t>m</a:t>
            </a:r>
            <a:r>
              <a:rPr sz="2800" b="1" spc="-15" dirty="0" smtClean="0">
                <a:solidFill>
                  <a:srgbClr val="003CB3"/>
                </a:solidFill>
                <a:latin typeface="Arial"/>
                <a:cs typeface="Arial"/>
              </a:rPr>
              <a:t>a</a:t>
            </a:r>
            <a:r>
              <a:rPr sz="2800" b="1" spc="-10" dirty="0" smtClean="0">
                <a:solidFill>
                  <a:srgbClr val="003CB3"/>
                </a:solidFill>
                <a:latin typeface="Arial"/>
                <a:cs typeface="Arial"/>
              </a:rPr>
              <a:t>l.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547" rIns="0" bIns="0" rtlCol="0">
            <a:noAutofit/>
          </a:bodyPr>
          <a:lstStyle/>
          <a:p>
            <a:pPr marL="265430">
              <a:lnSpc>
                <a:spcPct val="100000"/>
              </a:lnSpc>
            </a:pP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In</a:t>
            </a:r>
            <a:r>
              <a:rPr sz="2700" b="1" spc="5" dirty="0" smtClean="0">
                <a:solidFill>
                  <a:srgbClr val="053763"/>
                </a:solidFill>
                <a:latin typeface="Georgia"/>
                <a:cs typeface="Georgia"/>
              </a:rPr>
              <a:t>v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a</a:t>
            </a:r>
            <a:r>
              <a:rPr sz="2700" b="1" spc="-10" dirty="0" smtClean="0">
                <a:solidFill>
                  <a:srgbClr val="053763"/>
                </a:solidFill>
                <a:latin typeface="Georgia"/>
                <a:cs typeface="Georgia"/>
              </a:rPr>
              <a:t>s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i</a:t>
            </a:r>
            <a:r>
              <a:rPr sz="2700" b="1" spc="5" dirty="0" smtClean="0">
                <a:solidFill>
                  <a:srgbClr val="053763"/>
                </a:solidFill>
                <a:latin typeface="Georgia"/>
                <a:cs typeface="Georgia"/>
              </a:rPr>
              <a:t>v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e</a:t>
            </a:r>
            <a:r>
              <a:rPr sz="2700" b="1" spc="-10" dirty="0" smtClean="0">
                <a:solidFill>
                  <a:srgbClr val="053763"/>
                </a:solidFill>
                <a:latin typeface="Georgia"/>
                <a:cs typeface="Georgia"/>
              </a:rPr>
              <a:t> 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D</a:t>
            </a:r>
            <a:r>
              <a:rPr sz="2700" b="1" spc="5" dirty="0" smtClean="0">
                <a:solidFill>
                  <a:srgbClr val="053763"/>
                </a:solidFill>
                <a:latin typeface="Georgia"/>
                <a:cs typeface="Georgia"/>
              </a:rPr>
              <a:t>i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a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g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no</a:t>
            </a:r>
            <a:r>
              <a:rPr sz="2700" b="1" spc="-10" dirty="0" smtClean="0">
                <a:solidFill>
                  <a:srgbClr val="053763"/>
                </a:solidFill>
                <a:latin typeface="Georgia"/>
                <a:cs typeface="Georgia"/>
              </a:rPr>
              <a:t>s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is</a:t>
            </a:r>
            <a:r>
              <a:rPr sz="2700" b="1" spc="-10" dirty="0" smtClean="0">
                <a:solidFill>
                  <a:srgbClr val="053763"/>
                </a:solidFill>
                <a:latin typeface="Georgia"/>
                <a:cs typeface="Georgia"/>
              </a:rPr>
              <a:t> 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w</a:t>
            </a:r>
            <a:r>
              <a:rPr sz="2700" b="1" spc="5" dirty="0" smtClean="0">
                <a:solidFill>
                  <a:srgbClr val="053763"/>
                </a:solidFill>
                <a:latin typeface="Georgia"/>
                <a:cs typeface="Georgia"/>
              </a:rPr>
              <a:t>i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t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h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 St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r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at</a:t>
            </a:r>
            <a:r>
              <a:rPr sz="2700" b="1" spc="5" dirty="0" smtClean="0">
                <a:solidFill>
                  <a:srgbClr val="053763"/>
                </a:solidFill>
                <a:latin typeface="Georgia"/>
                <a:cs typeface="Georgia"/>
              </a:rPr>
              <a:t>i</a:t>
            </a:r>
            <a:r>
              <a:rPr sz="2700" b="1" spc="-10" dirty="0" smtClean="0">
                <a:solidFill>
                  <a:srgbClr val="053763"/>
                </a:solidFill>
                <a:latin typeface="Georgia"/>
                <a:cs typeface="Georgia"/>
              </a:rPr>
              <a:t>f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ied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 M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e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d</a:t>
            </a:r>
            <a:r>
              <a:rPr sz="2700" b="1" spc="5" dirty="0" smtClean="0">
                <a:solidFill>
                  <a:srgbClr val="053763"/>
                </a:solidFill>
                <a:latin typeface="Georgia"/>
                <a:cs typeface="Georgia"/>
              </a:rPr>
              <a:t>ici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n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e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037" y="1291587"/>
            <a:ext cx="7269479" cy="891539"/>
          </a:xfrm>
          <a:custGeom>
            <a:avLst/>
            <a:gdLst/>
            <a:ahLst/>
            <a:cxnLst/>
            <a:rect l="l" t="t" r="r" b="b"/>
            <a:pathLst>
              <a:path w="7269479" h="891539">
                <a:moveTo>
                  <a:pt x="7180326" y="0"/>
                </a:moveTo>
                <a:lnTo>
                  <a:pt x="75618" y="1020"/>
                </a:lnTo>
                <a:lnTo>
                  <a:pt x="36985" y="16849"/>
                </a:lnTo>
                <a:lnTo>
                  <a:pt x="10090" y="47915"/>
                </a:lnTo>
                <a:lnTo>
                  <a:pt x="0" y="89153"/>
                </a:lnTo>
                <a:lnTo>
                  <a:pt x="1020" y="815921"/>
                </a:lnTo>
                <a:lnTo>
                  <a:pt x="16849" y="854554"/>
                </a:lnTo>
                <a:lnTo>
                  <a:pt x="47915" y="881449"/>
                </a:lnTo>
                <a:lnTo>
                  <a:pt x="89154" y="891539"/>
                </a:lnTo>
                <a:lnTo>
                  <a:pt x="7193861" y="890519"/>
                </a:lnTo>
                <a:lnTo>
                  <a:pt x="7232494" y="874690"/>
                </a:lnTo>
                <a:lnTo>
                  <a:pt x="7259389" y="843624"/>
                </a:lnTo>
                <a:lnTo>
                  <a:pt x="7269480" y="802385"/>
                </a:lnTo>
                <a:lnTo>
                  <a:pt x="7268459" y="75618"/>
                </a:lnTo>
                <a:lnTo>
                  <a:pt x="7252630" y="36985"/>
                </a:lnTo>
                <a:lnTo>
                  <a:pt x="7221564" y="10090"/>
                </a:lnTo>
                <a:lnTo>
                  <a:pt x="7180326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37" y="1291587"/>
            <a:ext cx="7269479" cy="891539"/>
          </a:xfrm>
          <a:custGeom>
            <a:avLst/>
            <a:gdLst/>
            <a:ahLst/>
            <a:cxnLst/>
            <a:rect l="l" t="t" r="r" b="b"/>
            <a:pathLst>
              <a:path w="7269479" h="891539">
                <a:moveTo>
                  <a:pt x="0" y="89153"/>
                </a:moveTo>
                <a:lnTo>
                  <a:pt x="10090" y="47915"/>
                </a:lnTo>
                <a:lnTo>
                  <a:pt x="36985" y="16849"/>
                </a:lnTo>
                <a:lnTo>
                  <a:pt x="75618" y="1020"/>
                </a:lnTo>
                <a:lnTo>
                  <a:pt x="7180326" y="0"/>
                </a:lnTo>
                <a:lnTo>
                  <a:pt x="7194889" y="1183"/>
                </a:lnTo>
                <a:lnTo>
                  <a:pt x="7233300" y="17438"/>
                </a:lnTo>
                <a:lnTo>
                  <a:pt x="7259850" y="48808"/>
                </a:lnTo>
                <a:lnTo>
                  <a:pt x="7269480" y="802385"/>
                </a:lnTo>
                <a:lnTo>
                  <a:pt x="7268296" y="816949"/>
                </a:lnTo>
                <a:lnTo>
                  <a:pt x="7252041" y="855360"/>
                </a:lnTo>
                <a:lnTo>
                  <a:pt x="7220671" y="881910"/>
                </a:lnTo>
                <a:lnTo>
                  <a:pt x="89154" y="891539"/>
                </a:lnTo>
                <a:lnTo>
                  <a:pt x="74590" y="890356"/>
                </a:lnTo>
                <a:lnTo>
                  <a:pt x="36179" y="874101"/>
                </a:lnTo>
                <a:lnTo>
                  <a:pt x="9629" y="842731"/>
                </a:lnTo>
                <a:lnTo>
                  <a:pt x="0" y="89153"/>
                </a:lnTo>
                <a:close/>
              </a:path>
            </a:pathLst>
          </a:custGeom>
          <a:ln w="25908">
            <a:solidFill>
              <a:srgbClr val="FDE25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4954" y="1379982"/>
            <a:ext cx="1445128" cy="711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4954" y="1379982"/>
            <a:ext cx="1453895" cy="714755"/>
          </a:xfrm>
          <a:custGeom>
            <a:avLst/>
            <a:gdLst/>
            <a:ahLst/>
            <a:cxnLst/>
            <a:rect l="l" t="t" r="r" b="b"/>
            <a:pathLst>
              <a:path w="1453895" h="714755">
                <a:moveTo>
                  <a:pt x="0" y="71475"/>
                </a:moveTo>
                <a:lnTo>
                  <a:pt x="12326" y="31339"/>
                </a:lnTo>
                <a:lnTo>
                  <a:pt x="44050" y="5451"/>
                </a:lnTo>
                <a:lnTo>
                  <a:pt x="1382420" y="0"/>
                </a:lnTo>
                <a:lnTo>
                  <a:pt x="1396895" y="1466"/>
                </a:lnTo>
                <a:lnTo>
                  <a:pt x="1433158" y="21135"/>
                </a:lnTo>
                <a:lnTo>
                  <a:pt x="1452544" y="57573"/>
                </a:lnTo>
                <a:lnTo>
                  <a:pt x="1453896" y="643280"/>
                </a:lnTo>
                <a:lnTo>
                  <a:pt x="1452429" y="657755"/>
                </a:lnTo>
                <a:lnTo>
                  <a:pt x="1432760" y="694018"/>
                </a:lnTo>
                <a:lnTo>
                  <a:pt x="1396322" y="713404"/>
                </a:lnTo>
                <a:lnTo>
                  <a:pt x="71475" y="714755"/>
                </a:lnTo>
                <a:lnTo>
                  <a:pt x="57000" y="713289"/>
                </a:lnTo>
                <a:lnTo>
                  <a:pt x="20737" y="693620"/>
                </a:lnTo>
                <a:lnTo>
                  <a:pt x="1351" y="657182"/>
                </a:lnTo>
                <a:lnTo>
                  <a:pt x="0" y="71475"/>
                </a:lnTo>
                <a:close/>
              </a:path>
            </a:pathLst>
          </a:custGeom>
          <a:ln w="25907">
            <a:solidFill>
              <a:srgbClr val="FDE25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37" y="2273043"/>
            <a:ext cx="7269479" cy="891540"/>
          </a:xfrm>
          <a:custGeom>
            <a:avLst/>
            <a:gdLst/>
            <a:ahLst/>
            <a:cxnLst/>
            <a:rect l="l" t="t" r="r" b="b"/>
            <a:pathLst>
              <a:path w="7269479" h="891540">
                <a:moveTo>
                  <a:pt x="7180326" y="0"/>
                </a:moveTo>
                <a:lnTo>
                  <a:pt x="75618" y="1020"/>
                </a:lnTo>
                <a:lnTo>
                  <a:pt x="36985" y="16849"/>
                </a:lnTo>
                <a:lnTo>
                  <a:pt x="10090" y="47915"/>
                </a:lnTo>
                <a:lnTo>
                  <a:pt x="0" y="89154"/>
                </a:lnTo>
                <a:lnTo>
                  <a:pt x="1020" y="815921"/>
                </a:lnTo>
                <a:lnTo>
                  <a:pt x="16849" y="854554"/>
                </a:lnTo>
                <a:lnTo>
                  <a:pt x="47915" y="881449"/>
                </a:lnTo>
                <a:lnTo>
                  <a:pt x="89154" y="891540"/>
                </a:lnTo>
                <a:lnTo>
                  <a:pt x="7193861" y="890519"/>
                </a:lnTo>
                <a:lnTo>
                  <a:pt x="7232494" y="874690"/>
                </a:lnTo>
                <a:lnTo>
                  <a:pt x="7259389" y="843624"/>
                </a:lnTo>
                <a:lnTo>
                  <a:pt x="7269480" y="802386"/>
                </a:lnTo>
                <a:lnTo>
                  <a:pt x="7268459" y="75618"/>
                </a:lnTo>
                <a:lnTo>
                  <a:pt x="7252630" y="36985"/>
                </a:lnTo>
                <a:lnTo>
                  <a:pt x="7221564" y="10090"/>
                </a:lnTo>
                <a:lnTo>
                  <a:pt x="7180326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37" y="2273043"/>
            <a:ext cx="7269479" cy="891540"/>
          </a:xfrm>
          <a:custGeom>
            <a:avLst/>
            <a:gdLst/>
            <a:ahLst/>
            <a:cxnLst/>
            <a:rect l="l" t="t" r="r" b="b"/>
            <a:pathLst>
              <a:path w="7269479" h="891540">
                <a:moveTo>
                  <a:pt x="0" y="89154"/>
                </a:moveTo>
                <a:lnTo>
                  <a:pt x="10090" y="47915"/>
                </a:lnTo>
                <a:lnTo>
                  <a:pt x="36985" y="16849"/>
                </a:lnTo>
                <a:lnTo>
                  <a:pt x="75618" y="1020"/>
                </a:lnTo>
                <a:lnTo>
                  <a:pt x="7180326" y="0"/>
                </a:lnTo>
                <a:lnTo>
                  <a:pt x="7194889" y="1183"/>
                </a:lnTo>
                <a:lnTo>
                  <a:pt x="7233300" y="17438"/>
                </a:lnTo>
                <a:lnTo>
                  <a:pt x="7259850" y="48808"/>
                </a:lnTo>
                <a:lnTo>
                  <a:pt x="7269480" y="802386"/>
                </a:lnTo>
                <a:lnTo>
                  <a:pt x="7268296" y="816949"/>
                </a:lnTo>
                <a:lnTo>
                  <a:pt x="7252041" y="855360"/>
                </a:lnTo>
                <a:lnTo>
                  <a:pt x="7220671" y="881910"/>
                </a:lnTo>
                <a:lnTo>
                  <a:pt x="89154" y="891540"/>
                </a:lnTo>
                <a:lnTo>
                  <a:pt x="74590" y="890356"/>
                </a:lnTo>
                <a:lnTo>
                  <a:pt x="36179" y="874101"/>
                </a:lnTo>
                <a:lnTo>
                  <a:pt x="9629" y="842731"/>
                </a:lnTo>
                <a:lnTo>
                  <a:pt x="0" y="89154"/>
                </a:lnTo>
                <a:close/>
              </a:path>
            </a:pathLst>
          </a:custGeom>
          <a:ln w="25908">
            <a:solidFill>
              <a:srgbClr val="FDE25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9083" y="2361438"/>
            <a:ext cx="1449766" cy="7147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74954" y="2361438"/>
            <a:ext cx="1453895" cy="714756"/>
          </a:xfrm>
          <a:custGeom>
            <a:avLst/>
            <a:gdLst/>
            <a:ahLst/>
            <a:cxnLst/>
            <a:rect l="l" t="t" r="r" b="b"/>
            <a:pathLst>
              <a:path w="1453895" h="714756">
                <a:moveTo>
                  <a:pt x="0" y="71475"/>
                </a:moveTo>
                <a:lnTo>
                  <a:pt x="12326" y="31339"/>
                </a:lnTo>
                <a:lnTo>
                  <a:pt x="44050" y="5451"/>
                </a:lnTo>
                <a:lnTo>
                  <a:pt x="1382420" y="0"/>
                </a:lnTo>
                <a:lnTo>
                  <a:pt x="1396895" y="1466"/>
                </a:lnTo>
                <a:lnTo>
                  <a:pt x="1433158" y="21135"/>
                </a:lnTo>
                <a:lnTo>
                  <a:pt x="1452544" y="57573"/>
                </a:lnTo>
                <a:lnTo>
                  <a:pt x="1453896" y="643280"/>
                </a:lnTo>
                <a:lnTo>
                  <a:pt x="1452429" y="657755"/>
                </a:lnTo>
                <a:lnTo>
                  <a:pt x="1432760" y="694018"/>
                </a:lnTo>
                <a:lnTo>
                  <a:pt x="1396322" y="713404"/>
                </a:lnTo>
                <a:lnTo>
                  <a:pt x="71475" y="714756"/>
                </a:lnTo>
                <a:lnTo>
                  <a:pt x="57000" y="713289"/>
                </a:lnTo>
                <a:lnTo>
                  <a:pt x="20737" y="693620"/>
                </a:lnTo>
                <a:lnTo>
                  <a:pt x="1351" y="657182"/>
                </a:lnTo>
                <a:lnTo>
                  <a:pt x="0" y="71475"/>
                </a:lnTo>
                <a:close/>
              </a:path>
            </a:pathLst>
          </a:custGeom>
          <a:ln w="25907">
            <a:solidFill>
              <a:srgbClr val="FDE25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37" y="3254505"/>
            <a:ext cx="7269479" cy="893064"/>
          </a:xfrm>
          <a:custGeom>
            <a:avLst/>
            <a:gdLst/>
            <a:ahLst/>
            <a:cxnLst/>
            <a:rect l="l" t="t" r="r" b="b"/>
            <a:pathLst>
              <a:path w="7269479" h="893063">
                <a:moveTo>
                  <a:pt x="7180173" y="0"/>
                </a:moveTo>
                <a:lnTo>
                  <a:pt x="75527" y="1056"/>
                </a:lnTo>
                <a:lnTo>
                  <a:pt x="36931" y="16959"/>
                </a:lnTo>
                <a:lnTo>
                  <a:pt x="10073" y="48058"/>
                </a:lnTo>
                <a:lnTo>
                  <a:pt x="0" y="89306"/>
                </a:lnTo>
                <a:lnTo>
                  <a:pt x="1057" y="817533"/>
                </a:lnTo>
                <a:lnTo>
                  <a:pt x="16963" y="856128"/>
                </a:lnTo>
                <a:lnTo>
                  <a:pt x="48061" y="882988"/>
                </a:lnTo>
                <a:lnTo>
                  <a:pt x="89306" y="893063"/>
                </a:lnTo>
                <a:lnTo>
                  <a:pt x="7193952" y="892007"/>
                </a:lnTo>
                <a:lnTo>
                  <a:pt x="7232548" y="876104"/>
                </a:lnTo>
                <a:lnTo>
                  <a:pt x="7259406" y="845005"/>
                </a:lnTo>
                <a:lnTo>
                  <a:pt x="7269480" y="803757"/>
                </a:lnTo>
                <a:lnTo>
                  <a:pt x="7268434" y="75518"/>
                </a:lnTo>
                <a:lnTo>
                  <a:pt x="7252525" y="36926"/>
                </a:lnTo>
                <a:lnTo>
                  <a:pt x="7221421" y="10072"/>
                </a:lnTo>
                <a:lnTo>
                  <a:pt x="7180173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37" y="3254505"/>
            <a:ext cx="7269479" cy="893064"/>
          </a:xfrm>
          <a:custGeom>
            <a:avLst/>
            <a:gdLst/>
            <a:ahLst/>
            <a:cxnLst/>
            <a:rect l="l" t="t" r="r" b="b"/>
            <a:pathLst>
              <a:path w="7269479" h="893063">
                <a:moveTo>
                  <a:pt x="0" y="89306"/>
                </a:moveTo>
                <a:lnTo>
                  <a:pt x="10073" y="48058"/>
                </a:lnTo>
                <a:lnTo>
                  <a:pt x="36931" y="16959"/>
                </a:lnTo>
                <a:lnTo>
                  <a:pt x="75527" y="1056"/>
                </a:lnTo>
                <a:lnTo>
                  <a:pt x="7180173" y="0"/>
                </a:lnTo>
                <a:lnTo>
                  <a:pt x="7194738" y="1181"/>
                </a:lnTo>
                <a:lnTo>
                  <a:pt x="7233165" y="17408"/>
                </a:lnTo>
                <a:lnTo>
                  <a:pt x="7259765" y="48735"/>
                </a:lnTo>
                <a:lnTo>
                  <a:pt x="7269480" y="803757"/>
                </a:lnTo>
                <a:lnTo>
                  <a:pt x="7268298" y="818323"/>
                </a:lnTo>
                <a:lnTo>
                  <a:pt x="7252069" y="856748"/>
                </a:lnTo>
                <a:lnTo>
                  <a:pt x="7220738" y="883342"/>
                </a:lnTo>
                <a:lnTo>
                  <a:pt x="89306" y="893063"/>
                </a:lnTo>
                <a:lnTo>
                  <a:pt x="74741" y="891882"/>
                </a:lnTo>
                <a:lnTo>
                  <a:pt x="36318" y="875651"/>
                </a:lnTo>
                <a:lnTo>
                  <a:pt x="9724" y="844318"/>
                </a:lnTo>
                <a:lnTo>
                  <a:pt x="0" y="89306"/>
                </a:lnTo>
                <a:close/>
              </a:path>
            </a:pathLst>
          </a:custGeom>
          <a:ln w="25908">
            <a:solidFill>
              <a:srgbClr val="FDE25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306172" y="1328280"/>
            <a:ext cx="4939030" cy="27127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Mi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ovascu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9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Ang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5" dirty="0" smtClean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b="1" spc="-185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6"/>
              </a:spcBef>
            </a:pPr>
            <a:endParaRPr sz="650"/>
          </a:p>
          <a:p>
            <a:pPr marL="184785" indent="-17272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184785" algn="l"/>
              </a:tabLst>
            </a:pPr>
            <a:r>
              <a:rPr sz="1900" spc="-20" dirty="0" smtClean="0">
                <a:solidFill>
                  <a:srgbClr val="FFFFFF"/>
                </a:solidFill>
                <a:latin typeface="Arial"/>
                <a:cs typeface="Arial"/>
              </a:rPr>
              <a:t>BB</a:t>
            </a:r>
            <a:r>
              <a:rPr sz="1900" spc="-1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9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20" dirty="0" smtClean="0">
                <a:solidFill>
                  <a:srgbClr val="FFFFFF"/>
                </a:solidFill>
                <a:latin typeface="Arial"/>
                <a:cs typeface="Arial"/>
              </a:rPr>
              <a:t>CCB</a:t>
            </a:r>
            <a:r>
              <a:rPr sz="1900" spc="-1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900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900" spc="-10" dirty="0" smtClean="0">
                <a:solidFill>
                  <a:srgbClr val="FFFFFF"/>
                </a:solidFill>
                <a:latin typeface="Arial"/>
                <a:cs typeface="Arial"/>
              </a:rPr>
              <a:t>icorandil, </a:t>
            </a:r>
            <a:r>
              <a:rPr sz="1900" spc="-2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900" spc="-15" dirty="0" smtClean="0">
                <a:solidFill>
                  <a:srgbClr val="FFFFFF"/>
                </a:solidFill>
                <a:latin typeface="Arial"/>
                <a:cs typeface="Arial"/>
              </a:rPr>
              <a:t>ano</a:t>
            </a:r>
            <a:r>
              <a:rPr sz="1900" spc="-10" dirty="0" smtClean="0">
                <a:solidFill>
                  <a:srgbClr val="FFFFFF"/>
                </a:solidFill>
                <a:latin typeface="Arial"/>
                <a:cs typeface="Arial"/>
              </a:rPr>
              <a:t>lazine,</a:t>
            </a:r>
            <a:r>
              <a:rPr sz="1900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900" spc="-10" dirty="0" smtClean="0">
                <a:solidFill>
                  <a:srgbClr val="FFFFFF"/>
                </a:solidFill>
                <a:latin typeface="Arial"/>
                <a:cs typeface="Arial"/>
              </a:rPr>
              <a:t>ifestyl</a:t>
            </a:r>
            <a:r>
              <a:rPr sz="1900" spc="-1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9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4"/>
              </a:spcBef>
              <a:buClr>
                <a:srgbClr val="FFFFFF"/>
              </a:buClr>
              <a:buFont typeface="Arial"/>
              <a:buChar char="•"/>
            </a:pPr>
            <a:endParaRPr sz="900"/>
          </a:p>
          <a:p>
            <a:pPr>
              <a:lnSpc>
                <a:spcPts val="1000"/>
              </a:lnSpc>
              <a:buClr>
                <a:srgbClr val="FFFFFF"/>
              </a:buClr>
              <a:buFont typeface="Arial"/>
              <a:buChar char="•"/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400" b="1" spc="-14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asospas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tic</a:t>
            </a:r>
            <a:r>
              <a:rPr sz="2400" b="1" spc="-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Ang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a (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VSA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6"/>
              </a:spcBef>
            </a:pPr>
            <a:endParaRPr sz="650"/>
          </a:p>
          <a:p>
            <a:pPr marL="184785" indent="-17272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184785" algn="l"/>
              </a:tabLst>
            </a:pPr>
            <a:r>
              <a:rPr sz="1900" spc="-20" dirty="0" smtClean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900" spc="-1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9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20" dirty="0" smtClean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1900" spc="-10" dirty="0" smtClean="0">
                <a:solidFill>
                  <a:srgbClr val="FFFFFF"/>
                </a:solidFill>
                <a:latin typeface="Arial"/>
                <a:cs typeface="Arial"/>
              </a:rPr>
              <a:t>/- </a:t>
            </a:r>
            <a:r>
              <a:rPr sz="19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900" spc="-10" dirty="0" smtClean="0">
                <a:solidFill>
                  <a:srgbClr val="FFFFFF"/>
                </a:solidFill>
                <a:latin typeface="Arial"/>
                <a:cs typeface="Arial"/>
              </a:rPr>
              <a:t>itrate</a:t>
            </a:r>
            <a:endParaRPr sz="19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4"/>
              </a:spcBef>
              <a:buClr>
                <a:srgbClr val="FFFFFF"/>
              </a:buClr>
              <a:buFont typeface="Arial"/>
              <a:buChar char="•"/>
            </a:pPr>
            <a:endParaRPr sz="900"/>
          </a:p>
          <a:p>
            <a:pPr>
              <a:lnSpc>
                <a:spcPts val="1000"/>
              </a:lnSpc>
              <a:buClr>
                <a:srgbClr val="FFFFFF"/>
              </a:buClr>
              <a:buFont typeface="Arial"/>
              <a:buChar char="•"/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Non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rm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 Func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on)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5"/>
              </a:spcBef>
            </a:pPr>
            <a:endParaRPr sz="650"/>
          </a:p>
          <a:p>
            <a:pPr marL="184785" indent="-17272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184785" algn="l"/>
              </a:tabLst>
            </a:pPr>
            <a:r>
              <a:rPr sz="1900" spc="-2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900" spc="-15" dirty="0" smtClean="0">
                <a:solidFill>
                  <a:srgbClr val="FFFFFF"/>
                </a:solidFill>
                <a:latin typeface="Arial"/>
                <a:cs typeface="Arial"/>
              </a:rPr>
              <a:t>ease</a:t>
            </a:r>
            <a:r>
              <a:rPr sz="19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FFFFFF"/>
                </a:solidFill>
                <a:latin typeface="Arial"/>
                <a:cs typeface="Arial"/>
              </a:rPr>
              <a:t>anti</a:t>
            </a:r>
            <a:r>
              <a:rPr sz="1900" spc="-15" dirty="0" smtClean="0">
                <a:solidFill>
                  <a:srgbClr val="FFFFFF"/>
                </a:solidFill>
                <a:latin typeface="Arial"/>
                <a:cs typeface="Arial"/>
              </a:rPr>
              <a:t>ang</a:t>
            </a:r>
            <a:r>
              <a:rPr sz="1900" spc="-10" dirty="0" smtClean="0">
                <a:solidFill>
                  <a:srgbClr val="FFFFFF"/>
                </a:solidFill>
                <a:latin typeface="Arial"/>
                <a:cs typeface="Arial"/>
              </a:rPr>
              <a:t>inal</a:t>
            </a:r>
            <a:r>
              <a:rPr sz="19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FFFFFF"/>
                </a:solidFill>
                <a:latin typeface="Arial"/>
                <a:cs typeface="Arial"/>
              </a:rPr>
              <a:t>therapy</a:t>
            </a:r>
            <a:r>
              <a:rPr sz="19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20" dirty="0" smtClean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1900" spc="-15" dirty="0" smtClean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900" spc="-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9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FFFFFF"/>
                </a:solidFill>
                <a:latin typeface="Arial"/>
                <a:cs typeface="Arial"/>
              </a:rPr>
              <a:t>non-cardiac</a:t>
            </a:r>
            <a:r>
              <a:rPr sz="19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FFFFFF"/>
                </a:solidFill>
                <a:latin typeface="Arial"/>
                <a:cs typeface="Arial"/>
              </a:rPr>
              <a:t>Ix</a:t>
            </a:r>
            <a:endParaRPr sz="19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74954" y="3342894"/>
            <a:ext cx="1453895" cy="7147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4954" y="3342894"/>
            <a:ext cx="1453895" cy="714755"/>
          </a:xfrm>
          <a:custGeom>
            <a:avLst/>
            <a:gdLst/>
            <a:ahLst/>
            <a:cxnLst/>
            <a:rect l="l" t="t" r="r" b="b"/>
            <a:pathLst>
              <a:path w="1453895" h="714755">
                <a:moveTo>
                  <a:pt x="0" y="71475"/>
                </a:moveTo>
                <a:lnTo>
                  <a:pt x="12326" y="31339"/>
                </a:lnTo>
                <a:lnTo>
                  <a:pt x="44050" y="5451"/>
                </a:lnTo>
                <a:lnTo>
                  <a:pt x="1382420" y="0"/>
                </a:lnTo>
                <a:lnTo>
                  <a:pt x="1396895" y="1466"/>
                </a:lnTo>
                <a:lnTo>
                  <a:pt x="1433158" y="21135"/>
                </a:lnTo>
                <a:lnTo>
                  <a:pt x="1452544" y="57573"/>
                </a:lnTo>
                <a:lnTo>
                  <a:pt x="1453896" y="643280"/>
                </a:lnTo>
                <a:lnTo>
                  <a:pt x="1452429" y="657755"/>
                </a:lnTo>
                <a:lnTo>
                  <a:pt x="1432760" y="694018"/>
                </a:lnTo>
                <a:lnTo>
                  <a:pt x="1396322" y="713404"/>
                </a:lnTo>
                <a:lnTo>
                  <a:pt x="71475" y="714755"/>
                </a:lnTo>
                <a:lnTo>
                  <a:pt x="57000" y="713289"/>
                </a:lnTo>
                <a:lnTo>
                  <a:pt x="20737" y="693620"/>
                </a:lnTo>
                <a:lnTo>
                  <a:pt x="1351" y="657182"/>
                </a:lnTo>
                <a:lnTo>
                  <a:pt x="0" y="71475"/>
                </a:lnTo>
                <a:close/>
              </a:path>
            </a:pathLst>
          </a:custGeom>
          <a:ln w="25907">
            <a:solidFill>
              <a:srgbClr val="FDE25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53162" y="397859"/>
            <a:ext cx="2232660" cy="46735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b="1" spc="-5" dirty="0" smtClean="0">
                <a:solidFill>
                  <a:srgbClr val="053763"/>
                </a:solidFill>
                <a:latin typeface="Georgia"/>
                <a:cs typeface="Georgia"/>
              </a:rPr>
              <a:t>H</a:t>
            </a:r>
            <a:r>
              <a:rPr sz="3000" b="1" spc="5" dirty="0" smtClean="0">
                <a:solidFill>
                  <a:srgbClr val="053763"/>
                </a:solidFill>
                <a:latin typeface="Georgia"/>
                <a:cs typeface="Georgia"/>
              </a:rPr>
              <a:t>y</a:t>
            </a:r>
            <a:r>
              <a:rPr sz="3000" b="1" spc="-10" dirty="0" smtClean="0">
                <a:solidFill>
                  <a:srgbClr val="053763"/>
                </a:solidFill>
                <a:latin typeface="Georgia"/>
                <a:cs typeface="Georgia"/>
              </a:rPr>
              <a:t>p</a:t>
            </a:r>
            <a:r>
              <a:rPr sz="3000" b="1" spc="0" dirty="0" smtClean="0">
                <a:solidFill>
                  <a:srgbClr val="053763"/>
                </a:solidFill>
                <a:latin typeface="Georgia"/>
                <a:cs typeface="Georgia"/>
              </a:rPr>
              <a:t>o</a:t>
            </a:r>
            <a:r>
              <a:rPr sz="3000" b="1" spc="-5" dirty="0" smtClean="0">
                <a:solidFill>
                  <a:srgbClr val="053763"/>
                </a:solidFill>
                <a:latin typeface="Georgia"/>
                <a:cs typeface="Georgia"/>
              </a:rPr>
              <a:t>t</a:t>
            </a:r>
            <a:r>
              <a:rPr sz="3000" b="1" spc="0" dirty="0" smtClean="0">
                <a:solidFill>
                  <a:srgbClr val="053763"/>
                </a:solidFill>
                <a:latin typeface="Georgia"/>
                <a:cs typeface="Georgia"/>
              </a:rPr>
              <a:t>he</a:t>
            </a:r>
            <a:r>
              <a:rPr sz="3000" b="1" spc="-5" dirty="0" smtClean="0">
                <a:solidFill>
                  <a:srgbClr val="053763"/>
                </a:solidFill>
                <a:latin typeface="Georgia"/>
                <a:cs typeface="Georgia"/>
              </a:rPr>
              <a:t>s</a:t>
            </a:r>
            <a:r>
              <a:rPr sz="3000" b="1" spc="-10" dirty="0" smtClean="0">
                <a:solidFill>
                  <a:srgbClr val="053763"/>
                </a:solidFill>
                <a:latin typeface="Georgia"/>
                <a:cs typeface="Georgia"/>
              </a:rPr>
              <a:t>i</a:t>
            </a:r>
            <a:r>
              <a:rPr sz="3000" b="1" spc="0" dirty="0" smtClean="0">
                <a:solidFill>
                  <a:srgbClr val="053763"/>
                </a:solidFill>
                <a:latin typeface="Georgia"/>
                <a:cs typeface="Georgia"/>
              </a:rPr>
              <a:t>s</a:t>
            </a:r>
            <a:endParaRPr sz="30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6284" y="1028690"/>
            <a:ext cx="7066915" cy="2569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150000"/>
              </a:lnSpc>
            </a:pP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tr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800" b="1" spc="-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ifi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2800" b="1" spc="-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800" b="1" spc="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gu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2800" b="1" spc="2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b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sz="2800" b="1" spc="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 I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terve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800" b="1" spc="-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on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2800" b="1" spc="2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gno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st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ic</a:t>
            </a:r>
            <a:r>
              <a:rPr sz="2800" b="1" spc="3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ce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du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re</a:t>
            </a:r>
            <a:r>
              <a:rPr sz="2800" b="1" spc="3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5" dirty="0" smtClean="0">
                <a:solidFill>
                  <a:srgbClr val="002E4B"/>
                </a:solidFill>
                <a:latin typeface="Arial"/>
                <a:cs typeface="Arial"/>
              </a:rPr>
              <a:t>(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) i</a:t>
            </a: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mp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ve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2800" b="1" spc="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ng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800" b="1" spc="3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2800" b="1" spc="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QO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2800" b="1" spc="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in</a:t>
            </a:r>
            <a:r>
              <a:rPr sz="2800" b="1" spc="-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p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ti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800" b="1" spc="-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800" b="1" spc="-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hou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800" b="1" spc="3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ob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2800" b="1" spc="-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2800" b="1" spc="-25" dirty="0" smtClean="0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2800" b="1" spc="-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800" b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800" b="1" spc="-15" dirty="0" smtClean="0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sz="2800" b="1" spc="-2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800" b="1" spc="3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800" b="1" spc="-30" dirty="0" smtClean="0">
                <a:solidFill>
                  <a:srgbClr val="002E4B"/>
                </a:solidFill>
                <a:latin typeface="Arial"/>
                <a:cs typeface="Arial"/>
              </a:rPr>
              <a:t>CAD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010" y="1096520"/>
            <a:ext cx="1391412" cy="3291840"/>
          </a:xfrm>
          <a:custGeom>
            <a:avLst/>
            <a:gdLst/>
            <a:ahLst/>
            <a:cxnLst/>
            <a:rect l="l" t="t" r="r" b="b"/>
            <a:pathLst>
              <a:path w="1391412" h="3291840">
                <a:moveTo>
                  <a:pt x="1159510" y="0"/>
                </a:moveTo>
                <a:lnTo>
                  <a:pt x="231902" y="0"/>
                </a:lnTo>
                <a:lnTo>
                  <a:pt x="212881" y="768"/>
                </a:lnTo>
                <a:lnTo>
                  <a:pt x="158601" y="11822"/>
                </a:lnTo>
                <a:lnTo>
                  <a:pt x="109744" y="34743"/>
                </a:lnTo>
                <a:lnTo>
                  <a:pt x="67921" y="67921"/>
                </a:lnTo>
                <a:lnTo>
                  <a:pt x="34743" y="109744"/>
                </a:lnTo>
                <a:lnTo>
                  <a:pt x="11822" y="158601"/>
                </a:lnTo>
                <a:lnTo>
                  <a:pt x="768" y="212881"/>
                </a:lnTo>
                <a:lnTo>
                  <a:pt x="0" y="231901"/>
                </a:lnTo>
                <a:lnTo>
                  <a:pt x="0" y="3059938"/>
                </a:lnTo>
                <a:lnTo>
                  <a:pt x="6739" y="3115663"/>
                </a:lnTo>
                <a:lnTo>
                  <a:pt x="25883" y="3166506"/>
                </a:lnTo>
                <a:lnTo>
                  <a:pt x="55821" y="3210853"/>
                </a:lnTo>
                <a:lnTo>
                  <a:pt x="94942" y="3247093"/>
                </a:lnTo>
                <a:lnTo>
                  <a:pt x="141633" y="3273614"/>
                </a:lnTo>
                <a:lnTo>
                  <a:pt x="194285" y="3288804"/>
                </a:lnTo>
                <a:lnTo>
                  <a:pt x="231902" y="3291840"/>
                </a:lnTo>
                <a:lnTo>
                  <a:pt x="1159510" y="3291840"/>
                </a:lnTo>
                <a:lnTo>
                  <a:pt x="1215239" y="3285099"/>
                </a:lnTo>
                <a:lnTo>
                  <a:pt x="1266083" y="3265953"/>
                </a:lnTo>
                <a:lnTo>
                  <a:pt x="1310430" y="3236013"/>
                </a:lnTo>
                <a:lnTo>
                  <a:pt x="1346669" y="3196892"/>
                </a:lnTo>
                <a:lnTo>
                  <a:pt x="1373188" y="3150200"/>
                </a:lnTo>
                <a:lnTo>
                  <a:pt x="1388376" y="3097551"/>
                </a:lnTo>
                <a:lnTo>
                  <a:pt x="1391412" y="3059938"/>
                </a:lnTo>
                <a:lnTo>
                  <a:pt x="1391412" y="231901"/>
                </a:lnTo>
                <a:lnTo>
                  <a:pt x="1384672" y="176172"/>
                </a:lnTo>
                <a:lnTo>
                  <a:pt x="1365528" y="125328"/>
                </a:lnTo>
                <a:lnTo>
                  <a:pt x="1335590" y="80981"/>
                </a:lnTo>
                <a:lnTo>
                  <a:pt x="1296469" y="44742"/>
                </a:lnTo>
                <a:lnTo>
                  <a:pt x="1249778" y="18223"/>
                </a:lnTo>
                <a:lnTo>
                  <a:pt x="1197126" y="3035"/>
                </a:lnTo>
                <a:lnTo>
                  <a:pt x="11595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010" y="1096520"/>
            <a:ext cx="1391412" cy="3291840"/>
          </a:xfrm>
          <a:custGeom>
            <a:avLst/>
            <a:gdLst/>
            <a:ahLst/>
            <a:cxnLst/>
            <a:rect l="l" t="t" r="r" b="b"/>
            <a:pathLst>
              <a:path w="1391412" h="3291840">
                <a:moveTo>
                  <a:pt x="0" y="231901"/>
                </a:moveTo>
                <a:lnTo>
                  <a:pt x="6739" y="176172"/>
                </a:lnTo>
                <a:lnTo>
                  <a:pt x="25883" y="125328"/>
                </a:lnTo>
                <a:lnTo>
                  <a:pt x="55821" y="80981"/>
                </a:lnTo>
                <a:lnTo>
                  <a:pt x="94942" y="44742"/>
                </a:lnTo>
                <a:lnTo>
                  <a:pt x="141633" y="18223"/>
                </a:lnTo>
                <a:lnTo>
                  <a:pt x="194285" y="3035"/>
                </a:lnTo>
                <a:lnTo>
                  <a:pt x="231902" y="0"/>
                </a:lnTo>
                <a:lnTo>
                  <a:pt x="1159510" y="0"/>
                </a:lnTo>
                <a:lnTo>
                  <a:pt x="1215239" y="6739"/>
                </a:lnTo>
                <a:lnTo>
                  <a:pt x="1266083" y="25883"/>
                </a:lnTo>
                <a:lnTo>
                  <a:pt x="1310430" y="55821"/>
                </a:lnTo>
                <a:lnTo>
                  <a:pt x="1346669" y="94942"/>
                </a:lnTo>
                <a:lnTo>
                  <a:pt x="1373188" y="141633"/>
                </a:lnTo>
                <a:lnTo>
                  <a:pt x="1388376" y="194285"/>
                </a:lnTo>
                <a:lnTo>
                  <a:pt x="1391412" y="231901"/>
                </a:lnTo>
                <a:lnTo>
                  <a:pt x="1391412" y="3059938"/>
                </a:lnTo>
                <a:lnTo>
                  <a:pt x="1384672" y="3115663"/>
                </a:lnTo>
                <a:lnTo>
                  <a:pt x="1365528" y="3166506"/>
                </a:lnTo>
                <a:lnTo>
                  <a:pt x="1335590" y="3210853"/>
                </a:lnTo>
                <a:lnTo>
                  <a:pt x="1296469" y="3247093"/>
                </a:lnTo>
                <a:lnTo>
                  <a:pt x="1249778" y="3273614"/>
                </a:lnTo>
                <a:lnTo>
                  <a:pt x="1197126" y="3288804"/>
                </a:lnTo>
                <a:lnTo>
                  <a:pt x="1159510" y="3291840"/>
                </a:lnTo>
                <a:lnTo>
                  <a:pt x="231902" y="3291840"/>
                </a:lnTo>
                <a:lnTo>
                  <a:pt x="176172" y="3285099"/>
                </a:lnTo>
                <a:lnTo>
                  <a:pt x="125328" y="3265953"/>
                </a:lnTo>
                <a:lnTo>
                  <a:pt x="80981" y="3236013"/>
                </a:lnTo>
                <a:lnTo>
                  <a:pt x="44742" y="3196892"/>
                </a:lnTo>
                <a:lnTo>
                  <a:pt x="18223" y="3150200"/>
                </a:lnTo>
                <a:lnTo>
                  <a:pt x="3035" y="3097551"/>
                </a:lnTo>
                <a:lnTo>
                  <a:pt x="0" y="3059938"/>
                </a:lnTo>
                <a:lnTo>
                  <a:pt x="0" y="231901"/>
                </a:lnTo>
                <a:close/>
              </a:path>
            </a:pathLst>
          </a:custGeom>
          <a:ln w="25908">
            <a:solidFill>
              <a:srgbClr val="A7A8A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2418" y="1205002"/>
            <a:ext cx="904240" cy="498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6060" marR="12700" indent="-213995">
              <a:lnSpc>
                <a:spcPct val="100000"/>
              </a:lnSpc>
            </a:pPr>
            <a:r>
              <a:rPr sz="1600" b="1" i="1" spc="-15" dirty="0" smtClean="0">
                <a:solidFill>
                  <a:srgbClr val="161616"/>
                </a:solidFill>
                <a:latin typeface="Arial"/>
                <a:cs typeface="Arial"/>
              </a:rPr>
              <a:t>St</a:t>
            </a:r>
            <a:r>
              <a:rPr sz="16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a</a:t>
            </a:r>
            <a:r>
              <a:rPr sz="1600" b="1" i="1" spc="-15" dirty="0" smtClean="0">
                <a:solidFill>
                  <a:srgbClr val="161616"/>
                </a:solidFill>
                <a:latin typeface="Arial"/>
                <a:cs typeface="Arial"/>
              </a:rPr>
              <a:t>nd</a:t>
            </a:r>
            <a:r>
              <a:rPr sz="16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ard Care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6406" y="1905534"/>
            <a:ext cx="1008380" cy="86486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400" b="1" i="1" spc="-55" dirty="0" smtClean="0">
                <a:solidFill>
                  <a:srgbClr val="161616"/>
                </a:solidFill>
                <a:latin typeface="Arial"/>
                <a:cs typeface="Arial"/>
              </a:rPr>
              <a:t>T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w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o</a:t>
            </a:r>
            <a:r>
              <a:rPr sz="1400" b="1" i="1" spc="-25" dirty="0" smtClean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L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a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ge R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e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g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i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on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a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l 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Ho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s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p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i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t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a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l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s (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P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op</a:t>
            </a:r>
            <a:r>
              <a:rPr sz="1350" b="1" i="1" spc="22" baseline="24691" dirty="0" smtClean="0">
                <a:solidFill>
                  <a:srgbClr val="161616"/>
                </a:solidFill>
                <a:latin typeface="Arial"/>
                <a:cs typeface="Arial"/>
              </a:rPr>
              <a:t>n </a:t>
            </a:r>
            <a:r>
              <a:rPr sz="1350" b="1" i="1" spc="-172" baseline="24691" dirty="0" smtClean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2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.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5m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765" y="2972305"/>
            <a:ext cx="1040765" cy="86486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R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e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f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e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rr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e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d</a:t>
            </a:r>
            <a:r>
              <a:rPr sz="1400" b="1" i="1" spc="-35" dirty="0" smtClean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f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or 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I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n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vas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ve 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Co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on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a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r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y 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Ang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i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og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r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a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m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62861" y="1096523"/>
            <a:ext cx="1470660" cy="3293364"/>
          </a:xfrm>
          <a:custGeom>
            <a:avLst/>
            <a:gdLst/>
            <a:ahLst/>
            <a:cxnLst/>
            <a:rect l="l" t="t" r="r" b="b"/>
            <a:pathLst>
              <a:path w="1470660" h="3293364">
                <a:moveTo>
                  <a:pt x="1225550" y="0"/>
                </a:moveTo>
                <a:lnTo>
                  <a:pt x="245110" y="0"/>
                </a:lnTo>
                <a:lnTo>
                  <a:pt x="225007" y="812"/>
                </a:lnTo>
                <a:lnTo>
                  <a:pt x="186207" y="7123"/>
                </a:lnTo>
                <a:lnTo>
                  <a:pt x="149702" y="19262"/>
                </a:lnTo>
                <a:lnTo>
                  <a:pt x="100351" y="47292"/>
                </a:lnTo>
                <a:lnTo>
                  <a:pt x="59002" y="85595"/>
                </a:lnTo>
                <a:lnTo>
                  <a:pt x="27358" y="132468"/>
                </a:lnTo>
                <a:lnTo>
                  <a:pt x="12495" y="167636"/>
                </a:lnTo>
                <a:lnTo>
                  <a:pt x="3208" y="205352"/>
                </a:lnTo>
                <a:lnTo>
                  <a:pt x="0" y="245110"/>
                </a:lnTo>
                <a:lnTo>
                  <a:pt x="0" y="3048241"/>
                </a:lnTo>
                <a:lnTo>
                  <a:pt x="3208" y="3088002"/>
                </a:lnTo>
                <a:lnTo>
                  <a:pt x="12495" y="3125720"/>
                </a:lnTo>
                <a:lnTo>
                  <a:pt x="27358" y="3160891"/>
                </a:lnTo>
                <a:lnTo>
                  <a:pt x="59002" y="3207766"/>
                </a:lnTo>
                <a:lnTo>
                  <a:pt x="100351" y="3246070"/>
                </a:lnTo>
                <a:lnTo>
                  <a:pt x="149702" y="3274101"/>
                </a:lnTo>
                <a:lnTo>
                  <a:pt x="186207" y="3286240"/>
                </a:lnTo>
                <a:lnTo>
                  <a:pt x="225007" y="3292551"/>
                </a:lnTo>
                <a:lnTo>
                  <a:pt x="245110" y="3293364"/>
                </a:lnTo>
                <a:lnTo>
                  <a:pt x="1225550" y="3293364"/>
                </a:lnTo>
                <a:lnTo>
                  <a:pt x="1265307" y="3290155"/>
                </a:lnTo>
                <a:lnTo>
                  <a:pt x="1303023" y="3280867"/>
                </a:lnTo>
                <a:lnTo>
                  <a:pt x="1338191" y="3266004"/>
                </a:lnTo>
                <a:lnTo>
                  <a:pt x="1385064" y="3234360"/>
                </a:lnTo>
                <a:lnTo>
                  <a:pt x="1423367" y="3193009"/>
                </a:lnTo>
                <a:lnTo>
                  <a:pt x="1451397" y="3143656"/>
                </a:lnTo>
                <a:lnTo>
                  <a:pt x="1463536" y="3107148"/>
                </a:lnTo>
                <a:lnTo>
                  <a:pt x="1469847" y="3068345"/>
                </a:lnTo>
                <a:lnTo>
                  <a:pt x="1470660" y="3048241"/>
                </a:lnTo>
                <a:lnTo>
                  <a:pt x="1470660" y="245110"/>
                </a:lnTo>
                <a:lnTo>
                  <a:pt x="1467451" y="205352"/>
                </a:lnTo>
                <a:lnTo>
                  <a:pt x="1458164" y="167636"/>
                </a:lnTo>
                <a:lnTo>
                  <a:pt x="1443301" y="132468"/>
                </a:lnTo>
                <a:lnTo>
                  <a:pt x="1411657" y="85595"/>
                </a:lnTo>
                <a:lnTo>
                  <a:pt x="1370308" y="47292"/>
                </a:lnTo>
                <a:lnTo>
                  <a:pt x="1320957" y="19262"/>
                </a:lnTo>
                <a:lnTo>
                  <a:pt x="1284452" y="7123"/>
                </a:lnTo>
                <a:lnTo>
                  <a:pt x="1245652" y="812"/>
                </a:lnTo>
                <a:lnTo>
                  <a:pt x="12255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62861" y="1096523"/>
            <a:ext cx="1470660" cy="3293364"/>
          </a:xfrm>
          <a:custGeom>
            <a:avLst/>
            <a:gdLst/>
            <a:ahLst/>
            <a:cxnLst/>
            <a:rect l="l" t="t" r="r" b="b"/>
            <a:pathLst>
              <a:path w="1470660" h="3293364">
                <a:moveTo>
                  <a:pt x="0" y="245110"/>
                </a:moveTo>
                <a:lnTo>
                  <a:pt x="3208" y="205352"/>
                </a:lnTo>
                <a:lnTo>
                  <a:pt x="12495" y="167636"/>
                </a:lnTo>
                <a:lnTo>
                  <a:pt x="27358" y="132468"/>
                </a:lnTo>
                <a:lnTo>
                  <a:pt x="59002" y="85595"/>
                </a:lnTo>
                <a:lnTo>
                  <a:pt x="100351" y="47292"/>
                </a:lnTo>
                <a:lnTo>
                  <a:pt x="149702" y="19262"/>
                </a:lnTo>
                <a:lnTo>
                  <a:pt x="186207" y="7123"/>
                </a:lnTo>
                <a:lnTo>
                  <a:pt x="225007" y="812"/>
                </a:lnTo>
                <a:lnTo>
                  <a:pt x="245110" y="0"/>
                </a:lnTo>
                <a:lnTo>
                  <a:pt x="1225550" y="0"/>
                </a:lnTo>
                <a:lnTo>
                  <a:pt x="1265307" y="3208"/>
                </a:lnTo>
                <a:lnTo>
                  <a:pt x="1303023" y="12495"/>
                </a:lnTo>
                <a:lnTo>
                  <a:pt x="1338191" y="27358"/>
                </a:lnTo>
                <a:lnTo>
                  <a:pt x="1385064" y="59002"/>
                </a:lnTo>
                <a:lnTo>
                  <a:pt x="1423367" y="100351"/>
                </a:lnTo>
                <a:lnTo>
                  <a:pt x="1451397" y="149702"/>
                </a:lnTo>
                <a:lnTo>
                  <a:pt x="1463536" y="186207"/>
                </a:lnTo>
                <a:lnTo>
                  <a:pt x="1469847" y="225007"/>
                </a:lnTo>
                <a:lnTo>
                  <a:pt x="1470660" y="245110"/>
                </a:lnTo>
                <a:lnTo>
                  <a:pt x="1470660" y="3048241"/>
                </a:lnTo>
                <a:lnTo>
                  <a:pt x="1467451" y="3088002"/>
                </a:lnTo>
                <a:lnTo>
                  <a:pt x="1458164" y="3125720"/>
                </a:lnTo>
                <a:lnTo>
                  <a:pt x="1443301" y="3160891"/>
                </a:lnTo>
                <a:lnTo>
                  <a:pt x="1411657" y="3207766"/>
                </a:lnTo>
                <a:lnTo>
                  <a:pt x="1370308" y="3246070"/>
                </a:lnTo>
                <a:lnTo>
                  <a:pt x="1320957" y="3274101"/>
                </a:lnTo>
                <a:lnTo>
                  <a:pt x="1284452" y="3286240"/>
                </a:lnTo>
                <a:lnTo>
                  <a:pt x="1245652" y="3292551"/>
                </a:lnTo>
                <a:lnTo>
                  <a:pt x="1225550" y="3293364"/>
                </a:lnTo>
                <a:lnTo>
                  <a:pt x="245110" y="3293364"/>
                </a:lnTo>
                <a:lnTo>
                  <a:pt x="205352" y="3290155"/>
                </a:lnTo>
                <a:lnTo>
                  <a:pt x="167636" y="3280867"/>
                </a:lnTo>
                <a:lnTo>
                  <a:pt x="132468" y="3266004"/>
                </a:lnTo>
                <a:lnTo>
                  <a:pt x="85595" y="3234360"/>
                </a:lnTo>
                <a:lnTo>
                  <a:pt x="47292" y="3193009"/>
                </a:lnTo>
                <a:lnTo>
                  <a:pt x="19262" y="3143656"/>
                </a:lnTo>
                <a:lnTo>
                  <a:pt x="7123" y="3107148"/>
                </a:lnTo>
                <a:lnTo>
                  <a:pt x="812" y="3068345"/>
                </a:lnTo>
                <a:lnTo>
                  <a:pt x="0" y="3048241"/>
                </a:lnTo>
                <a:lnTo>
                  <a:pt x="0" y="245110"/>
                </a:lnTo>
                <a:close/>
              </a:path>
            </a:pathLst>
          </a:custGeom>
          <a:ln w="25908">
            <a:solidFill>
              <a:srgbClr val="A7A8A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41797" y="931927"/>
            <a:ext cx="2473452" cy="1662684"/>
          </a:xfrm>
          <a:custGeom>
            <a:avLst/>
            <a:gdLst/>
            <a:ahLst/>
            <a:cxnLst/>
            <a:rect l="l" t="t" r="r" b="b"/>
            <a:pathLst>
              <a:path w="2473452" h="1662684">
                <a:moveTo>
                  <a:pt x="1642110" y="0"/>
                </a:moveTo>
                <a:lnTo>
                  <a:pt x="1642110" y="415671"/>
                </a:lnTo>
                <a:lnTo>
                  <a:pt x="0" y="415671"/>
                </a:lnTo>
                <a:lnTo>
                  <a:pt x="0" y="1247013"/>
                </a:lnTo>
                <a:lnTo>
                  <a:pt x="1642110" y="1247013"/>
                </a:lnTo>
                <a:lnTo>
                  <a:pt x="1642110" y="1662684"/>
                </a:lnTo>
                <a:lnTo>
                  <a:pt x="2473452" y="831342"/>
                </a:lnTo>
                <a:lnTo>
                  <a:pt x="1642110" y="0"/>
                </a:lnTo>
                <a:close/>
              </a:path>
            </a:pathLst>
          </a:custGeom>
          <a:solidFill>
            <a:srgbClr val="FDE2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41797" y="931927"/>
            <a:ext cx="2473452" cy="1662684"/>
          </a:xfrm>
          <a:custGeom>
            <a:avLst/>
            <a:gdLst/>
            <a:ahLst/>
            <a:cxnLst/>
            <a:rect l="l" t="t" r="r" b="b"/>
            <a:pathLst>
              <a:path w="2473452" h="1662684">
                <a:moveTo>
                  <a:pt x="0" y="415671"/>
                </a:moveTo>
                <a:lnTo>
                  <a:pt x="1642110" y="415671"/>
                </a:lnTo>
                <a:lnTo>
                  <a:pt x="1642110" y="0"/>
                </a:lnTo>
                <a:lnTo>
                  <a:pt x="2473452" y="831342"/>
                </a:lnTo>
                <a:lnTo>
                  <a:pt x="1642110" y="1662684"/>
                </a:lnTo>
                <a:lnTo>
                  <a:pt x="1642110" y="1247013"/>
                </a:lnTo>
                <a:lnTo>
                  <a:pt x="0" y="1247013"/>
                </a:lnTo>
                <a:lnTo>
                  <a:pt x="0" y="415671"/>
                </a:lnTo>
                <a:close/>
              </a:path>
            </a:pathLst>
          </a:custGeom>
          <a:ln w="25908">
            <a:solidFill>
              <a:srgbClr val="FCD30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35061" y="1096523"/>
            <a:ext cx="1318259" cy="3291840"/>
          </a:xfrm>
          <a:custGeom>
            <a:avLst/>
            <a:gdLst/>
            <a:ahLst/>
            <a:cxnLst/>
            <a:rect l="l" t="t" r="r" b="b"/>
            <a:pathLst>
              <a:path w="1318259" h="3291840">
                <a:moveTo>
                  <a:pt x="1098550" y="0"/>
                </a:moveTo>
                <a:lnTo>
                  <a:pt x="219710" y="0"/>
                </a:lnTo>
                <a:lnTo>
                  <a:pt x="201691" y="728"/>
                </a:lnTo>
                <a:lnTo>
                  <a:pt x="150267" y="11200"/>
                </a:lnTo>
                <a:lnTo>
                  <a:pt x="103979" y="32916"/>
                </a:lnTo>
                <a:lnTo>
                  <a:pt x="64354" y="64349"/>
                </a:lnTo>
                <a:lnTo>
                  <a:pt x="32919" y="103973"/>
                </a:lnTo>
                <a:lnTo>
                  <a:pt x="11201" y="150262"/>
                </a:lnTo>
                <a:lnTo>
                  <a:pt x="728" y="201689"/>
                </a:lnTo>
                <a:lnTo>
                  <a:pt x="0" y="219710"/>
                </a:lnTo>
                <a:lnTo>
                  <a:pt x="0" y="3072117"/>
                </a:lnTo>
                <a:lnTo>
                  <a:pt x="6385" y="3124918"/>
                </a:lnTo>
                <a:lnTo>
                  <a:pt x="24524" y="3173092"/>
                </a:lnTo>
                <a:lnTo>
                  <a:pt x="52890" y="3215110"/>
                </a:lnTo>
                <a:lnTo>
                  <a:pt x="89955" y="3249445"/>
                </a:lnTo>
                <a:lnTo>
                  <a:pt x="134191" y="3274572"/>
                </a:lnTo>
                <a:lnTo>
                  <a:pt x="184073" y="3288964"/>
                </a:lnTo>
                <a:lnTo>
                  <a:pt x="219710" y="3291840"/>
                </a:lnTo>
                <a:lnTo>
                  <a:pt x="1098550" y="3291840"/>
                </a:lnTo>
                <a:lnTo>
                  <a:pt x="1151346" y="3285454"/>
                </a:lnTo>
                <a:lnTo>
                  <a:pt x="1199516" y="3267314"/>
                </a:lnTo>
                <a:lnTo>
                  <a:pt x="1241532" y="3238948"/>
                </a:lnTo>
                <a:lnTo>
                  <a:pt x="1275866" y="3201882"/>
                </a:lnTo>
                <a:lnTo>
                  <a:pt x="1300993" y="3157642"/>
                </a:lnTo>
                <a:lnTo>
                  <a:pt x="1315384" y="3107757"/>
                </a:lnTo>
                <a:lnTo>
                  <a:pt x="1318260" y="3072117"/>
                </a:lnTo>
                <a:lnTo>
                  <a:pt x="1318260" y="219710"/>
                </a:lnTo>
                <a:lnTo>
                  <a:pt x="1311874" y="166909"/>
                </a:lnTo>
                <a:lnTo>
                  <a:pt x="1293735" y="118737"/>
                </a:lnTo>
                <a:lnTo>
                  <a:pt x="1265369" y="76722"/>
                </a:lnTo>
                <a:lnTo>
                  <a:pt x="1228304" y="42389"/>
                </a:lnTo>
                <a:lnTo>
                  <a:pt x="1184068" y="17265"/>
                </a:lnTo>
                <a:lnTo>
                  <a:pt x="1134186" y="2875"/>
                </a:lnTo>
                <a:lnTo>
                  <a:pt x="10985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35061" y="1096523"/>
            <a:ext cx="1318259" cy="3291840"/>
          </a:xfrm>
          <a:custGeom>
            <a:avLst/>
            <a:gdLst/>
            <a:ahLst/>
            <a:cxnLst/>
            <a:rect l="l" t="t" r="r" b="b"/>
            <a:pathLst>
              <a:path w="1318259" h="3291840">
                <a:moveTo>
                  <a:pt x="0" y="219710"/>
                </a:moveTo>
                <a:lnTo>
                  <a:pt x="6385" y="166909"/>
                </a:lnTo>
                <a:lnTo>
                  <a:pt x="24524" y="118737"/>
                </a:lnTo>
                <a:lnTo>
                  <a:pt x="52890" y="76722"/>
                </a:lnTo>
                <a:lnTo>
                  <a:pt x="89955" y="42389"/>
                </a:lnTo>
                <a:lnTo>
                  <a:pt x="134191" y="17265"/>
                </a:lnTo>
                <a:lnTo>
                  <a:pt x="184073" y="2875"/>
                </a:lnTo>
                <a:lnTo>
                  <a:pt x="219710" y="0"/>
                </a:lnTo>
                <a:lnTo>
                  <a:pt x="1098550" y="0"/>
                </a:lnTo>
                <a:lnTo>
                  <a:pt x="1151346" y="6385"/>
                </a:lnTo>
                <a:lnTo>
                  <a:pt x="1199516" y="24522"/>
                </a:lnTo>
                <a:lnTo>
                  <a:pt x="1241532" y="52886"/>
                </a:lnTo>
                <a:lnTo>
                  <a:pt x="1275866" y="89949"/>
                </a:lnTo>
                <a:lnTo>
                  <a:pt x="1300993" y="134186"/>
                </a:lnTo>
                <a:lnTo>
                  <a:pt x="1315384" y="184070"/>
                </a:lnTo>
                <a:lnTo>
                  <a:pt x="1318260" y="219710"/>
                </a:lnTo>
                <a:lnTo>
                  <a:pt x="1318260" y="3072117"/>
                </a:lnTo>
                <a:lnTo>
                  <a:pt x="1311874" y="3124918"/>
                </a:lnTo>
                <a:lnTo>
                  <a:pt x="1293735" y="3173092"/>
                </a:lnTo>
                <a:lnTo>
                  <a:pt x="1265369" y="3215110"/>
                </a:lnTo>
                <a:lnTo>
                  <a:pt x="1228304" y="3249445"/>
                </a:lnTo>
                <a:lnTo>
                  <a:pt x="1184068" y="3274572"/>
                </a:lnTo>
                <a:lnTo>
                  <a:pt x="1134186" y="3288964"/>
                </a:lnTo>
                <a:lnTo>
                  <a:pt x="1098550" y="3291840"/>
                </a:lnTo>
                <a:lnTo>
                  <a:pt x="219710" y="3291840"/>
                </a:lnTo>
                <a:lnTo>
                  <a:pt x="166913" y="3285454"/>
                </a:lnTo>
                <a:lnTo>
                  <a:pt x="118743" y="3267314"/>
                </a:lnTo>
                <a:lnTo>
                  <a:pt x="76727" y="3238948"/>
                </a:lnTo>
                <a:lnTo>
                  <a:pt x="42393" y="3201882"/>
                </a:lnTo>
                <a:lnTo>
                  <a:pt x="17266" y="3157642"/>
                </a:lnTo>
                <a:lnTo>
                  <a:pt x="2875" y="3107757"/>
                </a:lnTo>
                <a:lnTo>
                  <a:pt x="0" y="3072117"/>
                </a:lnTo>
                <a:lnTo>
                  <a:pt x="0" y="219710"/>
                </a:lnTo>
                <a:close/>
              </a:path>
            </a:pathLst>
          </a:custGeom>
          <a:ln w="25908">
            <a:solidFill>
              <a:srgbClr val="A7A8A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41797" y="3019807"/>
            <a:ext cx="2449068" cy="1662683"/>
          </a:xfrm>
          <a:custGeom>
            <a:avLst/>
            <a:gdLst/>
            <a:ahLst/>
            <a:cxnLst/>
            <a:rect l="l" t="t" r="r" b="b"/>
            <a:pathLst>
              <a:path w="2449068" h="1662683">
                <a:moveTo>
                  <a:pt x="1617726" y="0"/>
                </a:moveTo>
                <a:lnTo>
                  <a:pt x="1617726" y="415670"/>
                </a:lnTo>
                <a:lnTo>
                  <a:pt x="0" y="415670"/>
                </a:lnTo>
                <a:lnTo>
                  <a:pt x="0" y="1247012"/>
                </a:lnTo>
                <a:lnTo>
                  <a:pt x="1617726" y="1247012"/>
                </a:lnTo>
                <a:lnTo>
                  <a:pt x="1617726" y="1662683"/>
                </a:lnTo>
                <a:lnTo>
                  <a:pt x="2449068" y="831341"/>
                </a:lnTo>
                <a:lnTo>
                  <a:pt x="1617726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41797" y="3019807"/>
            <a:ext cx="2449068" cy="1662683"/>
          </a:xfrm>
          <a:custGeom>
            <a:avLst/>
            <a:gdLst/>
            <a:ahLst/>
            <a:cxnLst/>
            <a:rect l="l" t="t" r="r" b="b"/>
            <a:pathLst>
              <a:path w="2449068" h="1662683">
                <a:moveTo>
                  <a:pt x="0" y="415670"/>
                </a:moveTo>
                <a:lnTo>
                  <a:pt x="1617726" y="415670"/>
                </a:lnTo>
                <a:lnTo>
                  <a:pt x="1617726" y="0"/>
                </a:lnTo>
                <a:lnTo>
                  <a:pt x="2449068" y="831341"/>
                </a:lnTo>
                <a:lnTo>
                  <a:pt x="1617726" y="1662683"/>
                </a:lnTo>
                <a:lnTo>
                  <a:pt x="1617726" y="1247012"/>
                </a:lnTo>
                <a:lnTo>
                  <a:pt x="0" y="1247012"/>
                </a:lnTo>
                <a:lnTo>
                  <a:pt x="0" y="415670"/>
                </a:lnTo>
                <a:close/>
              </a:path>
            </a:pathLst>
          </a:custGeom>
          <a:ln w="25908">
            <a:solidFill>
              <a:srgbClr val="1F5B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46676" y="1655064"/>
            <a:ext cx="522731" cy="2122932"/>
          </a:xfrm>
          <a:custGeom>
            <a:avLst/>
            <a:gdLst/>
            <a:ahLst/>
            <a:cxnLst/>
            <a:rect l="l" t="t" r="r" b="b"/>
            <a:pathLst>
              <a:path w="522731" h="2122931">
                <a:moveTo>
                  <a:pt x="0" y="0"/>
                </a:moveTo>
                <a:lnTo>
                  <a:pt x="522731" y="0"/>
                </a:lnTo>
                <a:lnTo>
                  <a:pt x="522731" y="2122932"/>
                </a:lnTo>
                <a:lnTo>
                  <a:pt x="0" y="2122932"/>
                </a:lnTo>
                <a:lnTo>
                  <a:pt x="0" y="0"/>
                </a:lnTo>
                <a:close/>
              </a:path>
            </a:pathLst>
          </a:custGeom>
          <a:solidFill>
            <a:srgbClr val="92D5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46676" y="1655064"/>
            <a:ext cx="522731" cy="2122932"/>
          </a:xfrm>
          <a:custGeom>
            <a:avLst/>
            <a:gdLst/>
            <a:ahLst/>
            <a:cxnLst/>
            <a:rect l="l" t="t" r="r" b="b"/>
            <a:pathLst>
              <a:path w="522731" h="2122931">
                <a:moveTo>
                  <a:pt x="0" y="0"/>
                </a:moveTo>
                <a:lnTo>
                  <a:pt x="522731" y="0"/>
                </a:lnTo>
                <a:lnTo>
                  <a:pt x="522731" y="2122932"/>
                </a:lnTo>
                <a:lnTo>
                  <a:pt x="0" y="2122932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71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24961" y="1096523"/>
            <a:ext cx="1403603" cy="3291840"/>
          </a:xfrm>
          <a:custGeom>
            <a:avLst/>
            <a:gdLst/>
            <a:ahLst/>
            <a:cxnLst/>
            <a:rect l="l" t="t" r="r" b="b"/>
            <a:pathLst>
              <a:path w="1403603" h="3291840">
                <a:moveTo>
                  <a:pt x="1169670" y="0"/>
                </a:moveTo>
                <a:lnTo>
                  <a:pt x="233934" y="0"/>
                </a:lnTo>
                <a:lnTo>
                  <a:pt x="214747" y="775"/>
                </a:lnTo>
                <a:lnTo>
                  <a:pt x="159993" y="11926"/>
                </a:lnTo>
                <a:lnTo>
                  <a:pt x="110708" y="35048"/>
                </a:lnTo>
                <a:lnTo>
                  <a:pt x="68518" y="68518"/>
                </a:lnTo>
                <a:lnTo>
                  <a:pt x="35048" y="110708"/>
                </a:lnTo>
                <a:lnTo>
                  <a:pt x="11926" y="159993"/>
                </a:lnTo>
                <a:lnTo>
                  <a:pt x="775" y="214747"/>
                </a:lnTo>
                <a:lnTo>
                  <a:pt x="0" y="233934"/>
                </a:lnTo>
                <a:lnTo>
                  <a:pt x="0" y="3057893"/>
                </a:lnTo>
                <a:lnTo>
                  <a:pt x="6798" y="3114114"/>
                </a:lnTo>
                <a:lnTo>
                  <a:pt x="26111" y="3165407"/>
                </a:lnTo>
                <a:lnTo>
                  <a:pt x="56312" y="3210145"/>
                </a:lnTo>
                <a:lnTo>
                  <a:pt x="95776" y="3246703"/>
                </a:lnTo>
                <a:lnTo>
                  <a:pt x="142876" y="3273455"/>
                </a:lnTo>
                <a:lnTo>
                  <a:pt x="195988" y="3288778"/>
                </a:lnTo>
                <a:lnTo>
                  <a:pt x="233934" y="3291840"/>
                </a:lnTo>
                <a:lnTo>
                  <a:pt x="1169670" y="3291840"/>
                </a:lnTo>
                <a:lnTo>
                  <a:pt x="1225886" y="3285041"/>
                </a:lnTo>
                <a:lnTo>
                  <a:pt x="1277175" y="3265728"/>
                </a:lnTo>
                <a:lnTo>
                  <a:pt x="1321911" y="3235526"/>
                </a:lnTo>
                <a:lnTo>
                  <a:pt x="1358467" y="3196061"/>
                </a:lnTo>
                <a:lnTo>
                  <a:pt x="1385220" y="3148957"/>
                </a:lnTo>
                <a:lnTo>
                  <a:pt x="1400542" y="3095841"/>
                </a:lnTo>
                <a:lnTo>
                  <a:pt x="1403604" y="3057893"/>
                </a:lnTo>
                <a:lnTo>
                  <a:pt x="1403604" y="233934"/>
                </a:lnTo>
                <a:lnTo>
                  <a:pt x="1396805" y="177717"/>
                </a:lnTo>
                <a:lnTo>
                  <a:pt x="1377492" y="126428"/>
                </a:lnTo>
                <a:lnTo>
                  <a:pt x="1347291" y="81692"/>
                </a:lnTo>
                <a:lnTo>
                  <a:pt x="1307827" y="45136"/>
                </a:lnTo>
                <a:lnTo>
                  <a:pt x="1260727" y="18383"/>
                </a:lnTo>
                <a:lnTo>
                  <a:pt x="1207615" y="3061"/>
                </a:lnTo>
                <a:lnTo>
                  <a:pt x="1169670" y="0"/>
                </a:lnTo>
                <a:close/>
              </a:path>
            </a:pathLst>
          </a:custGeom>
          <a:solidFill>
            <a:srgbClr val="EEEF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24961" y="1096523"/>
            <a:ext cx="1403603" cy="3291840"/>
          </a:xfrm>
          <a:custGeom>
            <a:avLst/>
            <a:gdLst/>
            <a:ahLst/>
            <a:cxnLst/>
            <a:rect l="l" t="t" r="r" b="b"/>
            <a:pathLst>
              <a:path w="1403603" h="3291840">
                <a:moveTo>
                  <a:pt x="0" y="233934"/>
                </a:moveTo>
                <a:lnTo>
                  <a:pt x="6798" y="177717"/>
                </a:lnTo>
                <a:lnTo>
                  <a:pt x="26111" y="126428"/>
                </a:lnTo>
                <a:lnTo>
                  <a:pt x="56312" y="81692"/>
                </a:lnTo>
                <a:lnTo>
                  <a:pt x="95776" y="45136"/>
                </a:lnTo>
                <a:lnTo>
                  <a:pt x="142876" y="18383"/>
                </a:lnTo>
                <a:lnTo>
                  <a:pt x="195988" y="3061"/>
                </a:lnTo>
                <a:lnTo>
                  <a:pt x="233934" y="0"/>
                </a:lnTo>
                <a:lnTo>
                  <a:pt x="1169670" y="0"/>
                </a:lnTo>
                <a:lnTo>
                  <a:pt x="1225886" y="6798"/>
                </a:lnTo>
                <a:lnTo>
                  <a:pt x="1277175" y="26111"/>
                </a:lnTo>
                <a:lnTo>
                  <a:pt x="1321911" y="56312"/>
                </a:lnTo>
                <a:lnTo>
                  <a:pt x="1358467" y="95776"/>
                </a:lnTo>
                <a:lnTo>
                  <a:pt x="1385220" y="142876"/>
                </a:lnTo>
                <a:lnTo>
                  <a:pt x="1400542" y="195988"/>
                </a:lnTo>
                <a:lnTo>
                  <a:pt x="1403604" y="233934"/>
                </a:lnTo>
                <a:lnTo>
                  <a:pt x="1403604" y="3057893"/>
                </a:lnTo>
                <a:lnTo>
                  <a:pt x="1396805" y="3114114"/>
                </a:lnTo>
                <a:lnTo>
                  <a:pt x="1377492" y="3165407"/>
                </a:lnTo>
                <a:lnTo>
                  <a:pt x="1347291" y="3210145"/>
                </a:lnTo>
                <a:lnTo>
                  <a:pt x="1307827" y="3246703"/>
                </a:lnTo>
                <a:lnTo>
                  <a:pt x="1260727" y="3273455"/>
                </a:lnTo>
                <a:lnTo>
                  <a:pt x="1207615" y="3288778"/>
                </a:lnTo>
                <a:lnTo>
                  <a:pt x="1169670" y="3291840"/>
                </a:lnTo>
                <a:lnTo>
                  <a:pt x="233934" y="3291840"/>
                </a:lnTo>
                <a:lnTo>
                  <a:pt x="177717" y="3285041"/>
                </a:lnTo>
                <a:lnTo>
                  <a:pt x="126428" y="3265728"/>
                </a:lnTo>
                <a:lnTo>
                  <a:pt x="81692" y="3235526"/>
                </a:lnTo>
                <a:lnTo>
                  <a:pt x="45136" y="3196061"/>
                </a:lnTo>
                <a:lnTo>
                  <a:pt x="18383" y="3148957"/>
                </a:lnTo>
                <a:lnTo>
                  <a:pt x="3061" y="3095841"/>
                </a:lnTo>
                <a:lnTo>
                  <a:pt x="0" y="3057893"/>
                </a:lnTo>
                <a:lnTo>
                  <a:pt x="0" y="233934"/>
                </a:lnTo>
                <a:close/>
              </a:path>
            </a:pathLst>
          </a:custGeom>
          <a:ln w="25908">
            <a:solidFill>
              <a:srgbClr val="A7A8A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866149" y="1208876"/>
            <a:ext cx="6982459" cy="498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423670" algn="l"/>
                <a:tab pos="6082665" algn="l"/>
              </a:tabLst>
            </a:pPr>
            <a:r>
              <a:rPr sz="16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Baseli</a:t>
            </a:r>
            <a:r>
              <a:rPr sz="1600" b="1" i="1" spc="-15" dirty="0" smtClean="0">
                <a:solidFill>
                  <a:srgbClr val="161616"/>
                </a:solidFill>
                <a:latin typeface="Arial"/>
                <a:cs typeface="Arial"/>
              </a:rPr>
              <a:t>n</a:t>
            </a:r>
            <a:r>
              <a:rPr sz="16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e	</a:t>
            </a:r>
            <a:r>
              <a:rPr sz="2400" b="1" i="1" spc="-30" baseline="1736" dirty="0" smtClean="0">
                <a:solidFill>
                  <a:srgbClr val="161616"/>
                </a:solidFill>
                <a:latin typeface="Arial"/>
                <a:cs typeface="Arial"/>
              </a:rPr>
              <a:t>Ang</a:t>
            </a:r>
            <a:r>
              <a:rPr sz="2400" b="1" i="1" spc="-7" baseline="1736" dirty="0" smtClean="0">
                <a:solidFill>
                  <a:srgbClr val="161616"/>
                </a:solidFill>
                <a:latin typeface="Arial"/>
                <a:cs typeface="Arial"/>
              </a:rPr>
              <a:t>i</a:t>
            </a:r>
            <a:r>
              <a:rPr sz="2400" b="1" i="1" spc="-22" baseline="1736" dirty="0" smtClean="0">
                <a:solidFill>
                  <a:srgbClr val="161616"/>
                </a:solidFill>
                <a:latin typeface="Arial"/>
                <a:cs typeface="Arial"/>
              </a:rPr>
              <a:t>og</a:t>
            </a:r>
            <a:r>
              <a:rPr sz="2400" b="1" i="1" spc="-15" baseline="1736" dirty="0" smtClean="0">
                <a:solidFill>
                  <a:srgbClr val="161616"/>
                </a:solidFill>
                <a:latin typeface="Arial"/>
                <a:cs typeface="Arial"/>
              </a:rPr>
              <a:t>ram	6</a:t>
            </a:r>
            <a:r>
              <a:rPr sz="2400" b="1" i="1" spc="-7" baseline="1736" dirty="0" smtClean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2400" b="1" i="1" spc="-37" baseline="1736" dirty="0" smtClean="0">
                <a:solidFill>
                  <a:srgbClr val="161616"/>
                </a:solidFill>
                <a:latin typeface="Arial"/>
                <a:cs typeface="Arial"/>
              </a:rPr>
              <a:t>M</a:t>
            </a:r>
            <a:r>
              <a:rPr sz="2400" b="1" i="1" spc="-22" baseline="1736" dirty="0" smtClean="0">
                <a:solidFill>
                  <a:srgbClr val="161616"/>
                </a:solidFill>
                <a:latin typeface="Arial"/>
                <a:cs typeface="Arial"/>
              </a:rPr>
              <a:t>onths</a:t>
            </a:r>
            <a:endParaRPr sz="2400" baseline="1736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1600" b="1" i="1" spc="-15" dirty="0" smtClean="0">
                <a:solidFill>
                  <a:srgbClr val="161616"/>
                </a:solidFill>
                <a:latin typeface="Arial"/>
                <a:cs typeface="Arial"/>
              </a:rPr>
              <a:t>(</a:t>
            </a:r>
            <a:r>
              <a:rPr sz="16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Day</a:t>
            </a:r>
            <a:r>
              <a:rPr sz="1600" b="1" i="1" spc="10" dirty="0" smtClean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6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0)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12225" y="1909408"/>
            <a:ext cx="94996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7329" indent="-215265">
              <a:lnSpc>
                <a:spcPct val="100000"/>
              </a:lnSpc>
              <a:buClr>
                <a:srgbClr val="161616"/>
              </a:buClr>
              <a:buFont typeface="Arial"/>
              <a:buChar char="•"/>
              <a:tabLst>
                <a:tab pos="227329" algn="l"/>
              </a:tabLst>
            </a:pP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Con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se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12225" y="2336128"/>
            <a:ext cx="1148080" cy="6515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7329" marR="12700" indent="-215265">
              <a:lnSpc>
                <a:spcPct val="100000"/>
              </a:lnSpc>
              <a:buClr>
                <a:srgbClr val="161616"/>
              </a:buClr>
              <a:buFont typeface="Arial"/>
              <a:buChar char="•"/>
              <a:tabLst>
                <a:tab pos="227329" algn="l"/>
              </a:tabLst>
            </a:pP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R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ec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o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r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d </a:t>
            </a:r>
            <a:r>
              <a:rPr sz="1400" b="1" i="1" spc="-30" dirty="0" smtClean="0">
                <a:solidFill>
                  <a:srgbClr val="161616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r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ea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t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me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n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t/ 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D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a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gno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s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i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12225" y="2972144"/>
            <a:ext cx="1009015" cy="436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7329" indent="-215265">
              <a:lnSpc>
                <a:spcPct val="100000"/>
              </a:lnSpc>
              <a:buClr>
                <a:srgbClr val="003CB3"/>
              </a:buClr>
              <a:buFont typeface="Arial"/>
              <a:buChar char="•"/>
              <a:tabLst>
                <a:tab pos="227329" algn="l"/>
              </a:tabLst>
            </a:pPr>
            <a:r>
              <a:rPr sz="2800" b="1" i="1" spc="-30" dirty="0" smtClean="0">
                <a:solidFill>
                  <a:srgbClr val="003CB3"/>
                </a:solidFill>
                <a:latin typeface="Arial"/>
                <a:cs typeface="Arial"/>
              </a:rPr>
              <a:t>SA</a:t>
            </a:r>
            <a:r>
              <a:rPr sz="2800" b="1" i="1" spc="-25" dirty="0" smtClean="0">
                <a:solidFill>
                  <a:srgbClr val="003CB3"/>
                </a:solidFill>
                <a:latin typeface="Arial"/>
                <a:cs typeface="Arial"/>
              </a:rPr>
              <a:t>Q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12225" y="3402927"/>
            <a:ext cx="1052195" cy="86486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7329" indent="-215265">
              <a:lnSpc>
                <a:spcPct val="100000"/>
              </a:lnSpc>
              <a:buClr>
                <a:srgbClr val="161616"/>
              </a:buClr>
              <a:buFont typeface="Arial"/>
              <a:buChar char="•"/>
              <a:tabLst>
                <a:tab pos="227329" algn="l"/>
              </a:tabLst>
            </a:pPr>
            <a:r>
              <a:rPr sz="1400" b="1" i="1" dirty="0" smtClean="0">
                <a:solidFill>
                  <a:srgbClr val="161616"/>
                </a:solidFill>
                <a:latin typeface="Arial"/>
                <a:cs typeface="Arial"/>
              </a:rPr>
              <a:t>EQ-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5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D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-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5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L</a:t>
            </a:r>
            <a:endParaRPr sz="1400">
              <a:latin typeface="Arial"/>
              <a:cs typeface="Arial"/>
            </a:endParaRPr>
          </a:p>
          <a:p>
            <a:pPr marL="227329" indent="-215265">
              <a:lnSpc>
                <a:spcPct val="100000"/>
              </a:lnSpc>
              <a:buClr>
                <a:srgbClr val="161616"/>
              </a:buClr>
              <a:buFont typeface="Arial"/>
              <a:buChar char="•"/>
              <a:tabLst>
                <a:tab pos="227329" algn="l"/>
              </a:tabLst>
            </a:pP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T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SQ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M9</a:t>
            </a:r>
            <a:endParaRPr sz="1400">
              <a:latin typeface="Arial"/>
              <a:cs typeface="Arial"/>
            </a:endParaRPr>
          </a:p>
          <a:p>
            <a:pPr marL="227329" indent="-215265">
              <a:lnSpc>
                <a:spcPct val="100000"/>
              </a:lnSpc>
              <a:buClr>
                <a:srgbClr val="161616"/>
              </a:buClr>
              <a:buFont typeface="Arial"/>
              <a:buChar char="•"/>
              <a:tabLst>
                <a:tab pos="227329" algn="l"/>
              </a:tabLst>
            </a:pP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B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P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Q</a:t>
            </a:r>
            <a:endParaRPr sz="1400">
              <a:latin typeface="Arial"/>
              <a:cs typeface="Arial"/>
            </a:endParaRPr>
          </a:p>
          <a:p>
            <a:pPr marL="227329" indent="-215265">
              <a:lnSpc>
                <a:spcPct val="100000"/>
              </a:lnSpc>
              <a:buClr>
                <a:srgbClr val="161616"/>
              </a:buClr>
              <a:buFont typeface="Arial"/>
              <a:buChar char="•"/>
              <a:tabLst>
                <a:tab pos="227329" algn="l"/>
              </a:tabLst>
            </a:pPr>
            <a:r>
              <a:rPr sz="1400" b="1" i="1" dirty="0" smtClean="0">
                <a:solidFill>
                  <a:srgbClr val="161616"/>
                </a:solidFill>
                <a:latin typeface="Arial"/>
                <a:cs typeface="Arial"/>
              </a:rPr>
              <a:t>P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H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Q4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53288" y="1452260"/>
            <a:ext cx="2034539" cy="5448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91440">
              <a:lnSpc>
                <a:spcPct val="125000"/>
              </a:lnSpc>
            </a:pP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D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a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gno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s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i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c</a:t>
            </a:r>
            <a:r>
              <a:rPr sz="1400" b="1" i="1" spc="-45" dirty="0" smtClean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p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o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ce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du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r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e 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S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r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a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i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f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i</a:t>
            </a:r>
            <a:r>
              <a:rPr sz="1400" b="1" i="1" spc="-15" dirty="0" smtClean="0">
                <a:solidFill>
                  <a:srgbClr val="161616"/>
                </a:solidFill>
                <a:latin typeface="Arial"/>
                <a:cs typeface="Arial"/>
              </a:rPr>
              <a:t>e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d</a:t>
            </a:r>
            <a:r>
              <a:rPr sz="1400" b="1" i="1" spc="-50" dirty="0" smtClean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Th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e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r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a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p</a:t>
            </a:r>
            <a:r>
              <a:rPr sz="1400" b="1" i="1" spc="-50" dirty="0" smtClean="0">
                <a:solidFill>
                  <a:srgbClr val="161616"/>
                </a:solidFill>
                <a:latin typeface="Arial"/>
                <a:cs typeface="Arial"/>
              </a:rPr>
              <a:t>y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,</a:t>
            </a:r>
            <a:r>
              <a:rPr sz="1400" b="1" i="1" spc="-25" dirty="0" smtClean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n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=7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876899" y="1654067"/>
            <a:ext cx="1009015" cy="436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7329" indent="-215265">
              <a:lnSpc>
                <a:spcPct val="100000"/>
              </a:lnSpc>
              <a:buClr>
                <a:srgbClr val="003CB3"/>
              </a:buClr>
              <a:buFont typeface="Arial"/>
              <a:buChar char="•"/>
              <a:tabLst>
                <a:tab pos="227329" algn="l"/>
              </a:tabLst>
            </a:pPr>
            <a:r>
              <a:rPr sz="2800" b="1" i="1" spc="-30" dirty="0" smtClean="0">
                <a:solidFill>
                  <a:srgbClr val="003CB3"/>
                </a:solidFill>
                <a:latin typeface="Arial"/>
                <a:cs typeface="Arial"/>
              </a:rPr>
              <a:t>SA</a:t>
            </a:r>
            <a:r>
              <a:rPr sz="2800" b="1" i="1" spc="-25" dirty="0" smtClean="0">
                <a:solidFill>
                  <a:srgbClr val="003CB3"/>
                </a:solidFill>
                <a:latin typeface="Arial"/>
                <a:cs typeface="Arial"/>
              </a:rPr>
              <a:t>Q</a:t>
            </a:r>
            <a:endParaRPr sz="2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876899" y="2298211"/>
            <a:ext cx="852805" cy="86486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7329" indent="-215265">
              <a:lnSpc>
                <a:spcPct val="100000"/>
              </a:lnSpc>
              <a:buClr>
                <a:srgbClr val="161616"/>
              </a:buClr>
              <a:buFont typeface="Arial"/>
              <a:buChar char="•"/>
              <a:tabLst>
                <a:tab pos="227329" algn="l"/>
              </a:tabLst>
            </a:pPr>
            <a:r>
              <a:rPr sz="1400" b="1" i="1" dirty="0" smtClean="0">
                <a:solidFill>
                  <a:srgbClr val="161616"/>
                </a:solidFill>
                <a:latin typeface="Arial"/>
                <a:cs typeface="Arial"/>
              </a:rPr>
              <a:t>EQ-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5D</a:t>
            </a:r>
            <a:endParaRPr sz="1400">
              <a:latin typeface="Arial"/>
              <a:cs typeface="Arial"/>
            </a:endParaRPr>
          </a:p>
          <a:p>
            <a:pPr marL="227329" indent="-215265">
              <a:lnSpc>
                <a:spcPct val="100000"/>
              </a:lnSpc>
              <a:buClr>
                <a:srgbClr val="161616"/>
              </a:buClr>
              <a:buFont typeface="Arial"/>
              <a:buChar char="•"/>
              <a:tabLst>
                <a:tab pos="227329" algn="l"/>
              </a:tabLst>
            </a:pP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T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SQ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M9</a:t>
            </a:r>
            <a:endParaRPr sz="1400">
              <a:latin typeface="Arial"/>
              <a:cs typeface="Arial"/>
            </a:endParaRPr>
          </a:p>
          <a:p>
            <a:pPr marL="227329" indent="-215265">
              <a:lnSpc>
                <a:spcPct val="100000"/>
              </a:lnSpc>
              <a:buClr>
                <a:srgbClr val="161616"/>
              </a:buClr>
              <a:buFont typeface="Arial"/>
              <a:buChar char="•"/>
              <a:tabLst>
                <a:tab pos="227329" algn="l"/>
              </a:tabLst>
            </a:pP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B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P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Q</a:t>
            </a:r>
            <a:endParaRPr sz="1400">
              <a:latin typeface="Arial"/>
              <a:cs typeface="Arial"/>
            </a:endParaRPr>
          </a:p>
          <a:p>
            <a:pPr marL="227329" indent="-215265">
              <a:lnSpc>
                <a:spcPct val="100000"/>
              </a:lnSpc>
              <a:buClr>
                <a:srgbClr val="161616"/>
              </a:buClr>
              <a:buFont typeface="Arial"/>
              <a:buChar char="•"/>
              <a:tabLst>
                <a:tab pos="227329" algn="l"/>
              </a:tabLst>
            </a:pPr>
            <a:r>
              <a:rPr sz="1400" b="1" i="1" dirty="0" smtClean="0">
                <a:solidFill>
                  <a:srgbClr val="161616"/>
                </a:solidFill>
                <a:latin typeface="Arial"/>
                <a:cs typeface="Arial"/>
              </a:rPr>
              <a:t>P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H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Q4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66707" y="3540620"/>
            <a:ext cx="1981200" cy="5448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5410" marR="12700" indent="-93345">
              <a:lnSpc>
                <a:spcPct val="125000"/>
              </a:lnSpc>
            </a:pP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4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b="1" i="1" spc="-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1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=7</a:t>
            </a:r>
            <a:r>
              <a:rPr sz="1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82282" y="1760302"/>
            <a:ext cx="436245" cy="1939289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b="1" i="1" spc="-5" dirty="0" smtClean="0">
                <a:solidFill>
                  <a:srgbClr val="003CB3"/>
                </a:solidFill>
                <a:latin typeface="Arial"/>
                <a:cs typeface="Arial"/>
              </a:rPr>
              <a:t>R</a:t>
            </a:r>
            <a:r>
              <a:rPr sz="2800" b="1" i="1" spc="5" dirty="0" smtClean="0">
                <a:solidFill>
                  <a:srgbClr val="003CB3"/>
                </a:solidFill>
                <a:latin typeface="Arial"/>
                <a:cs typeface="Arial"/>
              </a:rPr>
              <a:t>a</a:t>
            </a:r>
            <a:r>
              <a:rPr sz="2800" b="1" i="1" spc="-5" dirty="0" smtClean="0">
                <a:solidFill>
                  <a:srgbClr val="003CB3"/>
                </a:solidFill>
                <a:latin typeface="Arial"/>
                <a:cs typeface="Arial"/>
              </a:rPr>
              <a:t>ndom</a:t>
            </a:r>
            <a:r>
              <a:rPr sz="2800" b="1" i="1" spc="0" dirty="0" smtClean="0">
                <a:solidFill>
                  <a:srgbClr val="003CB3"/>
                </a:solidFill>
                <a:latin typeface="Arial"/>
                <a:cs typeface="Arial"/>
              </a:rPr>
              <a:t>i</a:t>
            </a:r>
            <a:r>
              <a:rPr sz="2800" b="1" i="1" spc="5" dirty="0" smtClean="0">
                <a:solidFill>
                  <a:srgbClr val="003CB3"/>
                </a:solidFill>
                <a:latin typeface="Arial"/>
                <a:cs typeface="Arial"/>
              </a:rPr>
              <a:t>s</a:t>
            </a:r>
            <a:r>
              <a:rPr sz="2800" b="1" i="1" spc="0" dirty="0" smtClean="0">
                <a:solidFill>
                  <a:srgbClr val="003CB3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71466" y="1662290"/>
            <a:ext cx="1014730" cy="6515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No 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O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b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s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u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c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t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i</a:t>
            </a:r>
            <a:r>
              <a:rPr sz="1400" b="1" i="1" spc="-15" dirty="0" smtClean="0">
                <a:solidFill>
                  <a:srgbClr val="161616"/>
                </a:solidFill>
                <a:latin typeface="Arial"/>
                <a:cs typeface="Arial"/>
              </a:rPr>
              <a:t>v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e </a:t>
            </a: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CAD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271466" y="2515850"/>
            <a:ext cx="782955" cy="438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D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S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&lt;50%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i="1" spc="-10" dirty="0" smtClean="0">
                <a:solidFill>
                  <a:srgbClr val="161616"/>
                </a:solidFill>
                <a:latin typeface="Arial"/>
                <a:cs typeface="Arial"/>
              </a:rPr>
              <a:t>FF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R</a:t>
            </a:r>
            <a:r>
              <a:rPr sz="1400" b="1" i="1" spc="-15" dirty="0" smtClean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400" b="1" i="1" spc="-5" dirty="0" smtClean="0">
                <a:solidFill>
                  <a:srgbClr val="161616"/>
                </a:solidFill>
                <a:latin typeface="Arial"/>
                <a:cs typeface="Arial"/>
              </a:rPr>
              <a:t>&gt;0</a:t>
            </a:r>
            <a:r>
              <a:rPr sz="1400" b="1" i="1" spc="5" dirty="0" smtClean="0">
                <a:solidFill>
                  <a:srgbClr val="161616"/>
                </a:solidFill>
                <a:latin typeface="Arial"/>
                <a:cs typeface="Arial"/>
              </a:rPr>
              <a:t>.</a:t>
            </a:r>
            <a:r>
              <a:rPr sz="1400" b="1" i="1" spc="0" dirty="0" smtClean="0">
                <a:solidFill>
                  <a:srgbClr val="161616"/>
                </a:solidFill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58490">
              <a:lnSpc>
                <a:spcPts val="3220"/>
              </a:lnSpc>
            </a:pPr>
            <a:r>
              <a:rPr sz="2700" b="1" dirty="0" smtClean="0">
                <a:solidFill>
                  <a:srgbClr val="053763"/>
                </a:solidFill>
                <a:latin typeface="Georgia"/>
                <a:cs typeface="Georgia"/>
              </a:rPr>
              <a:t>C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o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r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M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i</a:t>
            </a:r>
            <a:r>
              <a:rPr sz="2700" b="1" spc="5" dirty="0" smtClean="0">
                <a:solidFill>
                  <a:srgbClr val="053763"/>
                </a:solidFill>
                <a:latin typeface="Georgia"/>
                <a:cs typeface="Georgia"/>
              </a:rPr>
              <a:t>c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A</a:t>
            </a:r>
            <a:r>
              <a:rPr sz="2700" b="1" spc="-10" dirty="0" smtClean="0">
                <a:solidFill>
                  <a:srgbClr val="053763"/>
                </a:solidFill>
                <a:latin typeface="Georgia"/>
                <a:cs typeface="Georgia"/>
              </a:rPr>
              <a:t> 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Trial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59161" y="480045"/>
            <a:ext cx="7247890" cy="409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3220"/>
              </a:lnSpc>
            </a:pPr>
            <a:r>
              <a:rPr sz="2700" b="1" dirty="0" smtClean="0">
                <a:solidFill>
                  <a:srgbClr val="053763"/>
                </a:solidFill>
                <a:latin typeface="Georgia"/>
                <a:cs typeface="Georgia"/>
              </a:rPr>
              <a:t>Pr</a:t>
            </a:r>
            <a:r>
              <a:rPr sz="2700" b="1" spc="5" dirty="0" smtClean="0">
                <a:solidFill>
                  <a:srgbClr val="053763"/>
                </a:solidFill>
                <a:latin typeface="Georgia"/>
                <a:cs typeface="Georgia"/>
              </a:rPr>
              <a:t>im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a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ry</a:t>
            </a:r>
            <a:r>
              <a:rPr sz="2700" b="1" spc="-35" dirty="0" smtClean="0">
                <a:solidFill>
                  <a:srgbClr val="053763"/>
                </a:solidFill>
                <a:latin typeface="Georgia"/>
                <a:cs typeface="Georgia"/>
              </a:rPr>
              <a:t> 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Endpo</a:t>
            </a:r>
            <a:r>
              <a:rPr sz="2700" b="1" spc="5" dirty="0" smtClean="0">
                <a:solidFill>
                  <a:srgbClr val="053763"/>
                </a:solidFill>
                <a:latin typeface="Georgia"/>
                <a:cs typeface="Georgia"/>
              </a:rPr>
              <a:t>i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n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t</a:t>
            </a:r>
            <a:r>
              <a:rPr sz="2700" b="1" spc="-10" dirty="0" smtClean="0">
                <a:solidFill>
                  <a:srgbClr val="053763"/>
                </a:solidFill>
                <a:latin typeface="Georgia"/>
                <a:cs typeface="Georgia"/>
              </a:rPr>
              <a:t> </a:t>
            </a:r>
            <a:r>
              <a:rPr sz="2700" b="1" spc="5" dirty="0" smtClean="0">
                <a:solidFill>
                  <a:srgbClr val="053763"/>
                </a:solidFill>
                <a:latin typeface="Georgia"/>
                <a:cs typeface="Georgia"/>
              </a:rPr>
              <a:t>A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n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g</a:t>
            </a:r>
            <a:r>
              <a:rPr sz="2700" b="1" spc="5" dirty="0" smtClean="0">
                <a:solidFill>
                  <a:srgbClr val="053763"/>
                </a:solidFill>
                <a:latin typeface="Georgia"/>
                <a:cs typeface="Georgia"/>
              </a:rPr>
              <a:t>i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n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a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 S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e</a:t>
            </a:r>
            <a:r>
              <a:rPr sz="2700" b="1" spc="5" dirty="0" smtClean="0">
                <a:solidFill>
                  <a:srgbClr val="053763"/>
                </a:solidFill>
                <a:latin typeface="Georgia"/>
                <a:cs typeface="Georgia"/>
              </a:rPr>
              <a:t>v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er</a:t>
            </a:r>
            <a:r>
              <a:rPr sz="2700" b="1" spc="5" dirty="0" smtClean="0">
                <a:solidFill>
                  <a:srgbClr val="053763"/>
                </a:solidFill>
                <a:latin typeface="Georgia"/>
                <a:cs typeface="Georgia"/>
              </a:rPr>
              <a:t>i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t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y</a:t>
            </a:r>
            <a:r>
              <a:rPr sz="2700" b="1" spc="-20" dirty="0" smtClean="0">
                <a:solidFill>
                  <a:srgbClr val="053763"/>
                </a:solidFill>
                <a:latin typeface="Georgia"/>
                <a:cs typeface="Georgia"/>
              </a:rPr>
              <a:t> </a:t>
            </a:r>
            <a:r>
              <a:rPr sz="2700" b="1" spc="5" dirty="0" smtClean="0">
                <a:solidFill>
                  <a:srgbClr val="053763"/>
                </a:solidFill>
                <a:latin typeface="Georgia"/>
                <a:cs typeface="Georgia"/>
              </a:rPr>
              <a:t>(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S</a:t>
            </a:r>
            <a:r>
              <a:rPr sz="2700" b="1" spc="5" dirty="0" smtClean="0">
                <a:solidFill>
                  <a:srgbClr val="053763"/>
                </a:solidFill>
                <a:latin typeface="Georgia"/>
                <a:cs typeface="Georgia"/>
              </a:rPr>
              <a:t>A</a:t>
            </a:r>
            <a:r>
              <a:rPr sz="2700" b="1" spc="-10" dirty="0" smtClean="0">
                <a:solidFill>
                  <a:srgbClr val="053763"/>
                </a:solidFill>
                <a:latin typeface="Georgia"/>
                <a:cs typeface="Georgia"/>
              </a:rPr>
              <a:t>Q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)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547" rIns="0" bIns="0" rtlCol="0">
            <a:noAutofit/>
          </a:bodyPr>
          <a:lstStyle/>
          <a:p>
            <a:pPr marL="422275">
              <a:lnSpc>
                <a:spcPts val="3220"/>
              </a:lnSpc>
            </a:pPr>
            <a:r>
              <a:rPr sz="2700" b="1" dirty="0" smtClean="0">
                <a:solidFill>
                  <a:srgbClr val="053763"/>
                </a:solidFill>
                <a:latin typeface="Georgia"/>
                <a:cs typeface="Georgia"/>
              </a:rPr>
              <a:t>Prim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a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ry</a:t>
            </a:r>
            <a:r>
              <a:rPr sz="2700" b="1" spc="-35" dirty="0" smtClean="0">
                <a:solidFill>
                  <a:srgbClr val="053763"/>
                </a:solidFill>
                <a:latin typeface="Georgia"/>
                <a:cs typeface="Georgia"/>
              </a:rPr>
              <a:t> 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End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poi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n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t</a:t>
            </a:r>
            <a:r>
              <a:rPr sz="2700" b="1" spc="-10" dirty="0" smtClean="0">
                <a:solidFill>
                  <a:srgbClr val="053763"/>
                </a:solidFill>
                <a:latin typeface="Georgia"/>
                <a:cs typeface="Georgia"/>
              </a:rPr>
              <a:t> 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–</a:t>
            </a:r>
            <a:r>
              <a:rPr sz="2700" b="1" spc="5" dirty="0" smtClean="0">
                <a:solidFill>
                  <a:srgbClr val="053763"/>
                </a:solidFill>
                <a:latin typeface="Georgia"/>
                <a:cs typeface="Georgia"/>
              </a:rPr>
              <a:t> 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6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 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mo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nt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h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 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S</a:t>
            </a:r>
            <a:r>
              <a:rPr sz="2700" b="1" spc="5" dirty="0" smtClean="0">
                <a:solidFill>
                  <a:srgbClr val="053763"/>
                </a:solidFill>
                <a:latin typeface="Georgia"/>
                <a:cs typeface="Georgia"/>
              </a:rPr>
              <a:t>A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Q</a:t>
            </a:r>
            <a:r>
              <a:rPr sz="2700" b="1" spc="-10" dirty="0" smtClean="0">
                <a:solidFill>
                  <a:srgbClr val="053763"/>
                </a:solidFill>
                <a:latin typeface="Georgia"/>
                <a:cs typeface="Georgia"/>
              </a:rPr>
              <a:t> 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Cha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n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ge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11224" y="4730496"/>
            <a:ext cx="5847587" cy="0"/>
          </a:xfrm>
          <a:custGeom>
            <a:avLst/>
            <a:gdLst/>
            <a:ahLst/>
            <a:cxnLst/>
            <a:rect l="l" t="t" r="r" b="b"/>
            <a:pathLst>
              <a:path w="5847587">
                <a:moveTo>
                  <a:pt x="0" y="0"/>
                </a:moveTo>
                <a:lnTo>
                  <a:pt x="5847588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69052" y="3331464"/>
            <a:ext cx="0" cy="9144"/>
          </a:xfrm>
          <a:custGeom>
            <a:avLst/>
            <a:gdLst/>
            <a:ahLst/>
            <a:cxnLst/>
            <a:rect l="l" t="t" r="r" b="b"/>
            <a:pathLst>
              <a:path h="9144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42843" y="3336035"/>
            <a:ext cx="440436" cy="0"/>
          </a:xfrm>
          <a:custGeom>
            <a:avLst/>
            <a:gdLst/>
            <a:ahLst/>
            <a:cxnLst/>
            <a:rect l="l" t="t" r="r" b="b"/>
            <a:pathLst>
              <a:path w="440436">
                <a:moveTo>
                  <a:pt x="0" y="0"/>
                </a:moveTo>
                <a:lnTo>
                  <a:pt x="440436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1223" y="3336035"/>
            <a:ext cx="975359" cy="0"/>
          </a:xfrm>
          <a:custGeom>
            <a:avLst/>
            <a:gdLst/>
            <a:ahLst/>
            <a:cxnLst/>
            <a:rect l="l" t="t" r="r" b="b"/>
            <a:pathLst>
              <a:path w="975359">
                <a:moveTo>
                  <a:pt x="0" y="0"/>
                </a:moveTo>
                <a:lnTo>
                  <a:pt x="975359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69052" y="2633472"/>
            <a:ext cx="0" cy="9144"/>
          </a:xfrm>
          <a:custGeom>
            <a:avLst/>
            <a:gdLst/>
            <a:ahLst/>
            <a:cxnLst/>
            <a:rect l="l" t="t" r="r" b="b"/>
            <a:pathLst>
              <a:path h="9144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42843" y="2638044"/>
            <a:ext cx="440436" cy="0"/>
          </a:xfrm>
          <a:custGeom>
            <a:avLst/>
            <a:gdLst/>
            <a:ahLst/>
            <a:cxnLst/>
            <a:rect l="l" t="t" r="r" b="b"/>
            <a:pathLst>
              <a:path w="440436">
                <a:moveTo>
                  <a:pt x="0" y="0"/>
                </a:moveTo>
                <a:lnTo>
                  <a:pt x="440436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11223" y="2638044"/>
            <a:ext cx="975359" cy="0"/>
          </a:xfrm>
          <a:custGeom>
            <a:avLst/>
            <a:gdLst/>
            <a:ahLst/>
            <a:cxnLst/>
            <a:rect l="l" t="t" r="r" b="b"/>
            <a:pathLst>
              <a:path w="975359">
                <a:moveTo>
                  <a:pt x="0" y="0"/>
                </a:moveTo>
                <a:lnTo>
                  <a:pt x="975359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69052" y="1937004"/>
            <a:ext cx="0" cy="9144"/>
          </a:xfrm>
          <a:custGeom>
            <a:avLst/>
            <a:gdLst/>
            <a:ahLst/>
            <a:cxnLst/>
            <a:rect l="l" t="t" r="r" b="b"/>
            <a:pathLst>
              <a:path h="9144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11223" y="1941576"/>
            <a:ext cx="1972055" cy="0"/>
          </a:xfrm>
          <a:custGeom>
            <a:avLst/>
            <a:gdLst/>
            <a:ahLst/>
            <a:cxnLst/>
            <a:rect l="l" t="t" r="r" b="b"/>
            <a:pathLst>
              <a:path w="1972055">
                <a:moveTo>
                  <a:pt x="0" y="0"/>
                </a:moveTo>
                <a:lnTo>
                  <a:pt x="1972055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28800" y="3601211"/>
            <a:ext cx="557784" cy="431292"/>
          </a:xfrm>
          <a:custGeom>
            <a:avLst/>
            <a:gdLst/>
            <a:ahLst/>
            <a:cxnLst/>
            <a:rect l="l" t="t" r="r" b="b"/>
            <a:pathLst>
              <a:path w="557784" h="431292">
                <a:moveTo>
                  <a:pt x="557784" y="0"/>
                </a:moveTo>
                <a:lnTo>
                  <a:pt x="0" y="0"/>
                </a:lnTo>
                <a:lnTo>
                  <a:pt x="0" y="431292"/>
                </a:lnTo>
                <a:lnTo>
                  <a:pt x="557784" y="431292"/>
                </a:lnTo>
                <a:lnTo>
                  <a:pt x="557784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86583" y="2023872"/>
            <a:ext cx="556259" cy="2008632"/>
          </a:xfrm>
          <a:custGeom>
            <a:avLst/>
            <a:gdLst/>
            <a:ahLst/>
            <a:cxnLst/>
            <a:rect l="l" t="t" r="r" b="b"/>
            <a:pathLst>
              <a:path w="556259" h="2008631">
                <a:moveTo>
                  <a:pt x="556259" y="0"/>
                </a:moveTo>
                <a:lnTo>
                  <a:pt x="0" y="0"/>
                </a:lnTo>
                <a:lnTo>
                  <a:pt x="0" y="2008632"/>
                </a:lnTo>
                <a:lnTo>
                  <a:pt x="556259" y="2008632"/>
                </a:lnTo>
                <a:lnTo>
                  <a:pt x="556259" y="0"/>
                </a:lnTo>
                <a:close/>
              </a:path>
            </a:pathLst>
          </a:custGeom>
          <a:solidFill>
            <a:srgbClr val="FCD30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86583" y="2023872"/>
            <a:ext cx="556259" cy="2008632"/>
          </a:xfrm>
          <a:custGeom>
            <a:avLst/>
            <a:gdLst/>
            <a:ahLst/>
            <a:cxnLst/>
            <a:rect l="l" t="t" r="r" b="b"/>
            <a:pathLst>
              <a:path w="556259" h="2008631">
                <a:moveTo>
                  <a:pt x="0" y="0"/>
                </a:moveTo>
                <a:lnTo>
                  <a:pt x="556259" y="0"/>
                </a:lnTo>
                <a:lnTo>
                  <a:pt x="556259" y="2008632"/>
                </a:lnTo>
                <a:lnTo>
                  <a:pt x="0" y="2008632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35779" y="2275332"/>
            <a:ext cx="556260" cy="1757172"/>
          </a:xfrm>
          <a:custGeom>
            <a:avLst/>
            <a:gdLst/>
            <a:ahLst/>
            <a:cxnLst/>
            <a:rect l="l" t="t" r="r" b="b"/>
            <a:pathLst>
              <a:path w="556260" h="1757172">
                <a:moveTo>
                  <a:pt x="0" y="0"/>
                </a:moveTo>
                <a:lnTo>
                  <a:pt x="556260" y="0"/>
                </a:lnTo>
                <a:lnTo>
                  <a:pt x="556260" y="1757172"/>
                </a:lnTo>
                <a:lnTo>
                  <a:pt x="0" y="1757172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84976" y="2624327"/>
            <a:ext cx="556259" cy="1408176"/>
          </a:xfrm>
          <a:custGeom>
            <a:avLst/>
            <a:gdLst/>
            <a:ahLst/>
            <a:cxnLst/>
            <a:rect l="l" t="t" r="r" b="b"/>
            <a:pathLst>
              <a:path w="556259" h="1408176">
                <a:moveTo>
                  <a:pt x="0" y="0"/>
                </a:moveTo>
                <a:lnTo>
                  <a:pt x="556259" y="0"/>
                </a:lnTo>
                <a:lnTo>
                  <a:pt x="556259" y="1408176"/>
                </a:lnTo>
                <a:lnTo>
                  <a:pt x="0" y="1408176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69052" y="4027932"/>
            <a:ext cx="0" cy="9143"/>
          </a:xfrm>
          <a:custGeom>
            <a:avLst/>
            <a:gdLst/>
            <a:ahLst/>
            <a:cxnLst/>
            <a:rect l="l" t="t" r="r" b="b"/>
            <a:pathLst>
              <a:path h="9144">
                <a:moveTo>
                  <a:pt x="0" y="0"/>
                </a:moveTo>
                <a:lnTo>
                  <a:pt x="0" y="9143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1223" y="4032503"/>
            <a:ext cx="1972055" cy="0"/>
          </a:xfrm>
          <a:custGeom>
            <a:avLst/>
            <a:gdLst/>
            <a:ahLst/>
            <a:cxnLst/>
            <a:rect l="l" t="t" r="r" b="b"/>
            <a:pathLst>
              <a:path w="1972055">
                <a:moveTo>
                  <a:pt x="0" y="0"/>
                </a:moveTo>
                <a:lnTo>
                  <a:pt x="1972055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12391" y="4155947"/>
            <a:ext cx="1546860" cy="227075"/>
          </a:xfrm>
          <a:custGeom>
            <a:avLst/>
            <a:gdLst/>
            <a:ahLst/>
            <a:cxnLst/>
            <a:rect l="l" t="t" r="r" b="b"/>
            <a:pathLst>
              <a:path w="1546860" h="227075">
                <a:moveTo>
                  <a:pt x="0" y="0"/>
                </a:moveTo>
                <a:lnTo>
                  <a:pt x="1546860" y="0"/>
                </a:lnTo>
                <a:lnTo>
                  <a:pt x="1546860" y="227075"/>
                </a:lnTo>
                <a:lnTo>
                  <a:pt x="0" y="22707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132776" y="3928214"/>
            <a:ext cx="2039620" cy="8915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2865">
              <a:lnSpc>
                <a:spcPct val="100000"/>
              </a:lnSpc>
            </a:pPr>
            <a:r>
              <a:rPr sz="1200" dirty="0" smtClean="0">
                <a:solidFill>
                  <a:srgbClr val="002E4B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  <a:p>
            <a:pPr marL="479425">
              <a:lnSpc>
                <a:spcPct val="100000"/>
              </a:lnSpc>
              <a:spcBef>
                <a:spcPts val="200"/>
              </a:spcBef>
            </a:pPr>
            <a:r>
              <a:rPr sz="1600" b="1" spc="-15" dirty="0" smtClean="0">
                <a:solidFill>
                  <a:srgbClr val="002E4B"/>
                </a:solidFill>
                <a:latin typeface="Arial"/>
                <a:cs typeface="Arial"/>
              </a:rPr>
              <a:t>Su</a:t>
            </a:r>
            <a:r>
              <a:rPr sz="1600" b="1" spc="-10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1600" b="1" spc="-20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1600" b="1" spc="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600" b="1" spc="-10" dirty="0" smtClean="0">
                <a:solidFill>
                  <a:srgbClr val="002E4B"/>
                </a:solidFill>
                <a:latin typeface="Arial"/>
                <a:cs typeface="Arial"/>
              </a:rPr>
              <a:t>ry</a:t>
            </a:r>
            <a:r>
              <a:rPr sz="1600" b="1" spc="-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002E4B"/>
                </a:solidFill>
                <a:latin typeface="Arial"/>
                <a:cs typeface="Arial"/>
              </a:rPr>
              <a:t>Sc</a:t>
            </a:r>
            <a:r>
              <a:rPr sz="1600" b="1" spc="-15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1600" b="1" spc="-10" dirty="0" smtClean="0">
                <a:solidFill>
                  <a:srgbClr val="002E4B"/>
                </a:solidFill>
                <a:latin typeface="Arial"/>
                <a:cs typeface="Arial"/>
              </a:rPr>
              <a:t>re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29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spc="-5" dirty="0" smtClean="0">
                <a:solidFill>
                  <a:srgbClr val="002E4B"/>
                </a:solidFill>
                <a:latin typeface="Arial"/>
                <a:cs typeface="Arial"/>
              </a:rPr>
              <a:t>-5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83373" y="3230831"/>
            <a:ext cx="110489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solidFill>
                  <a:srgbClr val="002E4B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98791" y="2533449"/>
            <a:ext cx="193040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002E4B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98791" y="1836066"/>
            <a:ext cx="193040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solidFill>
                  <a:srgbClr val="002E4B"/>
                </a:solidFill>
                <a:latin typeface="Arial"/>
                <a:cs typeface="Arial"/>
              </a:rPr>
              <a:t>15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83279" y="1246469"/>
            <a:ext cx="1986280" cy="32296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0330" algn="ctr">
              <a:lnSpc>
                <a:spcPct val="100000"/>
              </a:lnSpc>
            </a:pPr>
            <a:r>
              <a:rPr sz="16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14.5</a:t>
            </a:r>
            <a:r>
              <a:rPr sz="1600" b="1" i="1" spc="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600" b="1" i="1" spc="-15" dirty="0" smtClean="0">
                <a:solidFill>
                  <a:srgbClr val="002E4B"/>
                </a:solidFill>
                <a:latin typeface="Arial"/>
                <a:cs typeface="Arial"/>
              </a:rPr>
              <a:t>Un</a:t>
            </a:r>
            <a:r>
              <a:rPr sz="160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1600" b="1" i="1" spc="-1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6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  <a:p>
            <a:pPr marL="160020" marR="60960" algn="ctr">
              <a:lnSpc>
                <a:spcPct val="100000"/>
              </a:lnSpc>
            </a:pPr>
            <a:r>
              <a:rPr sz="1600" b="1" i="1" spc="-15" dirty="0" smtClean="0">
                <a:solidFill>
                  <a:srgbClr val="002E4B"/>
                </a:solidFill>
                <a:latin typeface="Arial"/>
                <a:cs typeface="Arial"/>
              </a:rPr>
              <a:t>95%</a:t>
            </a:r>
            <a:r>
              <a:rPr sz="1600" b="1" i="1" spc="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6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CI,</a:t>
            </a:r>
            <a:r>
              <a:rPr sz="1600" b="1" i="1" spc="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6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7.3</a:t>
            </a:r>
            <a:r>
              <a:rPr sz="1600" b="1" i="1" spc="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600" b="1" i="1" spc="-1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6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1600" b="1" i="1" spc="2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6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21.7 P&lt;0.001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7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25400">
              <a:lnSpc>
                <a:spcPct val="100000"/>
              </a:lnSpc>
            </a:pPr>
            <a:r>
              <a:rPr sz="1600" b="1" spc="-15" dirty="0" smtClean="0">
                <a:solidFill>
                  <a:srgbClr val="002E4B"/>
                </a:solidFill>
                <a:latin typeface="Arial"/>
                <a:cs typeface="Arial"/>
              </a:rPr>
              <a:t>Ph</a:t>
            </a:r>
            <a:r>
              <a:rPr sz="1600" b="1" spc="0" dirty="0" smtClean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sz="1600" b="1" spc="-10" dirty="0" smtClean="0">
                <a:solidFill>
                  <a:srgbClr val="002E4B"/>
                </a:solidFill>
                <a:latin typeface="Arial"/>
                <a:cs typeface="Arial"/>
              </a:rPr>
              <a:t>sical</a:t>
            </a:r>
            <a:r>
              <a:rPr sz="1600" b="1" spc="-5" dirty="0" smtClean="0">
                <a:solidFill>
                  <a:srgbClr val="002E4B"/>
                </a:solidFill>
                <a:latin typeface="Arial"/>
                <a:cs typeface="Arial"/>
              </a:rPr>
              <a:t> Li</a:t>
            </a:r>
            <a:r>
              <a:rPr sz="1600" b="1" spc="-20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1600" b="1" spc="-5" dirty="0" smtClean="0">
                <a:solidFill>
                  <a:srgbClr val="002E4B"/>
                </a:solidFill>
                <a:latin typeface="Arial"/>
                <a:cs typeface="Arial"/>
              </a:rPr>
              <a:t>it</a:t>
            </a:r>
            <a:r>
              <a:rPr sz="1600" b="1" spc="-1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600" b="1" spc="-1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600" b="1" spc="-5" dirty="0" smtClean="0">
                <a:solidFill>
                  <a:srgbClr val="002E4B"/>
                </a:solidFill>
                <a:latin typeface="Arial"/>
                <a:cs typeface="Arial"/>
              </a:rPr>
              <a:t>io</a:t>
            </a:r>
            <a:r>
              <a:rPr sz="1600" b="1" spc="-10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69052" y="1259035"/>
            <a:ext cx="2091055" cy="31743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225" algn="ctr">
              <a:lnSpc>
                <a:spcPct val="100000"/>
              </a:lnSpc>
            </a:pPr>
            <a:r>
              <a:rPr sz="1600" b="1" i="1" spc="-10" dirty="0" smtClean="0">
                <a:latin typeface="Arial"/>
                <a:cs typeface="Arial"/>
              </a:rPr>
              <a:t>9.3</a:t>
            </a:r>
            <a:r>
              <a:rPr sz="1600" b="1" i="1" spc="10" dirty="0" smtClean="0">
                <a:latin typeface="Arial"/>
                <a:cs typeface="Arial"/>
              </a:rPr>
              <a:t> </a:t>
            </a:r>
            <a:r>
              <a:rPr sz="1600" b="1" i="1" spc="-15" dirty="0" smtClean="0">
                <a:latin typeface="Arial"/>
                <a:cs typeface="Arial"/>
              </a:rPr>
              <a:t>Un</a:t>
            </a:r>
            <a:r>
              <a:rPr sz="1600" b="1" i="1" spc="-5" dirty="0" smtClean="0">
                <a:latin typeface="Arial"/>
                <a:cs typeface="Arial"/>
              </a:rPr>
              <a:t>i</a:t>
            </a:r>
            <a:r>
              <a:rPr sz="1600" b="1" i="1" spc="-15" dirty="0" smtClean="0">
                <a:latin typeface="Arial"/>
                <a:cs typeface="Arial"/>
              </a:rPr>
              <a:t>t</a:t>
            </a:r>
            <a:r>
              <a:rPr sz="1600" b="1" i="1" spc="-10" dirty="0" smtClean="0"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  <a:p>
            <a:pPr marL="106045" marR="83820" algn="ctr">
              <a:lnSpc>
                <a:spcPct val="100000"/>
              </a:lnSpc>
            </a:pPr>
            <a:r>
              <a:rPr sz="1600" b="1" i="1" spc="-15" dirty="0" smtClean="0">
                <a:latin typeface="Arial"/>
                <a:cs typeface="Arial"/>
              </a:rPr>
              <a:t>(95%</a:t>
            </a:r>
            <a:r>
              <a:rPr sz="1600" b="1" i="1" spc="20" dirty="0" smtClean="0">
                <a:latin typeface="Arial"/>
                <a:cs typeface="Arial"/>
              </a:rPr>
              <a:t> </a:t>
            </a:r>
            <a:r>
              <a:rPr sz="1600" b="1" i="1" spc="-10" dirty="0" smtClean="0">
                <a:latin typeface="Arial"/>
                <a:cs typeface="Arial"/>
              </a:rPr>
              <a:t>CI,</a:t>
            </a:r>
            <a:r>
              <a:rPr sz="1600" b="1" i="1" spc="10" dirty="0" smtClean="0">
                <a:latin typeface="Arial"/>
                <a:cs typeface="Arial"/>
              </a:rPr>
              <a:t> </a:t>
            </a:r>
            <a:r>
              <a:rPr sz="1600" b="1" i="1" spc="-10" dirty="0" smtClean="0">
                <a:latin typeface="Arial"/>
                <a:cs typeface="Arial"/>
              </a:rPr>
              <a:t>0.5</a:t>
            </a:r>
            <a:r>
              <a:rPr sz="1600" b="1" i="1" spc="10" dirty="0" smtClean="0">
                <a:latin typeface="Arial"/>
                <a:cs typeface="Arial"/>
              </a:rPr>
              <a:t> </a:t>
            </a:r>
            <a:r>
              <a:rPr sz="1600" b="1" i="1" spc="-15" dirty="0" smtClean="0">
                <a:latin typeface="Arial"/>
                <a:cs typeface="Arial"/>
              </a:rPr>
              <a:t>t</a:t>
            </a:r>
            <a:r>
              <a:rPr sz="1600" b="1" i="1" spc="-10" dirty="0" smtClean="0">
                <a:latin typeface="Arial"/>
                <a:cs typeface="Arial"/>
              </a:rPr>
              <a:t>o</a:t>
            </a:r>
            <a:r>
              <a:rPr sz="1600" b="1" i="1" spc="20" dirty="0" smtClean="0">
                <a:latin typeface="Arial"/>
                <a:cs typeface="Arial"/>
              </a:rPr>
              <a:t> </a:t>
            </a:r>
            <a:r>
              <a:rPr sz="1600" b="1" i="1" spc="-10" dirty="0" smtClean="0">
                <a:latin typeface="Arial"/>
                <a:cs typeface="Arial"/>
              </a:rPr>
              <a:t>18.1) P=0.040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8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28575">
              <a:lnSpc>
                <a:spcPct val="100000"/>
              </a:lnSpc>
            </a:pPr>
            <a:r>
              <a:rPr sz="1600" b="1" spc="-1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600" b="1" spc="-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1600" b="1" spc="-15" dirty="0" smtClean="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sz="1600" b="1" spc="-5" dirty="0" smtClean="0">
                <a:solidFill>
                  <a:srgbClr val="002E4B"/>
                </a:solidFill>
                <a:latin typeface="Arial"/>
                <a:cs typeface="Arial"/>
              </a:rPr>
              <a:t>in</a:t>
            </a:r>
            <a:r>
              <a:rPr sz="1600" b="1" spc="-1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600" b="1" spc="-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sz="1600" b="1" spc="-10" dirty="0" smtClean="0">
                <a:solidFill>
                  <a:srgbClr val="002E4B"/>
                </a:solidFill>
                <a:latin typeface="Arial"/>
                <a:cs typeface="Arial"/>
              </a:rPr>
              <a:t>re</a:t>
            </a:r>
            <a:r>
              <a:rPr sz="1600" b="1" spc="-5" dirty="0" smtClean="0">
                <a:solidFill>
                  <a:srgbClr val="002E4B"/>
                </a:solidFill>
                <a:latin typeface="Arial"/>
                <a:cs typeface="Arial"/>
              </a:rPr>
              <a:t>q</a:t>
            </a:r>
            <a:r>
              <a:rPr sz="1600" b="1" spc="-15" dirty="0" smtClean="0">
                <a:solidFill>
                  <a:srgbClr val="002E4B"/>
                </a:solidFill>
                <a:latin typeface="Arial"/>
                <a:cs typeface="Arial"/>
              </a:rPr>
              <a:t>u</a:t>
            </a:r>
            <a:r>
              <a:rPr sz="1600" b="1" spc="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600" b="1" spc="-1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002E4B"/>
                </a:solidFill>
                <a:latin typeface="Arial"/>
                <a:cs typeface="Arial"/>
              </a:rPr>
              <a:t>cy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27087" y="2821871"/>
            <a:ext cx="254635" cy="1028065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600" b="1" spc="-5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600" b="1" spc="0" dirty="0" smtClean="0">
                <a:solidFill>
                  <a:srgbClr val="002E4B"/>
                </a:solidFill>
                <a:latin typeface="Arial"/>
                <a:cs typeface="Arial"/>
              </a:rPr>
              <a:t>Q</a:t>
            </a:r>
            <a:r>
              <a:rPr sz="1600" b="1" spc="5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600" b="1" spc="-5" dirty="0" smtClean="0">
                <a:solidFill>
                  <a:srgbClr val="002E4B"/>
                </a:solidFill>
                <a:latin typeface="Arial"/>
                <a:cs typeface="Arial"/>
              </a:rPr>
              <a:t>Un</a:t>
            </a:r>
            <a:r>
              <a:rPr sz="1600" b="1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1600" b="1" spc="-5" dirty="0" smtClean="0">
                <a:solidFill>
                  <a:srgbClr val="002E4B"/>
                </a:solidFill>
                <a:latin typeface="Arial"/>
                <a:cs typeface="Arial"/>
              </a:rPr>
              <a:t>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484364" y="3113532"/>
            <a:ext cx="115824" cy="114300"/>
          </a:xfrm>
          <a:custGeom>
            <a:avLst/>
            <a:gdLst/>
            <a:ahLst/>
            <a:cxnLst/>
            <a:rect l="l" t="t" r="r" b="b"/>
            <a:pathLst>
              <a:path w="115824" h="114300">
                <a:moveTo>
                  <a:pt x="0" y="0"/>
                </a:moveTo>
                <a:lnTo>
                  <a:pt x="115824" y="0"/>
                </a:lnTo>
                <a:lnTo>
                  <a:pt x="115824" y="114300"/>
                </a:lnTo>
                <a:lnTo>
                  <a:pt x="0" y="114300"/>
                </a:lnTo>
                <a:lnTo>
                  <a:pt x="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484364" y="3442715"/>
            <a:ext cx="115824" cy="114300"/>
          </a:xfrm>
          <a:custGeom>
            <a:avLst/>
            <a:gdLst/>
            <a:ahLst/>
            <a:cxnLst/>
            <a:rect l="l" t="t" r="r" b="b"/>
            <a:pathLst>
              <a:path w="115824" h="114300">
                <a:moveTo>
                  <a:pt x="0" y="0"/>
                </a:moveTo>
                <a:lnTo>
                  <a:pt x="115824" y="0"/>
                </a:lnTo>
                <a:lnTo>
                  <a:pt x="115824" y="114299"/>
                </a:lnTo>
                <a:lnTo>
                  <a:pt x="0" y="114299"/>
                </a:lnTo>
                <a:lnTo>
                  <a:pt x="0" y="0"/>
                </a:lnTo>
                <a:close/>
              </a:path>
            </a:pathLst>
          </a:custGeom>
          <a:solidFill>
            <a:srgbClr val="FCD30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484364" y="3442715"/>
            <a:ext cx="115824" cy="114300"/>
          </a:xfrm>
          <a:custGeom>
            <a:avLst/>
            <a:gdLst/>
            <a:ahLst/>
            <a:cxnLst/>
            <a:rect l="l" t="t" r="r" b="b"/>
            <a:pathLst>
              <a:path w="115824" h="114300">
                <a:moveTo>
                  <a:pt x="0" y="0"/>
                </a:moveTo>
                <a:lnTo>
                  <a:pt x="115824" y="0"/>
                </a:lnTo>
                <a:lnTo>
                  <a:pt x="115824" y="114299"/>
                </a:lnTo>
                <a:lnTo>
                  <a:pt x="0" y="114299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2E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639542" y="2960702"/>
            <a:ext cx="1334770" cy="668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9900"/>
              </a:lnSpc>
            </a:pP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ont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ol I</a:t>
            </a:r>
            <a:r>
              <a:rPr sz="1800" b="1" spc="-10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800" b="1" spc="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800" b="1" spc="-5" dirty="0" smtClean="0">
                <a:solidFill>
                  <a:srgbClr val="002E4B"/>
                </a:solidFill>
                <a:latin typeface="Arial"/>
                <a:cs typeface="Arial"/>
              </a:rPr>
              <a:t>rv</a:t>
            </a:r>
            <a:r>
              <a:rPr sz="1800" b="1" spc="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1800" b="1" spc="-1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800" b="1" spc="0" dirty="0" smtClean="0">
                <a:solidFill>
                  <a:srgbClr val="002E4B"/>
                </a:solidFill>
                <a:latin typeface="Arial"/>
                <a:cs typeface="Arial"/>
              </a:rPr>
              <a:t>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45042" y="766494"/>
            <a:ext cx="1531620" cy="2419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1905"/>
              </a:lnSpc>
            </a:pPr>
            <a:r>
              <a:rPr sz="1600" b="1" i="1" spc="-15" dirty="0" smtClean="0">
                <a:solidFill>
                  <a:srgbClr val="002E4B"/>
                </a:solidFill>
                <a:latin typeface="Arial"/>
                <a:cs typeface="Arial"/>
              </a:rPr>
              <a:t>Bet</a:t>
            </a:r>
            <a:r>
              <a:rPr sz="1600" b="1" i="1" spc="-25" dirty="0" smtClean="0">
                <a:solidFill>
                  <a:srgbClr val="002E4B"/>
                </a:solidFill>
                <a:latin typeface="Arial"/>
                <a:cs typeface="Arial"/>
              </a:rPr>
              <a:t>w</a:t>
            </a:r>
            <a:r>
              <a:rPr sz="16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ee</a:t>
            </a:r>
            <a:r>
              <a:rPr sz="1600" b="1" i="1" spc="-15" dirty="0" smtClean="0">
                <a:solidFill>
                  <a:srgbClr val="002E4B"/>
                </a:solidFill>
                <a:latin typeface="Arial"/>
                <a:cs typeface="Arial"/>
              </a:rPr>
              <a:t>n-</a:t>
            </a:r>
            <a:r>
              <a:rPr sz="1600" b="1" i="1" spc="-25" dirty="0" smtClean="0">
                <a:solidFill>
                  <a:srgbClr val="002E4B"/>
                </a:solidFill>
                <a:latin typeface="Arial"/>
                <a:cs typeface="Arial"/>
              </a:rPr>
              <a:t>G</a:t>
            </a:r>
            <a:r>
              <a:rPr sz="16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600" b="1" i="1" spc="-15" dirty="0" smtClean="0">
                <a:solidFill>
                  <a:srgbClr val="002E4B"/>
                </a:solidFill>
                <a:latin typeface="Arial"/>
                <a:cs typeface="Arial"/>
              </a:rPr>
              <a:t>oup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15724" y="1010332"/>
            <a:ext cx="1790064" cy="986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0960" algn="ctr">
              <a:lnSpc>
                <a:spcPct val="100000"/>
              </a:lnSpc>
            </a:pPr>
            <a:r>
              <a:rPr sz="16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Di</a:t>
            </a:r>
            <a:r>
              <a:rPr sz="1600" b="1" i="1" spc="-40" dirty="0" smtClean="0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sz="1600" b="1" i="1" spc="-15" dirty="0" smtClean="0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sz="16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ere</a:t>
            </a:r>
            <a:r>
              <a:rPr sz="1600" b="1" i="1" spc="-1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16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ce</a:t>
            </a:r>
            <a:endParaRPr sz="1600">
              <a:latin typeface="Arial"/>
              <a:cs typeface="Arial"/>
            </a:endParaRPr>
          </a:p>
          <a:p>
            <a:pPr marL="56515" algn="ctr">
              <a:lnSpc>
                <a:spcPct val="100000"/>
              </a:lnSpc>
            </a:pPr>
            <a:r>
              <a:rPr sz="1600" b="1" i="1" spc="-130" dirty="0" smtClean="0">
                <a:solidFill>
                  <a:srgbClr val="002E4B"/>
                </a:solidFill>
                <a:latin typeface="Arial"/>
                <a:cs typeface="Arial"/>
              </a:rPr>
              <a:t>1</a:t>
            </a:r>
            <a:r>
              <a:rPr sz="16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1.7</a:t>
            </a:r>
            <a:r>
              <a:rPr sz="1600" b="1" i="1" spc="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600" b="1" i="1" spc="-15" dirty="0" smtClean="0">
                <a:solidFill>
                  <a:srgbClr val="002E4B"/>
                </a:solidFill>
                <a:latin typeface="Arial"/>
                <a:cs typeface="Arial"/>
              </a:rPr>
              <a:t>Un</a:t>
            </a:r>
            <a:r>
              <a:rPr sz="160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1600" b="1" i="1" spc="-1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6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  <a:p>
            <a:pPr marL="12700" marR="12700" indent="0" algn="ctr">
              <a:lnSpc>
                <a:spcPct val="100000"/>
              </a:lnSpc>
            </a:pPr>
            <a:r>
              <a:rPr sz="1600" b="1" i="1" spc="-15" dirty="0" smtClean="0">
                <a:solidFill>
                  <a:srgbClr val="002E4B"/>
                </a:solidFill>
                <a:latin typeface="Arial"/>
                <a:cs typeface="Arial"/>
              </a:rPr>
              <a:t>95%</a:t>
            </a:r>
            <a:r>
              <a:rPr sz="1600" b="1" i="1" spc="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6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CI,</a:t>
            </a:r>
            <a:r>
              <a:rPr sz="1600" b="1" i="1" spc="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6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5.0</a:t>
            </a:r>
            <a:r>
              <a:rPr sz="1600" b="1" i="1" spc="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600" b="1" i="1" spc="-1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6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1600" b="1" i="1" spc="2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160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18.4 P=0.001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383279" y="1146047"/>
            <a:ext cx="1985772" cy="3329940"/>
          </a:xfrm>
          <a:custGeom>
            <a:avLst/>
            <a:gdLst/>
            <a:ahLst/>
            <a:cxnLst/>
            <a:rect l="l" t="t" r="r" b="b"/>
            <a:pathLst>
              <a:path w="1985772" h="3329940">
                <a:moveTo>
                  <a:pt x="0" y="0"/>
                </a:moveTo>
                <a:lnTo>
                  <a:pt x="1985772" y="0"/>
                </a:lnTo>
                <a:lnTo>
                  <a:pt x="1985772" y="3329940"/>
                </a:lnTo>
                <a:lnTo>
                  <a:pt x="0" y="33299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69052" y="1103375"/>
            <a:ext cx="2090927" cy="3329940"/>
          </a:xfrm>
          <a:custGeom>
            <a:avLst/>
            <a:gdLst/>
            <a:ahLst/>
            <a:cxnLst/>
            <a:rect l="l" t="t" r="r" b="b"/>
            <a:pathLst>
              <a:path w="2090927" h="3329940">
                <a:moveTo>
                  <a:pt x="0" y="0"/>
                </a:moveTo>
                <a:lnTo>
                  <a:pt x="2090927" y="0"/>
                </a:lnTo>
                <a:lnTo>
                  <a:pt x="2090927" y="3329940"/>
                </a:lnTo>
                <a:lnTo>
                  <a:pt x="0" y="33299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547" rIns="0" bIns="0" rtlCol="0">
            <a:noAutofit/>
          </a:bodyPr>
          <a:lstStyle/>
          <a:p>
            <a:pPr marL="3016250">
              <a:lnSpc>
                <a:spcPct val="100000"/>
              </a:lnSpc>
            </a:pPr>
            <a:r>
              <a:rPr sz="2700" b="1" dirty="0" smtClean="0">
                <a:solidFill>
                  <a:srgbClr val="053763"/>
                </a:solidFill>
                <a:latin typeface="Georgia"/>
                <a:cs typeface="Georgia"/>
              </a:rPr>
              <a:t>C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on</a:t>
            </a:r>
            <a:r>
              <a:rPr sz="2700" b="1" spc="5" dirty="0" smtClean="0">
                <a:solidFill>
                  <a:srgbClr val="053763"/>
                </a:solidFill>
                <a:latin typeface="Georgia"/>
                <a:cs typeface="Georgia"/>
              </a:rPr>
              <a:t>c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lu</a:t>
            </a:r>
            <a:r>
              <a:rPr sz="2700" b="1" spc="-10" dirty="0" smtClean="0">
                <a:solidFill>
                  <a:srgbClr val="053763"/>
                </a:solidFill>
                <a:latin typeface="Georgia"/>
                <a:cs typeface="Georgia"/>
              </a:rPr>
              <a:t>s</a:t>
            </a:r>
            <a:r>
              <a:rPr sz="2700" b="1" spc="0" dirty="0" smtClean="0">
                <a:solidFill>
                  <a:srgbClr val="053763"/>
                </a:solidFill>
                <a:latin typeface="Georgia"/>
                <a:cs typeface="Georgia"/>
              </a:rPr>
              <a:t>i</a:t>
            </a:r>
            <a:r>
              <a:rPr sz="2700" b="1" spc="-5" dirty="0" smtClean="0">
                <a:solidFill>
                  <a:srgbClr val="053763"/>
                </a:solidFill>
                <a:latin typeface="Georgia"/>
                <a:cs typeface="Georgia"/>
              </a:rPr>
              <a:t>ons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 marR="12700" indent="-457200">
              <a:lnSpc>
                <a:spcPts val="2880"/>
              </a:lnSpc>
              <a:buClr>
                <a:srgbClr val="002E4B"/>
              </a:buClr>
              <a:buSzPct val="108333"/>
              <a:buFont typeface="Arial"/>
              <a:buAutoNum type="arabicPeriod"/>
              <a:tabLst>
                <a:tab pos="469265" algn="l"/>
              </a:tabLst>
            </a:pP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Co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rMi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A -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h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400" b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fir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ando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mi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sed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sz="2400" b="1" spc="-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sha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m-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con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tr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2400" b="1" spc="5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2400" b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tri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2400" b="1" spc="-1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of d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agnos</a:t>
            </a:r>
            <a:r>
              <a:rPr sz="2400" b="1" spc="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ic</a:t>
            </a:r>
            <a:r>
              <a:rPr sz="2400" b="1" spc="-2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tr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eg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sz="2400" b="1" spc="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in</a:t>
            </a:r>
            <a:r>
              <a:rPr sz="2400" b="1" spc="-2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ang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400" b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an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2400" b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2400" b="1" spc="-10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obs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tr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uc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ti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v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e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CA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7"/>
              </a:spcBef>
              <a:buClr>
                <a:srgbClr val="002E4B"/>
              </a:buClr>
              <a:buFont typeface="Arial"/>
              <a:buAutoNum type="arabicPeriod"/>
            </a:pPr>
            <a:endParaRPr sz="1100"/>
          </a:p>
          <a:p>
            <a:pPr marL="469900" indent="-457200">
              <a:lnSpc>
                <a:spcPct val="100000"/>
              </a:lnSpc>
              <a:buClr>
                <a:srgbClr val="002E4B"/>
              </a:buClr>
              <a:buSzPct val="108333"/>
              <a:buFont typeface="Arial"/>
              <a:buAutoNum type="arabicPeriod"/>
              <a:tabLst>
                <a:tab pos="469265" algn="l"/>
              </a:tabLst>
            </a:pP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Ad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j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unc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t</a:t>
            </a:r>
            <a:r>
              <a:rPr sz="2400" b="1" spc="5" dirty="0" smtClean="0">
                <a:solidFill>
                  <a:srgbClr val="008000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v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e</a:t>
            </a:r>
            <a:r>
              <a:rPr sz="2400" b="1" spc="-10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D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P is</a:t>
            </a:r>
            <a:r>
              <a:rPr sz="2400" b="1" spc="-10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ou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t</a:t>
            </a:r>
            <a:r>
              <a:rPr sz="2400" b="1" spc="5" dirty="0" smtClean="0">
                <a:solidFill>
                  <a:srgbClr val="008000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ne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ly</a:t>
            </a:r>
            <a:r>
              <a:rPr sz="2400" b="1" spc="-35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sa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fe</a:t>
            </a:r>
            <a:r>
              <a:rPr sz="2400" b="1" spc="10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&amp; </a:t>
            </a:r>
            <a:r>
              <a:rPr sz="2400" b="1" spc="5" dirty="0" smtClean="0">
                <a:solidFill>
                  <a:srgbClr val="008000"/>
                </a:solidFill>
                <a:latin typeface="Arial"/>
                <a:cs typeface="Arial"/>
              </a:rPr>
              <a:t>f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eas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b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le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24"/>
              </a:spcBef>
              <a:buClr>
                <a:srgbClr val="002E4B"/>
              </a:buClr>
              <a:buFont typeface="Arial"/>
              <a:buAutoNum type="arabicPeriod"/>
            </a:pPr>
            <a:endParaRPr sz="1200"/>
          </a:p>
          <a:p>
            <a:pPr marL="469900" indent="-457200">
              <a:lnSpc>
                <a:spcPct val="100000"/>
              </a:lnSpc>
              <a:buClr>
                <a:srgbClr val="002E4B"/>
              </a:buClr>
              <a:buSzPct val="108333"/>
              <a:buFont typeface="Arial"/>
              <a:buAutoNum type="arabicPeriod"/>
              <a:tabLst>
                <a:tab pos="469265" algn="l"/>
              </a:tabLst>
            </a:pP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Ph</a:t>
            </a:r>
            <a:r>
              <a:rPr sz="2400" b="1" spc="-30" dirty="0" smtClean="0">
                <a:solidFill>
                  <a:srgbClr val="002E4B"/>
                </a:solidFill>
                <a:latin typeface="Arial"/>
                <a:cs typeface="Arial"/>
              </a:rPr>
              <a:t>y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c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n</a:t>
            </a:r>
            <a:r>
              <a:rPr sz="2400" b="1" spc="2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d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agnos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is</a:t>
            </a:r>
            <a:r>
              <a:rPr sz="2400" b="1" spc="-25" dirty="0" smtClean="0">
                <a:solidFill>
                  <a:srgbClr val="002E4B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changed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,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 ha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lf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 o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f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 pa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ti</a:t>
            </a:r>
            <a:r>
              <a:rPr sz="2400" b="1" spc="-5" dirty="0" smtClean="0">
                <a:solidFill>
                  <a:srgbClr val="002E4B"/>
                </a:solidFill>
                <a:latin typeface="Arial"/>
                <a:cs typeface="Arial"/>
              </a:rPr>
              <a:t>en</a:t>
            </a:r>
            <a:r>
              <a:rPr sz="2400" b="1" spc="0" dirty="0" smtClean="0">
                <a:solidFill>
                  <a:srgbClr val="002E4B"/>
                </a:solidFill>
                <a:latin typeface="Arial"/>
                <a:cs typeface="Arial"/>
              </a:rPr>
              <a:t>ts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0"/>
              </a:spcBef>
              <a:buClr>
                <a:srgbClr val="002E4B"/>
              </a:buClr>
              <a:buFont typeface="Arial"/>
              <a:buAutoNum type="arabicPeriod"/>
            </a:pPr>
            <a:endParaRPr sz="500"/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AutoNum type="arabicPeriod"/>
            </a:pPr>
            <a:endParaRPr sz="1000"/>
          </a:p>
          <a:p>
            <a:pPr marL="469900" marR="217170" indent="-457200">
              <a:lnSpc>
                <a:spcPts val="2880"/>
              </a:lnSpc>
              <a:buClr>
                <a:srgbClr val="002E4B"/>
              </a:buClr>
              <a:buSzPct val="108333"/>
              <a:buFont typeface="Arial"/>
              <a:buAutoNum type="arabicPeriod"/>
              <a:tabLst>
                <a:tab pos="469265" algn="l"/>
              </a:tabLst>
            </a:pP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tr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tif</a:t>
            </a:r>
            <a:r>
              <a:rPr sz="2400" b="1" spc="5" dirty="0" smtClean="0">
                <a:solidFill>
                  <a:srgbClr val="008000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d</a:t>
            </a:r>
            <a:r>
              <a:rPr sz="2400" b="1" spc="-25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m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ed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c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n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e</a:t>
            </a:r>
            <a:r>
              <a:rPr sz="2400" b="1" spc="-10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gu</a:t>
            </a:r>
            <a:r>
              <a:rPr sz="2400" b="1" spc="5" dirty="0" smtClean="0">
                <a:solidFill>
                  <a:srgbClr val="008000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de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d</a:t>
            </a:r>
            <a:r>
              <a:rPr sz="2400" b="1" spc="-25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b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y t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h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e</a:t>
            </a:r>
            <a:r>
              <a:rPr sz="2400" b="1" spc="-10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D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P</a:t>
            </a:r>
            <a:r>
              <a:rPr sz="2400" b="1" spc="-15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im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p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ove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s 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hea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l</a:t>
            </a:r>
            <a:r>
              <a:rPr sz="2400" b="1" spc="5" dirty="0" smtClean="0">
                <a:solidFill>
                  <a:srgbClr val="008000"/>
                </a:solidFill>
                <a:latin typeface="Arial"/>
                <a:cs typeface="Arial"/>
              </a:rPr>
              <a:t>t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h 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u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s 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6 m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on</a:t>
            </a:r>
            <a:r>
              <a:rPr sz="2400" b="1" spc="0" dirty="0" smtClean="0">
                <a:solidFill>
                  <a:srgbClr val="008000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008000"/>
                </a:solidFill>
                <a:latin typeface="Arial"/>
                <a:cs typeface="Arial"/>
              </a:rPr>
              <a:t>hs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67"/>
              </a:spcBef>
            </a:pPr>
            <a:endParaRPr sz="1200"/>
          </a:p>
          <a:p>
            <a:pPr marL="1841500">
              <a:lnSpc>
                <a:spcPct val="100000"/>
              </a:lnSpc>
            </a:pPr>
            <a:r>
              <a:rPr sz="2500" spc="185" dirty="0" smtClean="0">
                <a:solidFill>
                  <a:srgbClr val="008000"/>
                </a:solidFill>
                <a:latin typeface="Arial"/>
                <a:cs typeface="Arial"/>
              </a:rPr>
              <a:t>↓</a:t>
            </a:r>
            <a:r>
              <a:rPr sz="2500" spc="-35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b="1" i="1" spc="-5" dirty="0" smtClean="0">
                <a:solidFill>
                  <a:srgbClr val="008000"/>
                </a:solidFill>
                <a:latin typeface="Arial"/>
                <a:cs typeface="Arial"/>
              </a:rPr>
              <a:t>ang</a:t>
            </a:r>
            <a:r>
              <a:rPr sz="2400" b="1" i="1" spc="0" dirty="0" smtClean="0">
                <a:solidFill>
                  <a:srgbClr val="008000"/>
                </a:solidFill>
                <a:latin typeface="Arial"/>
                <a:cs typeface="Arial"/>
              </a:rPr>
              <a:t>i</a:t>
            </a:r>
            <a:r>
              <a:rPr sz="2400" b="1" i="1" spc="-5" dirty="0" smtClean="0">
                <a:solidFill>
                  <a:srgbClr val="008000"/>
                </a:solidFill>
                <a:latin typeface="Arial"/>
                <a:cs typeface="Arial"/>
              </a:rPr>
              <a:t>n</a:t>
            </a:r>
            <a:r>
              <a:rPr sz="2400" b="1" i="1" spc="0" dirty="0" smtClean="0">
                <a:solidFill>
                  <a:srgbClr val="008000"/>
                </a:solidFill>
                <a:latin typeface="Arial"/>
                <a:cs typeface="Arial"/>
              </a:rPr>
              <a:t>a</a:t>
            </a:r>
            <a:r>
              <a:rPr sz="2400" b="1" i="1" spc="-10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b="1" i="1" spc="-5" dirty="0" smtClean="0">
                <a:solidFill>
                  <a:srgbClr val="008000"/>
                </a:solidFill>
                <a:latin typeface="Arial"/>
                <a:cs typeface="Arial"/>
              </a:rPr>
              <a:t>an</a:t>
            </a:r>
            <a:r>
              <a:rPr sz="2400" b="1" i="1" spc="0" dirty="0" smtClean="0">
                <a:solidFill>
                  <a:srgbClr val="008000"/>
                </a:solidFill>
                <a:latin typeface="Arial"/>
                <a:cs typeface="Arial"/>
              </a:rPr>
              <a:t>d</a:t>
            </a:r>
            <a:r>
              <a:rPr sz="2400" b="1" i="1" spc="-10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500" spc="185" dirty="0" smtClean="0">
                <a:solidFill>
                  <a:srgbClr val="008000"/>
                </a:solidFill>
                <a:latin typeface="Arial"/>
                <a:cs typeface="Arial"/>
              </a:rPr>
              <a:t>↑</a:t>
            </a:r>
            <a:r>
              <a:rPr sz="2500" spc="-35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b="1" i="1" spc="-5" dirty="0" smtClean="0">
                <a:solidFill>
                  <a:srgbClr val="008000"/>
                </a:solidFill>
                <a:latin typeface="Arial"/>
                <a:cs typeface="Arial"/>
              </a:rPr>
              <a:t>qua</a:t>
            </a:r>
            <a:r>
              <a:rPr sz="2400" b="1" i="1" spc="0" dirty="0" smtClean="0">
                <a:solidFill>
                  <a:srgbClr val="008000"/>
                </a:solidFill>
                <a:latin typeface="Arial"/>
                <a:cs typeface="Arial"/>
              </a:rPr>
              <a:t>lity</a:t>
            </a:r>
            <a:r>
              <a:rPr sz="2400" b="1" i="1" spc="-25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b="1" i="1" spc="-5" dirty="0" smtClean="0">
                <a:solidFill>
                  <a:srgbClr val="008000"/>
                </a:solidFill>
                <a:latin typeface="Arial"/>
                <a:cs typeface="Arial"/>
              </a:rPr>
              <a:t>o</a:t>
            </a:r>
            <a:r>
              <a:rPr sz="2400" b="1" i="1" spc="0" dirty="0" smtClean="0">
                <a:solidFill>
                  <a:srgbClr val="008000"/>
                </a:solidFill>
                <a:latin typeface="Arial"/>
                <a:cs typeface="Arial"/>
              </a:rPr>
              <a:t>f</a:t>
            </a:r>
            <a:r>
              <a:rPr sz="2400" b="1" i="1" spc="-5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008000"/>
                </a:solidFill>
                <a:latin typeface="Arial"/>
                <a:cs typeface="Arial"/>
              </a:rPr>
              <a:t>lif</a:t>
            </a:r>
            <a:r>
              <a:rPr sz="2400" b="1" i="1" spc="-5" dirty="0" smtClean="0">
                <a:solidFill>
                  <a:srgbClr val="008000"/>
                </a:solidFill>
                <a:latin typeface="Arial"/>
                <a:cs typeface="Arial"/>
              </a:rPr>
              <a:t>e</a:t>
            </a:r>
            <a:r>
              <a:rPr sz="2400" b="1" i="1" spc="0" dirty="0" smtClean="0">
                <a:solidFill>
                  <a:srgbClr val="008000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0660" y="648303"/>
            <a:ext cx="4596765" cy="4978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 smtClean="0">
                <a:solidFill>
                  <a:srgbClr val="053763"/>
                </a:solidFill>
                <a:latin typeface="Georgia"/>
                <a:cs typeface="Georgia"/>
              </a:rPr>
              <a:t>O</a:t>
            </a:r>
            <a:r>
              <a:rPr sz="3200" b="1" spc="-5" dirty="0" smtClean="0">
                <a:solidFill>
                  <a:srgbClr val="053763"/>
                </a:solidFill>
                <a:latin typeface="Georgia"/>
                <a:cs typeface="Georgia"/>
              </a:rPr>
              <a:t>n</a:t>
            </a:r>
            <a:r>
              <a:rPr sz="3200" b="1" spc="0" dirty="0" smtClean="0">
                <a:solidFill>
                  <a:srgbClr val="053763"/>
                </a:solidFill>
                <a:latin typeface="Georgia"/>
                <a:cs typeface="Georgia"/>
              </a:rPr>
              <a:t>l</a:t>
            </a:r>
            <a:r>
              <a:rPr sz="3200" b="1" spc="-10" dirty="0" smtClean="0">
                <a:solidFill>
                  <a:srgbClr val="053763"/>
                </a:solidFill>
                <a:latin typeface="Georgia"/>
                <a:cs typeface="Georgia"/>
              </a:rPr>
              <a:t>i</a:t>
            </a:r>
            <a:r>
              <a:rPr sz="3200" b="1" spc="-5" dirty="0" smtClean="0">
                <a:solidFill>
                  <a:srgbClr val="053763"/>
                </a:solidFill>
                <a:latin typeface="Georgia"/>
                <a:cs typeface="Georgia"/>
              </a:rPr>
              <a:t>n</a:t>
            </a:r>
            <a:r>
              <a:rPr sz="3200" b="1" spc="0" dirty="0" smtClean="0">
                <a:solidFill>
                  <a:srgbClr val="053763"/>
                </a:solidFill>
                <a:latin typeface="Georgia"/>
                <a:cs typeface="Georgia"/>
              </a:rPr>
              <a:t>e</a:t>
            </a:r>
            <a:r>
              <a:rPr sz="3200" b="1" spc="5" dirty="0" smtClean="0">
                <a:solidFill>
                  <a:srgbClr val="053763"/>
                </a:solidFill>
                <a:latin typeface="Georgia"/>
                <a:cs typeface="Georgia"/>
              </a:rPr>
              <a:t> </a:t>
            </a:r>
            <a:r>
              <a:rPr sz="3200" b="1" spc="-10" dirty="0" smtClean="0">
                <a:solidFill>
                  <a:srgbClr val="053763"/>
                </a:solidFill>
                <a:latin typeface="Georgia"/>
                <a:cs typeface="Georgia"/>
              </a:rPr>
              <a:t>i</a:t>
            </a:r>
            <a:r>
              <a:rPr sz="3200" b="1" spc="0" dirty="0" smtClean="0">
                <a:solidFill>
                  <a:srgbClr val="053763"/>
                </a:solidFill>
                <a:latin typeface="Georgia"/>
                <a:cs typeface="Georgia"/>
              </a:rPr>
              <a:t>n</a:t>
            </a:r>
            <a:r>
              <a:rPr sz="3200" b="1" spc="10" dirty="0" smtClean="0">
                <a:solidFill>
                  <a:srgbClr val="053763"/>
                </a:solidFill>
                <a:latin typeface="Georgia"/>
                <a:cs typeface="Georgia"/>
              </a:rPr>
              <a:t> </a:t>
            </a:r>
            <a:r>
              <a:rPr sz="3200" b="1" spc="0" dirty="0" smtClean="0">
                <a:solidFill>
                  <a:srgbClr val="053763"/>
                </a:solidFill>
                <a:latin typeface="Georgia"/>
                <a:cs typeface="Georgia"/>
              </a:rPr>
              <a:t>J</a:t>
            </a:r>
            <a:r>
              <a:rPr sz="3200" b="1" spc="-5" dirty="0" smtClean="0">
                <a:solidFill>
                  <a:srgbClr val="053763"/>
                </a:solidFill>
                <a:latin typeface="Georgia"/>
                <a:cs typeface="Georgia"/>
              </a:rPr>
              <a:t>A</a:t>
            </a:r>
            <a:r>
              <a:rPr sz="3200" b="1" spc="0" dirty="0" smtClean="0">
                <a:solidFill>
                  <a:srgbClr val="053763"/>
                </a:solidFill>
                <a:latin typeface="Georgia"/>
                <a:cs typeface="Georgia"/>
              </a:rPr>
              <a:t>CC,</a:t>
            </a:r>
            <a:r>
              <a:rPr sz="3200" b="1" spc="-20" dirty="0" smtClean="0">
                <a:solidFill>
                  <a:srgbClr val="053763"/>
                </a:solidFill>
                <a:latin typeface="Georgia"/>
                <a:cs typeface="Georgia"/>
              </a:rPr>
              <a:t> </a:t>
            </a:r>
            <a:r>
              <a:rPr sz="3200" b="1" spc="0" dirty="0" smtClean="0">
                <a:solidFill>
                  <a:srgbClr val="053763"/>
                </a:solidFill>
                <a:latin typeface="Georgia"/>
                <a:cs typeface="Georgia"/>
              </a:rPr>
              <a:t>tod</a:t>
            </a:r>
            <a:r>
              <a:rPr sz="3200" b="1" spc="-5" dirty="0" smtClean="0">
                <a:solidFill>
                  <a:srgbClr val="053763"/>
                </a:solidFill>
                <a:latin typeface="Georgia"/>
                <a:cs typeface="Georgia"/>
              </a:rPr>
              <a:t>a</a:t>
            </a:r>
            <a:r>
              <a:rPr sz="3200" b="1" spc="0" dirty="0" smtClean="0">
                <a:solidFill>
                  <a:srgbClr val="053763"/>
                </a:solidFill>
                <a:latin typeface="Georgia"/>
                <a:cs typeface="Georgia"/>
              </a:rPr>
              <a:t>y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422</Words>
  <Application>Microsoft Macintosh PowerPoint</Application>
  <PresentationFormat>On-screen Show (16:9)</PresentationFormat>
  <Paragraphs>145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Disclosure Statement of Financial Interest</vt:lpstr>
      <vt:lpstr>Background</vt:lpstr>
      <vt:lpstr>Invasive Diagnosis with Stratified Medicine</vt:lpstr>
      <vt:lpstr>PowerPoint Presentation</vt:lpstr>
      <vt:lpstr>CorMicA Trial</vt:lpstr>
      <vt:lpstr>Primary Endpoint – 6 month SAQ Change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jzuccardy</dc:creator>
  <cp:lastModifiedBy>Rebecca Torguson</cp:lastModifiedBy>
  <cp:revision>1</cp:revision>
  <dcterms:created xsi:type="dcterms:W3CDTF">2018-09-25T13:35:02Z</dcterms:created>
  <dcterms:modified xsi:type="dcterms:W3CDTF">2018-09-25T17:43:39Z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2018-09-24T00:00:00Z</vt:filetime>
  </property>
  <property fmtid="{D5CDD505-2E9C-101B-9397-08002B2CF9AE}" pid="3" name="LastSaved">
    <vt:filetime>2018-09-25T00:00:00Z</vt:filetime>
  </property>
</Properties>
</file>