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48653" y="870714"/>
            <a:ext cx="3573414" cy="30589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655966" y="870714"/>
            <a:ext cx="3435005" cy="34113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12700" y="148177"/>
            <a:ext cx="9169400" cy="6169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4881" y="953956"/>
            <a:ext cx="8354237" cy="326560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7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jpg"/><Relationship Id="rId8" Type="http://schemas.openxmlformats.org/officeDocument/2006/relationships/image" Target="../media/image12.jpg"/><Relationship Id="rId9" Type="http://schemas.openxmlformats.org/officeDocument/2006/relationships/image" Target="../media/image1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Relationship Id="rId3" Type="http://schemas.openxmlformats.org/officeDocument/2006/relationships/image" Target="../media/image15.jpg"/><Relationship Id="rId4" Type="http://schemas.openxmlformats.org/officeDocument/2006/relationships/image" Target="../media/image16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88339" y="340950"/>
            <a:ext cx="7316470" cy="18713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-635">
              <a:lnSpc>
                <a:spcPts val="3670"/>
              </a:lnSpc>
            </a:pPr>
            <a:r>
              <a:rPr dirty="0" smtClean="0" sz="3600" b="1">
                <a:solidFill>
                  <a:srgbClr val="2B4457"/>
                </a:solidFill>
                <a:latin typeface="Arial"/>
                <a:cs typeface="Arial"/>
              </a:rPr>
              <a:t>Assessme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3600" spc="-3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3600" spc="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ary</a:t>
            </a:r>
            <a:r>
              <a:rPr dirty="0" smtClean="0" sz="3600" spc="-1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Near-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In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frared</a:t>
            </a:r>
            <a:r>
              <a:rPr dirty="0" smtClean="0" sz="3600" spc="-1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Sp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ectr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sc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op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 I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ma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gin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g to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 Detect</a:t>
            </a:r>
            <a:r>
              <a:rPr dirty="0" smtClean="0" sz="3600" spc="-2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era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600" spc="1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q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es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Vuln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era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bl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600" spc="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at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1490" y="2588342"/>
            <a:ext cx="7651115" cy="169481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96290">
              <a:lnSpc>
                <a:spcPct val="100000"/>
              </a:lnSpc>
            </a:pP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Th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600" spc="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Lipid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-R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ch</a:t>
            </a:r>
            <a:r>
              <a:rPr dirty="0" smtClean="0" sz="3600" spc="1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Pl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qu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udy</a:t>
            </a:r>
            <a:endParaRPr sz="36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0"/>
              </a:spcBef>
            </a:pPr>
            <a:endParaRPr sz="1100"/>
          </a:p>
          <a:p>
            <a:pPr marL="1205865" marR="12700" indent="-1193165">
              <a:lnSpc>
                <a:spcPct val="130000"/>
              </a:lnSpc>
            </a:pPr>
            <a:r>
              <a:rPr dirty="0" smtClean="0" sz="2500" spc="-2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on</a:t>
            </a:r>
            <a:r>
              <a:rPr dirty="0" smtClean="0" sz="2500" spc="5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30">
                <a:solidFill>
                  <a:srgbClr val="466F8D"/>
                </a:solidFill>
                <a:latin typeface="Arial"/>
                <a:cs typeface="Arial"/>
              </a:rPr>
              <a:t>W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aks</a:t>
            </a:r>
            <a:r>
              <a:rPr dirty="0" smtClean="0" sz="2500" spc="-30">
                <a:solidFill>
                  <a:srgbClr val="466F8D"/>
                </a:solidFill>
                <a:latin typeface="Arial"/>
                <a:cs typeface="Arial"/>
              </a:rPr>
              <a:t>m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an,</a:t>
            </a:r>
            <a:r>
              <a:rPr dirty="0" smtClean="0" sz="2500" spc="15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30">
                <a:solidFill>
                  <a:srgbClr val="466F8D"/>
                </a:solidFill>
                <a:latin typeface="Arial"/>
                <a:cs typeface="Arial"/>
              </a:rPr>
              <a:t>M</a:t>
            </a:r>
            <a:r>
              <a:rPr dirty="0" smtClean="0" sz="2500" spc="-20">
                <a:solidFill>
                  <a:srgbClr val="466F8D"/>
                </a:solidFill>
                <a:latin typeface="Arial"/>
                <a:cs typeface="Arial"/>
              </a:rPr>
              <a:t>D</a:t>
            </a:r>
            <a:r>
              <a:rPr dirty="0" smtClean="0" sz="2500" spc="20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10" i="1">
                <a:solidFill>
                  <a:srgbClr val="466F8D"/>
                </a:solidFill>
                <a:latin typeface="Arial"/>
                <a:cs typeface="Arial"/>
              </a:rPr>
              <a:t>o</a:t>
            </a:r>
            <a:r>
              <a:rPr dirty="0" smtClean="0" sz="2500" spc="-15" i="1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2500" spc="-10" i="1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10" i="1">
                <a:solidFill>
                  <a:srgbClr val="466F8D"/>
                </a:solidFill>
                <a:latin typeface="Arial"/>
                <a:cs typeface="Arial"/>
              </a:rPr>
              <a:t>beha</a:t>
            </a:r>
            <a:r>
              <a:rPr dirty="0" smtClean="0" sz="2500" spc="-15" i="1">
                <a:solidFill>
                  <a:srgbClr val="466F8D"/>
                </a:solidFill>
                <a:latin typeface="Arial"/>
                <a:cs typeface="Arial"/>
              </a:rPr>
              <a:t>l</a:t>
            </a:r>
            <a:r>
              <a:rPr dirty="0" smtClean="0" sz="2500" spc="-10" i="1">
                <a:solidFill>
                  <a:srgbClr val="466F8D"/>
                </a:solidFill>
                <a:latin typeface="Arial"/>
                <a:cs typeface="Arial"/>
              </a:rPr>
              <a:t>f</a:t>
            </a:r>
            <a:r>
              <a:rPr dirty="0" smtClean="0" sz="2500" spc="-10" i="1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10" i="1">
                <a:solidFill>
                  <a:srgbClr val="466F8D"/>
                </a:solidFill>
                <a:latin typeface="Arial"/>
                <a:cs typeface="Arial"/>
              </a:rPr>
              <a:t>o</a:t>
            </a:r>
            <a:r>
              <a:rPr dirty="0" smtClean="0" sz="2500" spc="-10" i="1">
                <a:solidFill>
                  <a:srgbClr val="466F8D"/>
                </a:solidFill>
                <a:latin typeface="Arial"/>
                <a:cs typeface="Arial"/>
              </a:rPr>
              <a:t>f</a:t>
            </a:r>
            <a:r>
              <a:rPr dirty="0" smtClean="0" sz="2500" spc="-10" i="1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10" i="1">
                <a:solidFill>
                  <a:srgbClr val="466F8D"/>
                </a:solidFill>
                <a:latin typeface="Arial"/>
                <a:cs typeface="Arial"/>
              </a:rPr>
              <a:t>t</a:t>
            </a:r>
            <a:r>
              <a:rPr dirty="0" smtClean="0" sz="2500" spc="-10" i="1">
                <a:solidFill>
                  <a:srgbClr val="466F8D"/>
                </a:solidFill>
                <a:latin typeface="Arial"/>
                <a:cs typeface="Arial"/>
              </a:rPr>
              <a:t>h</a:t>
            </a:r>
            <a:r>
              <a:rPr dirty="0" smtClean="0" sz="2500" spc="-15" i="1">
                <a:solidFill>
                  <a:srgbClr val="466F8D"/>
                </a:solidFill>
                <a:latin typeface="Arial"/>
                <a:cs typeface="Arial"/>
              </a:rPr>
              <a:t>e</a:t>
            </a:r>
            <a:r>
              <a:rPr dirty="0" smtClean="0" sz="2500" spc="-5" i="1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L</a:t>
            </a:r>
            <a:r>
              <a:rPr dirty="0" smtClean="0" sz="2500" spc="-2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2500" spc="-20">
                <a:solidFill>
                  <a:srgbClr val="466F8D"/>
                </a:solidFill>
                <a:latin typeface="Arial"/>
                <a:cs typeface="Arial"/>
              </a:rPr>
              <a:t>P</a:t>
            </a:r>
            <a:r>
              <a:rPr dirty="0" smtClean="0" sz="2500" spc="-20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I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v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e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st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i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ga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t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o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s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30">
                <a:solidFill>
                  <a:srgbClr val="466F8D"/>
                </a:solidFill>
                <a:latin typeface="Arial"/>
                <a:cs typeface="Arial"/>
              </a:rPr>
              <a:t>M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ed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St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a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2500" spc="5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30">
                <a:solidFill>
                  <a:srgbClr val="466F8D"/>
                </a:solidFill>
                <a:latin typeface="Arial"/>
                <a:cs typeface="Arial"/>
              </a:rPr>
              <a:t>W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a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s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h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i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ng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t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o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25">
                <a:solidFill>
                  <a:srgbClr val="466F8D"/>
                </a:solidFill>
                <a:latin typeface="Arial"/>
                <a:cs typeface="Arial"/>
              </a:rPr>
              <a:t>H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o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s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p</a:t>
            </a:r>
            <a:r>
              <a:rPr dirty="0" smtClean="0" sz="2500" spc="-15">
                <a:solidFill>
                  <a:srgbClr val="466F8D"/>
                </a:solidFill>
                <a:latin typeface="Arial"/>
                <a:cs typeface="Arial"/>
              </a:rPr>
              <a:t>i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t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a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l</a:t>
            </a:r>
            <a:r>
              <a:rPr dirty="0" smtClean="0" sz="2500" spc="-5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2500" spc="-25">
                <a:solidFill>
                  <a:srgbClr val="466F8D"/>
                </a:solidFill>
                <a:latin typeface="Arial"/>
                <a:cs typeface="Arial"/>
              </a:rPr>
              <a:t>C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en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t</a:t>
            </a:r>
            <a:r>
              <a:rPr dirty="0" smtClean="0" sz="2500" spc="-10">
                <a:solidFill>
                  <a:srgbClr val="466F8D"/>
                </a:solidFill>
                <a:latin typeface="Arial"/>
                <a:cs typeface="Arial"/>
              </a:rPr>
              <a:t>er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375" y="222780"/>
            <a:ext cx="5339715" cy="556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19935" algn="l"/>
              </a:tabLst>
            </a:pPr>
            <a:r>
              <a:rPr dirty="0" smtClean="0" sz="3600" b="1">
                <a:solidFill>
                  <a:srgbClr val="053763"/>
                </a:solidFill>
                <a:latin typeface="Arial"/>
                <a:cs typeface="Arial"/>
              </a:rPr>
              <a:t>Base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l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i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e	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C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h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aracter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st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cs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6215" y="4939442"/>
            <a:ext cx="7131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solidFill>
                  <a:srgbClr val="203864"/>
                </a:solidFill>
                <a:latin typeface="Arial"/>
                <a:cs typeface="Arial"/>
              </a:rPr>
              <a:t>*agg</a:t>
            </a:r>
            <a:r>
              <a:rPr dirty="0" smtClean="0" sz="10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000" spc="-10">
                <a:solidFill>
                  <a:srgbClr val="203864"/>
                </a:solidFill>
                <a:latin typeface="Arial"/>
                <a:cs typeface="Arial"/>
              </a:rPr>
              <a:t>egated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41125" y="984248"/>
          <a:ext cx="6945577" cy="3853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5455"/>
                <a:gridCol w="2120535"/>
                <a:gridCol w="2120536"/>
              </a:tblGrid>
              <a:tr h="27431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2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aria</a:t>
                      </a:r>
                      <a:r>
                        <a:rPr dirty="0" smtClean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2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66F8D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66F8D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66F8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200" spc="-15"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64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10.3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1271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Gender</a:t>
                      </a:r>
                      <a:r>
                        <a:rPr dirty="0" smtClean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e)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69.5%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883/1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abetes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36.7%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464/1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abet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q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ng</a:t>
                      </a:r>
                      <a:r>
                        <a:rPr dirty="0" smtClean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Insu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13%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162/1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ok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any</a:t>
                      </a:r>
                      <a:r>
                        <a:rPr dirty="0" smtClean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sto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55%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687/1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ok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cu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22.6%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282/1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200" spc="-15"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pe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tens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80.4%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L="69342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1019/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67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200" spc="-15"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pe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rli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de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mia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80.3%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69342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1013/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61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4273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ho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est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ol</a:t>
                      </a:r>
                      <a:r>
                        <a:rPr dirty="0" smtClean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/dL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)*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L="671830">
                        <a:lnSpc>
                          <a:spcPct val="100000"/>
                        </a:lnSpc>
                      </a:pPr>
                      <a:r>
                        <a:rPr dirty="0" smtClean="0" sz="12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91.7</a:t>
                      </a:r>
                      <a:r>
                        <a:rPr dirty="0" smtClean="0" sz="1200" spc="-2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± 40.4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2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846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il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Hi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sto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AD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56.1%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637/</a:t>
                      </a:r>
                      <a:r>
                        <a:rPr dirty="0" smtClean="0" sz="1200" spc="-8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or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 MI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23.5%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294/1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ri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or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CI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44.9%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569/1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MI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30.2</a:t>
                      </a:r>
                      <a:r>
                        <a:rPr dirty="0" smtClean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100" spc="0"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6.5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1262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75944" y="3332988"/>
            <a:ext cx="391655" cy="0"/>
          </a:xfrm>
          <a:custGeom>
            <a:avLst/>
            <a:gdLst/>
            <a:ahLst/>
            <a:cxnLst/>
            <a:rect l="l" t="t" r="r" b="b"/>
            <a:pathLst>
              <a:path w="391655" h="0">
                <a:moveTo>
                  <a:pt x="0" y="0"/>
                </a:moveTo>
                <a:lnTo>
                  <a:pt x="391655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3335">
              <a:lnSpc>
                <a:spcPct val="100000"/>
              </a:lnSpc>
              <a:tabLst>
                <a:tab pos="2319655" algn="l"/>
                <a:tab pos="9156065" algn="l"/>
              </a:tabLst>
            </a:pPr>
            <a:r>
              <a:rPr dirty="0" smtClean="0" sz="3600" b="1" u="heavy">
                <a:solidFill>
                  <a:srgbClr val="2B4457"/>
                </a:solidFill>
                <a:latin typeface="Arial"/>
                <a:cs typeface="Arial"/>
              </a:rPr>
              <a:t> 	</a:t>
            </a:r>
            <a:r>
              <a:rPr dirty="0" smtClean="0" sz="3600" b="1" u="heavy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lini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ion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 	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71388" y="3332988"/>
            <a:ext cx="781812" cy="0"/>
          </a:xfrm>
          <a:custGeom>
            <a:avLst/>
            <a:gdLst/>
            <a:ahLst/>
            <a:cxnLst/>
            <a:rect l="l" t="t" r="r" b="b"/>
            <a:pathLst>
              <a:path w="781812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465320" y="3332988"/>
            <a:ext cx="783335" cy="0"/>
          </a:xfrm>
          <a:custGeom>
            <a:avLst/>
            <a:gdLst/>
            <a:ahLst/>
            <a:cxnLst/>
            <a:rect l="l" t="t" r="r" b="b"/>
            <a:pathLst>
              <a:path w="783335" h="0">
                <a:moveTo>
                  <a:pt x="0" y="0"/>
                </a:moveTo>
                <a:lnTo>
                  <a:pt x="783335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247900" y="3332988"/>
            <a:ext cx="1696212" cy="0"/>
          </a:xfrm>
          <a:custGeom>
            <a:avLst/>
            <a:gdLst/>
            <a:ahLst/>
            <a:cxnLst/>
            <a:rect l="l" t="t" r="r" b="b"/>
            <a:pathLst>
              <a:path w="1696212" h="0">
                <a:moveTo>
                  <a:pt x="0" y="0"/>
                </a:moveTo>
                <a:lnTo>
                  <a:pt x="1696212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075944" y="2892551"/>
            <a:ext cx="391655" cy="0"/>
          </a:xfrm>
          <a:custGeom>
            <a:avLst/>
            <a:gdLst/>
            <a:ahLst/>
            <a:cxnLst/>
            <a:rect l="l" t="t" r="r" b="b"/>
            <a:pathLst>
              <a:path w="391655" h="0">
                <a:moveTo>
                  <a:pt x="0" y="0"/>
                </a:moveTo>
                <a:lnTo>
                  <a:pt x="391655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771388" y="2892551"/>
            <a:ext cx="781812" cy="0"/>
          </a:xfrm>
          <a:custGeom>
            <a:avLst/>
            <a:gdLst/>
            <a:ahLst/>
            <a:cxnLst/>
            <a:rect l="l" t="t" r="r" b="b"/>
            <a:pathLst>
              <a:path w="781812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247900" y="2892551"/>
            <a:ext cx="3000755" cy="0"/>
          </a:xfrm>
          <a:custGeom>
            <a:avLst/>
            <a:gdLst/>
            <a:ahLst/>
            <a:cxnLst/>
            <a:rect l="l" t="t" r="r" b="b"/>
            <a:pathLst>
              <a:path w="3000755" h="0">
                <a:moveTo>
                  <a:pt x="0" y="0"/>
                </a:moveTo>
                <a:lnTo>
                  <a:pt x="3000755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075944" y="2452116"/>
            <a:ext cx="391655" cy="0"/>
          </a:xfrm>
          <a:custGeom>
            <a:avLst/>
            <a:gdLst/>
            <a:ahLst/>
            <a:cxnLst/>
            <a:rect l="l" t="t" r="r" b="b"/>
            <a:pathLst>
              <a:path w="391655" h="0">
                <a:moveTo>
                  <a:pt x="0" y="0"/>
                </a:moveTo>
                <a:lnTo>
                  <a:pt x="391655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771388" y="2452116"/>
            <a:ext cx="781812" cy="0"/>
          </a:xfrm>
          <a:custGeom>
            <a:avLst/>
            <a:gdLst/>
            <a:ahLst/>
            <a:cxnLst/>
            <a:rect l="l" t="t" r="r" b="b"/>
            <a:pathLst>
              <a:path w="781812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247900" y="2452116"/>
            <a:ext cx="3000755" cy="0"/>
          </a:xfrm>
          <a:custGeom>
            <a:avLst/>
            <a:gdLst/>
            <a:ahLst/>
            <a:cxnLst/>
            <a:rect l="l" t="t" r="r" b="b"/>
            <a:pathLst>
              <a:path w="3000755" h="0">
                <a:moveTo>
                  <a:pt x="0" y="0"/>
                </a:moveTo>
                <a:lnTo>
                  <a:pt x="3000755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075944" y="2011679"/>
            <a:ext cx="391655" cy="0"/>
          </a:xfrm>
          <a:custGeom>
            <a:avLst/>
            <a:gdLst/>
            <a:ahLst/>
            <a:cxnLst/>
            <a:rect l="l" t="t" r="r" b="b"/>
            <a:pathLst>
              <a:path w="391655" h="0">
                <a:moveTo>
                  <a:pt x="0" y="0"/>
                </a:moveTo>
                <a:lnTo>
                  <a:pt x="391655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247900" y="2011679"/>
            <a:ext cx="4305300" cy="0"/>
          </a:xfrm>
          <a:custGeom>
            <a:avLst/>
            <a:gdLst/>
            <a:ahLst/>
            <a:cxnLst/>
            <a:rect l="l" t="t" r="r" b="b"/>
            <a:pathLst>
              <a:path w="4305300" h="0">
                <a:moveTo>
                  <a:pt x="0" y="0"/>
                </a:moveTo>
                <a:lnTo>
                  <a:pt x="4305300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247900" y="1572767"/>
            <a:ext cx="5219700" cy="0"/>
          </a:xfrm>
          <a:custGeom>
            <a:avLst/>
            <a:gdLst/>
            <a:ahLst/>
            <a:cxnLst/>
            <a:rect l="l" t="t" r="r" b="b"/>
            <a:pathLst>
              <a:path w="5219700" h="0">
                <a:moveTo>
                  <a:pt x="0" y="0"/>
                </a:moveTo>
                <a:lnTo>
                  <a:pt x="5219700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247900" y="1132332"/>
            <a:ext cx="5219700" cy="0"/>
          </a:xfrm>
          <a:custGeom>
            <a:avLst/>
            <a:gdLst/>
            <a:ahLst/>
            <a:cxnLst/>
            <a:rect l="l" t="t" r="r" b="b"/>
            <a:pathLst>
              <a:path w="5219700" h="0">
                <a:moveTo>
                  <a:pt x="0" y="0"/>
                </a:moveTo>
                <a:lnTo>
                  <a:pt x="5219700" y="0"/>
                </a:lnTo>
              </a:path>
            </a:pathLst>
          </a:custGeom>
          <a:ln w="9144">
            <a:solidFill>
              <a:srgbClr val="F9F9F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247900" y="1132332"/>
            <a:ext cx="5219700" cy="2641092"/>
          </a:xfrm>
          <a:custGeom>
            <a:avLst/>
            <a:gdLst/>
            <a:ahLst/>
            <a:cxnLst/>
            <a:rect l="l" t="t" r="r" b="b"/>
            <a:pathLst>
              <a:path w="5219700" h="2641092">
                <a:moveTo>
                  <a:pt x="0" y="0"/>
                </a:moveTo>
                <a:lnTo>
                  <a:pt x="5219700" y="0"/>
                </a:lnTo>
                <a:lnTo>
                  <a:pt x="5219700" y="2641092"/>
                </a:lnTo>
                <a:lnTo>
                  <a:pt x="0" y="264109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553200" y="1734311"/>
            <a:ext cx="522744" cy="2039112"/>
          </a:xfrm>
          <a:custGeom>
            <a:avLst/>
            <a:gdLst/>
            <a:ahLst/>
            <a:cxnLst/>
            <a:rect l="l" t="t" r="r" b="b"/>
            <a:pathLst>
              <a:path w="522744" h="2039112">
                <a:moveTo>
                  <a:pt x="0" y="2039112"/>
                </a:moveTo>
                <a:lnTo>
                  <a:pt x="522744" y="2039112"/>
                </a:lnTo>
                <a:lnTo>
                  <a:pt x="522744" y="0"/>
                </a:lnTo>
                <a:lnTo>
                  <a:pt x="0" y="0"/>
                </a:lnTo>
                <a:lnTo>
                  <a:pt x="0" y="2039112"/>
                </a:lnTo>
                <a:close/>
              </a:path>
            </a:pathLst>
          </a:custGeom>
          <a:solidFill>
            <a:srgbClr val="466F8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248655" y="2153411"/>
            <a:ext cx="522731" cy="1620012"/>
          </a:xfrm>
          <a:custGeom>
            <a:avLst/>
            <a:gdLst/>
            <a:ahLst/>
            <a:cxnLst/>
            <a:rect l="l" t="t" r="r" b="b"/>
            <a:pathLst>
              <a:path w="522731" h="1620012">
                <a:moveTo>
                  <a:pt x="522731" y="0"/>
                </a:moveTo>
                <a:lnTo>
                  <a:pt x="0" y="0"/>
                </a:lnTo>
                <a:lnTo>
                  <a:pt x="0" y="1620012"/>
                </a:lnTo>
                <a:lnTo>
                  <a:pt x="522731" y="1620012"/>
                </a:lnTo>
                <a:lnTo>
                  <a:pt x="522731" y="0"/>
                </a:lnTo>
                <a:close/>
              </a:path>
            </a:pathLst>
          </a:custGeom>
          <a:solidFill>
            <a:srgbClr val="7F19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944111" y="3144024"/>
            <a:ext cx="521208" cy="629399"/>
          </a:xfrm>
          <a:custGeom>
            <a:avLst/>
            <a:gdLst/>
            <a:ahLst/>
            <a:cxnLst/>
            <a:rect l="l" t="t" r="r" b="b"/>
            <a:pathLst>
              <a:path w="521208" h="629399">
                <a:moveTo>
                  <a:pt x="521208" y="0"/>
                </a:moveTo>
                <a:lnTo>
                  <a:pt x="0" y="0"/>
                </a:lnTo>
                <a:lnTo>
                  <a:pt x="0" y="629399"/>
                </a:lnTo>
                <a:lnTo>
                  <a:pt x="521208" y="629399"/>
                </a:lnTo>
                <a:lnTo>
                  <a:pt x="521208" y="0"/>
                </a:lnTo>
                <a:close/>
              </a:path>
            </a:pathLst>
          </a:custGeom>
          <a:solidFill>
            <a:srgbClr val="7F19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639567" y="3663696"/>
            <a:ext cx="521207" cy="109728"/>
          </a:xfrm>
          <a:custGeom>
            <a:avLst/>
            <a:gdLst/>
            <a:ahLst/>
            <a:cxnLst/>
            <a:rect l="l" t="t" r="r" b="b"/>
            <a:pathLst>
              <a:path w="521207" h="109727">
                <a:moveTo>
                  <a:pt x="521207" y="0"/>
                </a:moveTo>
                <a:lnTo>
                  <a:pt x="0" y="0"/>
                </a:lnTo>
                <a:lnTo>
                  <a:pt x="0" y="109727"/>
                </a:lnTo>
                <a:lnTo>
                  <a:pt x="521207" y="109727"/>
                </a:lnTo>
                <a:lnTo>
                  <a:pt x="521207" y="0"/>
                </a:lnTo>
                <a:close/>
              </a:path>
            </a:pathLst>
          </a:custGeom>
          <a:solidFill>
            <a:srgbClr val="7F19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247900" y="1132331"/>
            <a:ext cx="0" cy="2709672"/>
          </a:xfrm>
          <a:custGeom>
            <a:avLst/>
            <a:gdLst/>
            <a:ahLst/>
            <a:cxnLst/>
            <a:rect l="l" t="t" r="r" b="b"/>
            <a:pathLst>
              <a:path w="0" h="2709672">
                <a:moveTo>
                  <a:pt x="0" y="0"/>
                </a:moveTo>
                <a:lnTo>
                  <a:pt x="0" y="2709672"/>
                </a:lnTo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179319" y="3773423"/>
            <a:ext cx="5288280" cy="0"/>
          </a:xfrm>
          <a:custGeom>
            <a:avLst/>
            <a:gdLst/>
            <a:ahLst/>
            <a:cxnLst/>
            <a:rect l="l" t="t" r="r" b="b"/>
            <a:pathLst>
              <a:path w="5288280" h="0">
                <a:moveTo>
                  <a:pt x="0" y="0"/>
                </a:moveTo>
                <a:lnTo>
                  <a:pt x="5288280" y="0"/>
                </a:lnTo>
              </a:path>
            </a:pathLst>
          </a:custGeom>
          <a:ln w="9143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179320" y="3332988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179320" y="2892551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179320" y="2452116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179320" y="2011679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179320" y="1572767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179320" y="1132332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552444" y="3773423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856988" y="3773423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6163055" y="3773423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67600" y="3773423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626857" y="3329676"/>
            <a:ext cx="54483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2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.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69298" y="2810069"/>
            <a:ext cx="67119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14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.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3%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74147" y="1819316"/>
            <a:ext cx="67119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36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.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8%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78996" y="1400978"/>
            <a:ext cx="67119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46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.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3%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80784" y="975783"/>
            <a:ext cx="483234" cy="2926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6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6"/>
              </a:spcBef>
            </a:pPr>
            <a:endParaRPr sz="1300"/>
          </a:p>
          <a:p>
            <a:pPr algn="ctr" marR="0">
              <a:lnSpc>
                <a:spcPct val="100000"/>
              </a:lnSpc>
            </a:pP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5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6"/>
              </a:spcBef>
            </a:pPr>
            <a:endParaRPr sz="1300"/>
          </a:p>
          <a:p>
            <a:pPr algn="ctr" marR="0">
              <a:lnSpc>
                <a:spcPct val="100000"/>
              </a:lnSpc>
            </a:pP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4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6"/>
              </a:spcBef>
            </a:pPr>
            <a:endParaRPr sz="1300"/>
          </a:p>
          <a:p>
            <a:pPr algn="ctr" marR="0">
              <a:lnSpc>
                <a:spcPct val="100000"/>
              </a:lnSpc>
            </a:pP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3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6"/>
              </a:spcBef>
            </a:pPr>
            <a:endParaRPr sz="1300"/>
          </a:p>
          <a:p>
            <a:pPr algn="ctr" marR="0">
              <a:lnSpc>
                <a:spcPct val="100000"/>
              </a:lnSpc>
            </a:pP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2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6"/>
              </a:spcBef>
            </a:pPr>
            <a:endParaRPr sz="1300"/>
          </a:p>
          <a:p>
            <a:pPr algn="ctr" marR="0">
              <a:lnSpc>
                <a:spcPct val="100000"/>
              </a:lnSpc>
            </a:pP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1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6"/>
              </a:spcBef>
            </a:pPr>
            <a:endParaRPr sz="1300"/>
          </a:p>
          <a:p>
            <a:pPr algn="ctr" marL="125095">
              <a:lnSpc>
                <a:spcPct val="100000"/>
              </a:lnSpc>
            </a:pP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60081" y="3908263"/>
            <a:ext cx="1016000" cy="529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8750" marR="12700" indent="-146685">
              <a:lnSpc>
                <a:spcPts val="2070"/>
              </a:lnSpc>
            </a:pP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z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ed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STEMI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63432" y="3889975"/>
            <a:ext cx="121983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-STEMI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14127" y="3908263"/>
            <a:ext cx="928369" cy="529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7950" marR="12700" indent="-95885">
              <a:lnSpc>
                <a:spcPts val="2070"/>
              </a:lnSpc>
            </a:pP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na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414302" y="3908263"/>
            <a:ext cx="739140" cy="529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31750">
              <a:lnSpc>
                <a:spcPts val="2070"/>
              </a:lnSpc>
            </a:pP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na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179" y="259976"/>
            <a:ext cx="7215505" cy="556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600" b="1">
                <a:solidFill>
                  <a:srgbClr val="053763"/>
                </a:solidFill>
                <a:latin typeface="Arial"/>
                <a:cs typeface="Arial"/>
              </a:rPr>
              <a:t>Base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lin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P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at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 I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ma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gin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g Res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ul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1823" y="4931493"/>
            <a:ext cx="614807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*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su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dirty="0" smtClean="0" sz="105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of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al s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anned</a:t>
            </a:r>
            <a:r>
              <a:rPr dirty="0" smtClean="0" sz="105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eng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exc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ud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ng</a:t>
            </a:r>
            <a:r>
              <a:rPr dirty="0" smtClean="0" sz="1050" spc="-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he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ed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eg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dirty="0" smtClean="0" sz="105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and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05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edges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by</a:t>
            </a:r>
            <a:r>
              <a:rPr dirty="0" smtClean="0" sz="105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co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5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abo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050" spc="-1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050" spc="-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050" spc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5265" y="882865"/>
          <a:ext cx="7998484" cy="3969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352"/>
                <a:gridCol w="2028443"/>
                <a:gridCol w="2363637"/>
              </a:tblGrid>
              <a:tr h="35973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aria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66F8D"/>
                    </a:solidFill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dirty="0" smtClean="0" sz="16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600" spc="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abo</a:t>
                      </a:r>
                      <a:r>
                        <a:rPr dirty="0" smtClean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ato</a:t>
                      </a:r>
                      <a:r>
                        <a:rPr dirty="0" smtClean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6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66F8D"/>
                    </a:solidFill>
                  </a:tcPr>
                </a:tc>
                <a:tc>
                  <a:txBody>
                    <a:bodyPr/>
                    <a:lstStyle/>
                    <a:p>
                      <a:pPr marL="758825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mtClean="0" sz="16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1271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66F8D"/>
                    </a:solidFill>
                  </a:tcPr>
                </a:tc>
              </a:tr>
              <a:tr h="35973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LM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0.4%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35973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LAD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90.3%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spc="-12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148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35973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RCA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43.0%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546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35973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LCX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76.1%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967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35973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≥</a:t>
                      </a:r>
                      <a:r>
                        <a:rPr dirty="0" smtClean="0" sz="16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50mm</a:t>
                      </a:r>
                      <a:r>
                        <a:rPr dirty="0" smtClean="0" sz="16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of</a:t>
                      </a:r>
                      <a:r>
                        <a:rPr dirty="0" smtClean="0" sz="16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6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6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6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6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6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85"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6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el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89.5%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spc="-120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137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35973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 spc="-5" b="1">
                          <a:latin typeface="Arial"/>
                          <a:cs typeface="Arial"/>
                        </a:rPr>
                        <a:t>Numb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er</a:t>
                      </a:r>
                      <a:r>
                        <a:rPr dirty="0" smtClean="0" sz="1600" spc="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85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essels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Sca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612775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Arial"/>
                          <a:cs typeface="Arial"/>
                        </a:rPr>
                        <a:t>2.1</a:t>
                      </a:r>
                      <a:r>
                        <a:rPr dirty="0" smtClean="0" sz="1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0.5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35973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 spc="-185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otal</a:t>
                      </a:r>
                      <a:r>
                        <a:rPr dirty="0" smtClean="0" sz="16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6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te</a:t>
                      </a:r>
                      <a:r>
                        <a:rPr dirty="0" smtClean="0" sz="16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6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Length</a:t>
                      </a:r>
                      <a:r>
                        <a:rPr dirty="0" smtClean="0" sz="16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anned,</a:t>
                      </a:r>
                      <a:r>
                        <a:rPr dirty="0" smtClean="0" sz="16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mm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L="52705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139</a:t>
                      </a:r>
                      <a:r>
                        <a:rPr dirty="0" smtClean="0" sz="160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6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45.2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35973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 spc="-12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ot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al</a:t>
                      </a:r>
                      <a:r>
                        <a:rPr dirty="0" smtClean="0" sz="16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Eli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le</a:t>
                      </a:r>
                      <a:r>
                        <a:rPr dirty="0" smtClean="0" sz="16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85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essel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6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*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Arial"/>
                          <a:cs typeface="Arial"/>
                        </a:rPr>
                        <a:t>97.8</a:t>
                      </a:r>
                      <a:r>
                        <a:rPr dirty="0" smtClean="0" sz="1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43.4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35973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Ma</a:t>
                      </a:r>
                      <a:r>
                        <a:rPr dirty="0" smtClean="0" sz="1600" spc="-10"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LCB</a:t>
                      </a:r>
                      <a:r>
                        <a:rPr dirty="0" smtClean="0" sz="16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baseline="-21164" sz="1575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>
                          <a:latin typeface="Arial"/>
                          <a:cs typeface="Arial"/>
                        </a:rPr>
                        <a:t>m</a:t>
                      </a:r>
                      <a:endParaRPr baseline="-21164" sz="1575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L="386715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359.2</a:t>
                      </a:r>
                      <a:r>
                        <a:rPr dirty="0" smtClean="0" sz="16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6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175.1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35973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Arial"/>
                          <a:cs typeface="Arial"/>
                        </a:rPr>
                        <a:t>Max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CBI</a:t>
                      </a:r>
                      <a:r>
                        <a:rPr dirty="0" smtClean="0" baseline="-21164" sz="1575" spc="-15" b="1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 b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 b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baseline="-21164" sz="1575" spc="-17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&gt;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400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Arial"/>
                          <a:cs typeface="Arial"/>
                        </a:rPr>
                        <a:t>38.8%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Arial"/>
                          <a:cs typeface="Arial"/>
                        </a:rPr>
                        <a:t>493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7233" y="244294"/>
            <a:ext cx="6986905" cy="556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19935" algn="l"/>
              </a:tabLst>
            </a:pPr>
            <a:r>
              <a:rPr dirty="0" smtClean="0" sz="3600" b="1">
                <a:solidFill>
                  <a:srgbClr val="053763"/>
                </a:solidFill>
                <a:latin typeface="Arial"/>
                <a:cs typeface="Arial"/>
              </a:rPr>
              <a:t>Base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l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i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e	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W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are</a:t>
            </a:r>
            <a:r>
              <a:rPr dirty="0" smtClean="0" sz="3600" spc="-15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S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g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me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Res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u</a:t>
            </a:r>
            <a:r>
              <a:rPr dirty="0" smtClean="0" sz="3600" spc="-5" b="1">
                <a:solidFill>
                  <a:srgbClr val="053763"/>
                </a:solidFill>
                <a:latin typeface="Arial"/>
                <a:cs typeface="Arial"/>
              </a:rPr>
              <a:t>l</a:t>
            </a:r>
            <a:r>
              <a:rPr dirty="0" smtClean="0" sz="3600" spc="0" b="1">
                <a:solidFill>
                  <a:srgbClr val="053763"/>
                </a:solidFill>
                <a:latin typeface="Arial"/>
                <a:cs typeface="Arial"/>
              </a:rPr>
              <a:t>ts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33634" y="1023338"/>
          <a:ext cx="7601666" cy="37251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7587"/>
                <a:gridCol w="2208935"/>
                <a:gridCol w="2246094"/>
              </a:tblGrid>
              <a:tr h="4612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aria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66F8D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mtClean="0" sz="16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600" spc="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abo</a:t>
                      </a:r>
                      <a:r>
                        <a:rPr dirty="0" smtClean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ato</a:t>
                      </a:r>
                      <a:r>
                        <a:rPr dirty="0" smtClean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6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66F8D"/>
                    </a:solidFill>
                  </a:tcPr>
                </a:tc>
                <a:tc>
                  <a:txBody>
                    <a:bodyPr/>
                    <a:lstStyle/>
                    <a:p>
                      <a:pPr marL="70104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mtClean="0" sz="16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5755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66F8D"/>
                    </a:solidFill>
                  </a:tcPr>
                </a:tc>
              </a:tr>
              <a:tr h="46120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LM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0.1%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4612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LAD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46.2%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2656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46120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RCA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22.2%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1277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4612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LCX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31.4%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1807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46882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Length,</a:t>
                      </a:r>
                      <a:r>
                        <a:rPr dirty="0" smtClean="0" sz="16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mm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marL="64579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21.2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9.1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  <a:tr h="46882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600">
                          <a:latin typeface="Arial"/>
                          <a:cs typeface="Arial"/>
                        </a:rPr>
                        <a:t>Ma</a:t>
                      </a:r>
                      <a:r>
                        <a:rPr dirty="0" smtClean="0" sz="1600" spc="-10"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600" spc="0">
                          <a:latin typeface="Arial"/>
                          <a:cs typeface="Arial"/>
                        </a:rPr>
                        <a:t>LCBI</a:t>
                      </a:r>
                      <a:r>
                        <a:rPr dirty="0" smtClean="0" baseline="-21164" sz="1575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>
                          <a:latin typeface="Arial"/>
                          <a:cs typeface="Arial"/>
                        </a:rPr>
                        <a:t>m</a:t>
                      </a:r>
                      <a:endParaRPr baseline="-21164" sz="1575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 marL="53276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165</a:t>
                      </a: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177.1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F"/>
                    </a:solidFill>
                  </a:tcPr>
                </a:tc>
              </a:tr>
              <a:tr h="46882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Arial"/>
                          <a:cs typeface="Arial"/>
                        </a:rPr>
                        <a:t>Max</a:t>
                      </a:r>
                      <a:r>
                        <a:rPr dirty="0" smtClean="0" sz="1600" spc="-5" b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CBI</a:t>
                      </a:r>
                      <a:r>
                        <a:rPr dirty="0" smtClean="0" baseline="-21164" sz="1575" spc="-15" b="1"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 b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 b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baseline="-21164" sz="1575" spc="-17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&gt;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latin typeface="Arial"/>
                          <a:cs typeface="Arial"/>
                        </a:rPr>
                        <a:t>400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mtClean="0" sz="1600" spc="-85" b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600" spc="0" b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1.5%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664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" y="736854"/>
            <a:ext cx="9143238" cy="0"/>
          </a:xfrm>
          <a:custGeom>
            <a:avLst/>
            <a:gdLst/>
            <a:ahLst/>
            <a:cxnLst/>
            <a:rect l="l" t="t" r="r" b="b"/>
            <a:pathLst>
              <a:path w="9143238" h="0">
                <a:moveTo>
                  <a:pt x="0" y="0"/>
                </a:moveTo>
                <a:lnTo>
                  <a:pt x="9143238" y="0"/>
                </a:lnTo>
              </a:path>
            </a:pathLst>
          </a:custGeom>
          <a:ln w="3810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930907" y="934211"/>
            <a:ext cx="5590031" cy="3913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711451" y="868680"/>
            <a:ext cx="5748209" cy="4274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604772" y="1403603"/>
            <a:ext cx="5841491" cy="3689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883664" y="1016508"/>
            <a:ext cx="5536891" cy="40745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0265" y="127349"/>
            <a:ext cx="7875905" cy="556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80535" algn="l"/>
              </a:tabLst>
            </a:pP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vera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600" spc="-1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at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ve	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MACE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4206240"/>
            <a:ext cx="1633697" cy="9372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858308" y="1837077"/>
            <a:ext cx="549275" cy="1557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 b="1">
                <a:solidFill>
                  <a:srgbClr val="348887"/>
                </a:solidFill>
                <a:latin typeface="Arial"/>
                <a:cs typeface="Arial"/>
              </a:rPr>
              <a:t>8</a:t>
            </a:r>
            <a:r>
              <a:rPr dirty="0" smtClean="0" sz="1800" spc="0" b="1">
                <a:solidFill>
                  <a:srgbClr val="348887"/>
                </a:solidFill>
                <a:latin typeface="Arial"/>
                <a:cs typeface="Arial"/>
              </a:rPr>
              <a:t>.</a:t>
            </a:r>
            <a:r>
              <a:rPr dirty="0" smtClean="0" sz="1800" spc="-10" b="1">
                <a:solidFill>
                  <a:srgbClr val="348887"/>
                </a:solidFill>
                <a:latin typeface="Arial"/>
                <a:cs typeface="Arial"/>
              </a:rPr>
              <a:t>8%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1"/>
              </a:spcBef>
            </a:pPr>
            <a:endParaRPr sz="1000"/>
          </a:p>
          <a:p>
            <a:pPr marL="16510">
              <a:lnSpc>
                <a:spcPct val="100000"/>
              </a:lnSpc>
            </a:pPr>
            <a:r>
              <a:rPr dirty="0" smtClean="0" sz="1800" spc="-10" b="1">
                <a:solidFill>
                  <a:srgbClr val="0000B3"/>
                </a:solidFill>
                <a:latin typeface="Arial"/>
                <a:cs typeface="Arial"/>
              </a:rPr>
              <a:t>8</a:t>
            </a:r>
            <a:r>
              <a:rPr dirty="0" smtClean="0" sz="1800" spc="0" b="1">
                <a:solidFill>
                  <a:srgbClr val="0000B3"/>
                </a:solidFill>
                <a:latin typeface="Arial"/>
                <a:cs typeface="Arial"/>
              </a:rPr>
              <a:t>.</a:t>
            </a:r>
            <a:r>
              <a:rPr dirty="0" smtClean="0" sz="1800" spc="-10" b="1">
                <a:solidFill>
                  <a:srgbClr val="0000B3"/>
                </a:solidFill>
                <a:latin typeface="Arial"/>
                <a:cs typeface="Arial"/>
              </a:rPr>
              <a:t>7%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7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5875">
              <a:lnSpc>
                <a:spcPct val="100000"/>
              </a:lnSpc>
            </a:pPr>
            <a:r>
              <a:rPr dirty="0" smtClean="0" sz="1800" spc="-10" b="1">
                <a:solidFill>
                  <a:srgbClr val="ED1C00"/>
                </a:solidFill>
                <a:latin typeface="Arial"/>
                <a:cs typeface="Arial"/>
              </a:rPr>
              <a:t>2</a:t>
            </a:r>
            <a:r>
              <a:rPr dirty="0" smtClean="0" sz="1800" spc="0" b="1">
                <a:solidFill>
                  <a:srgbClr val="ED1C00"/>
                </a:solidFill>
                <a:latin typeface="Arial"/>
                <a:cs typeface="Arial"/>
              </a:rPr>
              <a:t>.</a:t>
            </a:r>
            <a:r>
              <a:rPr dirty="0" smtClean="0" sz="1800" spc="-10" b="1">
                <a:solidFill>
                  <a:srgbClr val="ED1C00"/>
                </a:solidFill>
                <a:latin typeface="Arial"/>
                <a:cs typeface="Arial"/>
              </a:rPr>
              <a:t>3%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92013" y="1395737"/>
            <a:ext cx="224790" cy="242443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Cu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1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4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15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51404" y="1269491"/>
            <a:ext cx="179831" cy="0"/>
          </a:xfrm>
          <a:custGeom>
            <a:avLst/>
            <a:gdLst/>
            <a:ahLst/>
            <a:cxnLst/>
            <a:rect l="l" t="t" r="r" b="b"/>
            <a:pathLst>
              <a:path w="179831" h="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4699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381250" y="1607058"/>
            <a:ext cx="179095" cy="0"/>
          </a:xfrm>
          <a:custGeom>
            <a:avLst/>
            <a:gdLst/>
            <a:ahLst/>
            <a:cxnLst/>
            <a:rect l="l" t="t" r="r" b="b"/>
            <a:pathLst>
              <a:path w="179095" h="0">
                <a:moveTo>
                  <a:pt x="0" y="0"/>
                </a:moveTo>
                <a:lnTo>
                  <a:pt x="179095" y="0"/>
                </a:lnTo>
              </a:path>
            </a:pathLst>
          </a:custGeom>
          <a:ln w="38100">
            <a:solidFill>
              <a:srgbClr val="ED1C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381250" y="1428750"/>
            <a:ext cx="179095" cy="0"/>
          </a:xfrm>
          <a:custGeom>
            <a:avLst/>
            <a:gdLst/>
            <a:ahLst/>
            <a:cxnLst/>
            <a:rect l="l" t="t" r="r" b="b"/>
            <a:pathLst>
              <a:path w="179095" h="0">
                <a:moveTo>
                  <a:pt x="0" y="0"/>
                </a:moveTo>
                <a:lnTo>
                  <a:pt x="179095" y="0"/>
                </a:lnTo>
              </a:path>
            </a:pathLst>
          </a:custGeom>
          <a:ln w="38100">
            <a:solidFill>
              <a:srgbClr val="0000B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379726" y="1792985"/>
            <a:ext cx="179095" cy="0"/>
          </a:xfrm>
          <a:custGeom>
            <a:avLst/>
            <a:gdLst/>
            <a:ahLst/>
            <a:cxnLst/>
            <a:rect l="l" t="t" r="r" b="b"/>
            <a:pathLst>
              <a:path w="179095" h="0">
                <a:moveTo>
                  <a:pt x="0" y="0"/>
                </a:moveTo>
                <a:lnTo>
                  <a:pt x="179095" y="0"/>
                </a:lnTo>
              </a:path>
            </a:pathLst>
          </a:custGeom>
          <a:ln w="38100">
            <a:solidFill>
              <a:srgbClr val="34888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" y="736854"/>
            <a:ext cx="9143238" cy="0"/>
          </a:xfrm>
          <a:custGeom>
            <a:avLst/>
            <a:gdLst/>
            <a:ahLst/>
            <a:cxnLst/>
            <a:rect l="l" t="t" r="r" b="b"/>
            <a:pathLst>
              <a:path w="9143238" h="0">
                <a:moveTo>
                  <a:pt x="0" y="0"/>
                </a:moveTo>
                <a:lnTo>
                  <a:pt x="9143238" y="0"/>
                </a:lnTo>
              </a:path>
            </a:pathLst>
          </a:custGeom>
          <a:ln w="3810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03530">
              <a:lnSpc>
                <a:spcPct val="100000"/>
              </a:lnSpc>
            </a:pPr>
            <a:r>
              <a:rPr dirty="0" smtClean="0" sz="3400" spc="-30" b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400" spc="-20" b="1">
                <a:solidFill>
                  <a:srgbClr val="2B4457"/>
                </a:solidFill>
                <a:latin typeface="Arial"/>
                <a:cs typeface="Arial"/>
              </a:rPr>
              <a:t>djudi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cate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3400" spc="2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3400" spc="-20" b="1">
                <a:solidFill>
                  <a:srgbClr val="2B4457"/>
                </a:solidFill>
                <a:latin typeface="Arial"/>
                <a:cs typeface="Arial"/>
              </a:rPr>
              <a:t>at</a:t>
            </a:r>
            <a:r>
              <a:rPr dirty="0" smtClean="0" sz="3400" spc="-10" b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400" spc="-20" b="1">
                <a:solidFill>
                  <a:srgbClr val="2B4457"/>
                </a:solidFill>
                <a:latin typeface="Arial"/>
                <a:cs typeface="Arial"/>
              </a:rPr>
              <a:t>nt</a:t>
            </a:r>
            <a:r>
              <a:rPr dirty="0" smtClean="0" sz="3400" spc="2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eve</a:t>
            </a:r>
            <a:r>
              <a:rPr dirty="0" smtClean="0" sz="3400" spc="-10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400" spc="1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ve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400" spc="-20" b="1">
                <a:solidFill>
                  <a:srgbClr val="2B4457"/>
                </a:solidFill>
                <a:latin typeface="Arial"/>
                <a:cs typeface="Arial"/>
              </a:rPr>
              <a:t>ts</a:t>
            </a:r>
            <a:r>
              <a:rPr dirty="0" smtClean="0" sz="3400" spc="-15" b="1">
                <a:solidFill>
                  <a:srgbClr val="2B4457"/>
                </a:solidFill>
                <a:latin typeface="Arial"/>
                <a:cs typeface="Arial"/>
              </a:rPr>
              <a:t>:</a:t>
            </a:r>
            <a:r>
              <a:rPr dirty="0" smtClean="0" sz="3400" spc="2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2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-</a:t>
            </a:r>
            <a:r>
              <a:rPr dirty="0" smtClean="0" sz="3400" spc="-25" b="1">
                <a:solidFill>
                  <a:srgbClr val="2B4457"/>
                </a:solidFill>
                <a:latin typeface="Arial"/>
                <a:cs typeface="Arial"/>
              </a:rPr>
              <a:t>year</a:t>
            </a:r>
            <a:r>
              <a:rPr dirty="0" smtClean="0" sz="3400" spc="-20" b="1">
                <a:solidFill>
                  <a:srgbClr val="2B4457"/>
                </a:solidFill>
                <a:latin typeface="Arial"/>
                <a:cs typeface="Arial"/>
              </a:rPr>
              <a:t>s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1674" y="1251966"/>
            <a:ext cx="7719059" cy="2673096"/>
          </a:xfrm>
          <a:custGeom>
            <a:avLst/>
            <a:gdLst/>
            <a:ahLst/>
            <a:cxnLst/>
            <a:rect l="l" t="t" r="r" b="b"/>
            <a:pathLst>
              <a:path w="7719059" h="2673096">
                <a:moveTo>
                  <a:pt x="0" y="0"/>
                </a:moveTo>
                <a:lnTo>
                  <a:pt x="7719059" y="0"/>
                </a:lnTo>
                <a:lnTo>
                  <a:pt x="7719059" y="2673096"/>
                </a:lnTo>
                <a:lnTo>
                  <a:pt x="0" y="2673096"/>
                </a:lnTo>
                <a:lnTo>
                  <a:pt x="0" y="0"/>
                </a:lnTo>
                <a:close/>
              </a:path>
            </a:pathLst>
          </a:custGeom>
          <a:ln w="28956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045452" y="2744711"/>
            <a:ext cx="441959" cy="1181112"/>
          </a:xfrm>
          <a:custGeom>
            <a:avLst/>
            <a:gdLst/>
            <a:ahLst/>
            <a:cxnLst/>
            <a:rect l="l" t="t" r="r" b="b"/>
            <a:pathLst>
              <a:path w="441959" h="1181112">
                <a:moveTo>
                  <a:pt x="441959" y="0"/>
                </a:moveTo>
                <a:lnTo>
                  <a:pt x="0" y="0"/>
                </a:lnTo>
                <a:lnTo>
                  <a:pt x="0" y="1181112"/>
                </a:lnTo>
                <a:lnTo>
                  <a:pt x="441959" y="1181112"/>
                </a:lnTo>
                <a:lnTo>
                  <a:pt x="441959" y="0"/>
                </a:lnTo>
                <a:close/>
              </a:path>
            </a:pathLst>
          </a:custGeom>
          <a:solidFill>
            <a:srgbClr val="466F8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738371" y="3279635"/>
            <a:ext cx="440436" cy="646188"/>
          </a:xfrm>
          <a:custGeom>
            <a:avLst/>
            <a:gdLst/>
            <a:ahLst/>
            <a:cxnLst/>
            <a:rect l="l" t="t" r="r" b="b"/>
            <a:pathLst>
              <a:path w="440436" h="646188">
                <a:moveTo>
                  <a:pt x="440436" y="0"/>
                </a:moveTo>
                <a:lnTo>
                  <a:pt x="0" y="0"/>
                </a:lnTo>
                <a:lnTo>
                  <a:pt x="0" y="646188"/>
                </a:lnTo>
                <a:lnTo>
                  <a:pt x="440436" y="646188"/>
                </a:lnTo>
                <a:lnTo>
                  <a:pt x="440436" y="0"/>
                </a:lnTo>
                <a:close/>
              </a:path>
            </a:pathLst>
          </a:custGeom>
          <a:solidFill>
            <a:srgbClr val="466F8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533144" y="3435083"/>
            <a:ext cx="440448" cy="490740"/>
          </a:xfrm>
          <a:custGeom>
            <a:avLst/>
            <a:gdLst/>
            <a:ahLst/>
            <a:cxnLst/>
            <a:rect l="l" t="t" r="r" b="b"/>
            <a:pathLst>
              <a:path w="440448" h="490740">
                <a:moveTo>
                  <a:pt x="440448" y="0"/>
                </a:moveTo>
                <a:lnTo>
                  <a:pt x="0" y="0"/>
                </a:lnTo>
                <a:lnTo>
                  <a:pt x="0" y="490740"/>
                </a:lnTo>
                <a:lnTo>
                  <a:pt x="440448" y="490740"/>
                </a:lnTo>
                <a:lnTo>
                  <a:pt x="440448" y="0"/>
                </a:lnTo>
                <a:close/>
              </a:path>
            </a:pathLst>
          </a:custGeom>
          <a:solidFill>
            <a:srgbClr val="466F8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840223" y="3636251"/>
            <a:ext cx="441947" cy="289572"/>
          </a:xfrm>
          <a:custGeom>
            <a:avLst/>
            <a:gdLst/>
            <a:ahLst/>
            <a:cxnLst/>
            <a:rect l="l" t="t" r="r" b="b"/>
            <a:pathLst>
              <a:path w="441947" h="289572">
                <a:moveTo>
                  <a:pt x="441947" y="0"/>
                </a:moveTo>
                <a:lnTo>
                  <a:pt x="0" y="0"/>
                </a:lnTo>
                <a:lnTo>
                  <a:pt x="0" y="289572"/>
                </a:lnTo>
                <a:lnTo>
                  <a:pt x="441947" y="289572"/>
                </a:lnTo>
                <a:lnTo>
                  <a:pt x="441947" y="0"/>
                </a:lnTo>
                <a:close/>
              </a:path>
            </a:pathLst>
          </a:custGeom>
          <a:solidFill>
            <a:srgbClr val="466F8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8148828" y="3657600"/>
            <a:ext cx="440448" cy="268224"/>
          </a:xfrm>
          <a:custGeom>
            <a:avLst/>
            <a:gdLst/>
            <a:ahLst/>
            <a:cxnLst/>
            <a:rect l="l" t="t" r="r" b="b"/>
            <a:pathLst>
              <a:path w="440448" h="268224">
                <a:moveTo>
                  <a:pt x="440448" y="0"/>
                </a:moveTo>
                <a:lnTo>
                  <a:pt x="0" y="0"/>
                </a:lnTo>
                <a:lnTo>
                  <a:pt x="0" y="268224"/>
                </a:lnTo>
                <a:lnTo>
                  <a:pt x="440448" y="268224"/>
                </a:lnTo>
                <a:lnTo>
                  <a:pt x="440448" y="0"/>
                </a:lnTo>
                <a:close/>
              </a:path>
            </a:pathLst>
          </a:custGeom>
          <a:solidFill>
            <a:srgbClr val="466F8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943600" y="3768839"/>
            <a:ext cx="440436" cy="156984"/>
          </a:xfrm>
          <a:custGeom>
            <a:avLst/>
            <a:gdLst/>
            <a:ahLst/>
            <a:cxnLst/>
            <a:rect l="l" t="t" r="r" b="b"/>
            <a:pathLst>
              <a:path w="440436" h="156984">
                <a:moveTo>
                  <a:pt x="440436" y="0"/>
                </a:moveTo>
                <a:lnTo>
                  <a:pt x="0" y="0"/>
                </a:lnTo>
                <a:lnTo>
                  <a:pt x="0" y="156984"/>
                </a:lnTo>
                <a:lnTo>
                  <a:pt x="440436" y="156984"/>
                </a:lnTo>
                <a:lnTo>
                  <a:pt x="440436" y="0"/>
                </a:lnTo>
                <a:close/>
              </a:path>
            </a:pathLst>
          </a:custGeom>
          <a:solidFill>
            <a:srgbClr val="466F8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634995" y="3835908"/>
            <a:ext cx="441959" cy="89915"/>
          </a:xfrm>
          <a:custGeom>
            <a:avLst/>
            <a:gdLst/>
            <a:ahLst/>
            <a:cxnLst/>
            <a:rect l="l" t="t" r="r" b="b"/>
            <a:pathLst>
              <a:path w="441959" h="89915">
                <a:moveTo>
                  <a:pt x="441959" y="0"/>
                </a:moveTo>
                <a:lnTo>
                  <a:pt x="0" y="0"/>
                </a:lnTo>
                <a:lnTo>
                  <a:pt x="0" y="89915"/>
                </a:lnTo>
                <a:lnTo>
                  <a:pt x="441959" y="89915"/>
                </a:lnTo>
                <a:lnTo>
                  <a:pt x="441959" y="0"/>
                </a:lnTo>
                <a:close/>
              </a:path>
            </a:pathLst>
          </a:custGeom>
          <a:solidFill>
            <a:srgbClr val="466F8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201674" y="1251966"/>
            <a:ext cx="0" cy="2673095"/>
          </a:xfrm>
          <a:custGeom>
            <a:avLst/>
            <a:gdLst/>
            <a:ahLst/>
            <a:cxnLst/>
            <a:rect l="l" t="t" r="r" b="b"/>
            <a:pathLst>
              <a:path w="0" h="2673095">
                <a:moveTo>
                  <a:pt x="0" y="2673095"/>
                </a:moveTo>
                <a:lnTo>
                  <a:pt x="0" y="0"/>
                </a:lnTo>
              </a:path>
            </a:pathLst>
          </a:custGeom>
          <a:ln w="2286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133094" y="3925061"/>
            <a:ext cx="7787640" cy="0"/>
          </a:xfrm>
          <a:custGeom>
            <a:avLst/>
            <a:gdLst/>
            <a:ahLst/>
            <a:cxnLst/>
            <a:rect l="l" t="t" r="r" b="b"/>
            <a:pathLst>
              <a:path w="7787640" h="0">
                <a:moveTo>
                  <a:pt x="0" y="0"/>
                </a:moveTo>
                <a:lnTo>
                  <a:pt x="7787639" y="0"/>
                </a:lnTo>
              </a:path>
            </a:pathLst>
          </a:custGeom>
          <a:ln w="2286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133094" y="3480053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2286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133094" y="3035045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2286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133094" y="2588514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2286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133094" y="2143505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2286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133094" y="1698498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2286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133094" y="1251966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2286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190244" y="3947921"/>
            <a:ext cx="22860" cy="0"/>
          </a:xfrm>
          <a:custGeom>
            <a:avLst/>
            <a:gdLst/>
            <a:ahLst/>
            <a:cxnLst/>
            <a:rect l="l" t="t" r="r" b="b"/>
            <a:pathLst>
              <a:path w="22860" h="0">
                <a:moveTo>
                  <a:pt x="0" y="0"/>
                </a:moveTo>
                <a:lnTo>
                  <a:pt x="22860" y="0"/>
                </a:lnTo>
              </a:path>
            </a:pathLst>
          </a:custGeom>
          <a:ln w="45719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293620" y="3947921"/>
            <a:ext cx="22860" cy="0"/>
          </a:xfrm>
          <a:custGeom>
            <a:avLst/>
            <a:gdLst/>
            <a:ahLst/>
            <a:cxnLst/>
            <a:rect l="l" t="t" r="r" b="b"/>
            <a:pathLst>
              <a:path w="22860" h="0">
                <a:moveTo>
                  <a:pt x="0" y="0"/>
                </a:moveTo>
                <a:lnTo>
                  <a:pt x="22860" y="0"/>
                </a:lnTo>
              </a:path>
            </a:pathLst>
          </a:custGeom>
          <a:ln w="45719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395471" y="3947921"/>
            <a:ext cx="22859" cy="0"/>
          </a:xfrm>
          <a:custGeom>
            <a:avLst/>
            <a:gdLst/>
            <a:ahLst/>
            <a:cxnLst/>
            <a:rect l="l" t="t" r="r" b="b"/>
            <a:pathLst>
              <a:path w="22859" h="0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45719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498847" y="3947921"/>
            <a:ext cx="22859" cy="0"/>
          </a:xfrm>
          <a:custGeom>
            <a:avLst/>
            <a:gdLst/>
            <a:ahLst/>
            <a:cxnLst/>
            <a:rect l="l" t="t" r="r" b="b"/>
            <a:pathLst>
              <a:path w="22859" h="0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45719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600700" y="3947921"/>
            <a:ext cx="22859" cy="0"/>
          </a:xfrm>
          <a:custGeom>
            <a:avLst/>
            <a:gdLst/>
            <a:ahLst/>
            <a:cxnLst/>
            <a:rect l="l" t="t" r="r" b="b"/>
            <a:pathLst>
              <a:path w="22859" h="0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45719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6704076" y="3947921"/>
            <a:ext cx="22859" cy="0"/>
          </a:xfrm>
          <a:custGeom>
            <a:avLst/>
            <a:gdLst/>
            <a:ahLst/>
            <a:cxnLst/>
            <a:rect l="l" t="t" r="r" b="b"/>
            <a:pathLst>
              <a:path w="22859" h="0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45719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805928" y="3947921"/>
            <a:ext cx="22859" cy="0"/>
          </a:xfrm>
          <a:custGeom>
            <a:avLst/>
            <a:gdLst/>
            <a:ahLst/>
            <a:cxnLst/>
            <a:rect l="l" t="t" r="r" b="b"/>
            <a:pathLst>
              <a:path w="22859" h="0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45719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8909304" y="3947921"/>
            <a:ext cx="22859" cy="0"/>
          </a:xfrm>
          <a:custGeom>
            <a:avLst/>
            <a:gdLst/>
            <a:ahLst/>
            <a:cxnLst/>
            <a:rect l="l" t="t" r="r" b="b"/>
            <a:pathLst>
              <a:path w="22859" h="0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45719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509809" y="2956483"/>
            <a:ext cx="487680" cy="431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solidFill>
                  <a:srgbClr val="466F8D"/>
                </a:solidFill>
                <a:latin typeface="Arial"/>
                <a:cs typeface="Arial"/>
              </a:rPr>
              <a:t>2.2%</a:t>
            </a:r>
            <a:endParaRPr sz="1600">
              <a:latin typeface="Arial"/>
              <a:cs typeface="Arial"/>
            </a:endParaRPr>
          </a:p>
          <a:p>
            <a:pPr marL="70485">
              <a:lnSpc>
                <a:spcPts val="1385"/>
              </a:lnSpc>
            </a:pPr>
            <a:r>
              <a:rPr dirty="0" smtClean="0" sz="1200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=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12520" y="3357399"/>
            <a:ext cx="48768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solidFill>
                  <a:srgbClr val="466F8D"/>
                </a:solidFill>
                <a:latin typeface="Arial"/>
                <a:cs typeface="Arial"/>
              </a:rPr>
              <a:t>0.4%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13104" y="3594127"/>
            <a:ext cx="28384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=4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15232" y="2800570"/>
            <a:ext cx="487680" cy="431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solidFill>
                  <a:srgbClr val="466F8D"/>
                </a:solidFill>
                <a:latin typeface="Arial"/>
                <a:cs typeface="Arial"/>
              </a:rPr>
              <a:t>2.9%</a:t>
            </a:r>
            <a:endParaRPr sz="1600">
              <a:latin typeface="Arial"/>
              <a:cs typeface="Arial"/>
            </a:endParaRPr>
          </a:p>
          <a:p>
            <a:pPr marL="70485">
              <a:lnSpc>
                <a:spcPts val="1385"/>
              </a:lnSpc>
            </a:pPr>
            <a:r>
              <a:rPr dirty="0" smtClean="0" sz="1200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=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31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17944" y="3156941"/>
            <a:ext cx="48768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solidFill>
                  <a:srgbClr val="466F8D"/>
                </a:solidFill>
                <a:latin typeface="Arial"/>
                <a:cs typeface="Arial"/>
              </a:rPr>
              <a:t>1.3%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75856" y="3393668"/>
            <a:ext cx="37020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=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20656" y="3290580"/>
            <a:ext cx="487680" cy="431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600" spc="-10">
                <a:solidFill>
                  <a:srgbClr val="466F8D"/>
                </a:solidFill>
                <a:latin typeface="Arial"/>
                <a:cs typeface="Arial"/>
              </a:rPr>
              <a:t>0.7%</a:t>
            </a:r>
            <a:endParaRPr sz="1600">
              <a:latin typeface="Arial"/>
              <a:cs typeface="Arial"/>
            </a:endParaRPr>
          </a:p>
          <a:p>
            <a:pPr algn="ctr" marR="2540">
              <a:lnSpc>
                <a:spcPts val="1385"/>
              </a:lnSpc>
            </a:pPr>
            <a:r>
              <a:rPr dirty="0" smtClean="0" sz="1200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=8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23368" y="2236870"/>
            <a:ext cx="487680" cy="460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solidFill>
                  <a:srgbClr val="466F8D"/>
                </a:solidFill>
                <a:latin typeface="Arial"/>
                <a:cs typeface="Arial"/>
              </a:rPr>
              <a:t>5.3%</a:t>
            </a:r>
            <a:endParaRPr sz="1600">
              <a:latin typeface="Arial"/>
              <a:cs typeface="Arial"/>
            </a:endParaRPr>
          </a:p>
          <a:p>
            <a:pPr marL="43180">
              <a:lnSpc>
                <a:spcPts val="1614"/>
              </a:lnSpc>
            </a:pPr>
            <a:r>
              <a:rPr dirty="0" smtClean="0" sz="1400" spc="-5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1400" spc="-5">
                <a:solidFill>
                  <a:srgbClr val="466F8D"/>
                </a:solidFill>
                <a:latin typeface="Arial"/>
                <a:cs typeface="Arial"/>
              </a:rPr>
              <a:t>=57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26080" y="3179213"/>
            <a:ext cx="487680" cy="431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solidFill>
                  <a:srgbClr val="466F8D"/>
                </a:solidFill>
                <a:latin typeface="Arial"/>
                <a:cs typeface="Arial"/>
              </a:rPr>
              <a:t>1.2%</a:t>
            </a:r>
            <a:endParaRPr sz="1600">
              <a:latin typeface="Arial"/>
              <a:cs typeface="Arial"/>
            </a:endParaRPr>
          </a:p>
          <a:p>
            <a:pPr marL="70485">
              <a:lnSpc>
                <a:spcPts val="1385"/>
              </a:lnSpc>
            </a:pPr>
            <a:r>
              <a:rPr dirty="0" smtClean="0" sz="1200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=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4157" y="1096364"/>
            <a:ext cx="674370" cy="2958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>
                <a:solidFill>
                  <a:srgbClr val="466F8D"/>
                </a:solidFill>
                <a:latin typeface="Arial"/>
                <a:cs typeface="Arial"/>
              </a:rPr>
              <a:t>1</a:t>
            </a:r>
            <a:r>
              <a:rPr dirty="0" smtClean="0" sz="1800" spc="5">
                <a:solidFill>
                  <a:srgbClr val="466F8D"/>
                </a:solidFill>
                <a:latin typeface="Arial"/>
                <a:cs typeface="Arial"/>
              </a:rPr>
              <a:t>2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.</a:t>
            </a:r>
            <a:r>
              <a:rPr dirty="0" smtClean="0" sz="1800" spc="-10">
                <a:solidFill>
                  <a:srgbClr val="466F8D"/>
                </a:solidFill>
                <a:latin typeface="Arial"/>
                <a:cs typeface="Arial"/>
              </a:rPr>
              <a:t>0%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48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800" spc="-10">
                <a:solidFill>
                  <a:srgbClr val="466F8D"/>
                </a:solidFill>
                <a:latin typeface="Arial"/>
                <a:cs typeface="Arial"/>
              </a:rPr>
              <a:t>1</a:t>
            </a:r>
            <a:r>
              <a:rPr dirty="0" smtClean="0" sz="1800" spc="5">
                <a:solidFill>
                  <a:srgbClr val="466F8D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.</a:t>
            </a:r>
            <a:r>
              <a:rPr dirty="0" smtClean="0" sz="1800" spc="-10">
                <a:solidFill>
                  <a:srgbClr val="466F8D"/>
                </a:solidFill>
                <a:latin typeface="Arial"/>
                <a:cs typeface="Arial"/>
              </a:rPr>
              <a:t>0%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48"/>
              </a:spcBef>
            </a:pPr>
            <a:endParaRPr sz="1300"/>
          </a:p>
          <a:p>
            <a:pPr marL="139700">
              <a:lnSpc>
                <a:spcPct val="100000"/>
              </a:lnSpc>
            </a:pPr>
            <a:r>
              <a:rPr dirty="0" smtClean="0" sz="1800" spc="-10">
                <a:solidFill>
                  <a:srgbClr val="466F8D"/>
                </a:solidFill>
                <a:latin typeface="Arial"/>
                <a:cs typeface="Arial"/>
              </a:rPr>
              <a:t>8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.</a:t>
            </a:r>
            <a:r>
              <a:rPr dirty="0" smtClean="0" sz="1800" spc="5">
                <a:solidFill>
                  <a:srgbClr val="466F8D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48"/>
              </a:spcBef>
            </a:pPr>
            <a:endParaRPr sz="1300"/>
          </a:p>
          <a:p>
            <a:pPr marL="139700">
              <a:lnSpc>
                <a:spcPct val="100000"/>
              </a:lnSpc>
            </a:pPr>
            <a:r>
              <a:rPr dirty="0" smtClean="0" sz="1800" spc="-10">
                <a:solidFill>
                  <a:srgbClr val="466F8D"/>
                </a:solidFill>
                <a:latin typeface="Arial"/>
                <a:cs typeface="Arial"/>
              </a:rPr>
              <a:t>6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.</a:t>
            </a:r>
            <a:r>
              <a:rPr dirty="0" smtClean="0" sz="1800" spc="5">
                <a:solidFill>
                  <a:srgbClr val="466F8D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48"/>
              </a:spcBef>
            </a:pPr>
            <a:endParaRPr sz="1300"/>
          </a:p>
          <a:p>
            <a:pPr marL="139700">
              <a:lnSpc>
                <a:spcPct val="100000"/>
              </a:lnSpc>
            </a:pPr>
            <a:r>
              <a:rPr dirty="0" smtClean="0" sz="1800" spc="-10">
                <a:solidFill>
                  <a:srgbClr val="466F8D"/>
                </a:solidFill>
                <a:latin typeface="Arial"/>
                <a:cs typeface="Arial"/>
              </a:rPr>
              <a:t>4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.</a:t>
            </a:r>
            <a:r>
              <a:rPr dirty="0" smtClean="0" sz="1800" spc="5">
                <a:solidFill>
                  <a:srgbClr val="466F8D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48"/>
              </a:spcBef>
            </a:pPr>
            <a:endParaRPr sz="1300"/>
          </a:p>
          <a:p>
            <a:pPr marL="139700">
              <a:lnSpc>
                <a:spcPct val="100000"/>
              </a:lnSpc>
            </a:pPr>
            <a:r>
              <a:rPr dirty="0" smtClean="0" sz="1800" spc="-10">
                <a:solidFill>
                  <a:srgbClr val="466F8D"/>
                </a:solidFill>
                <a:latin typeface="Arial"/>
                <a:cs typeface="Arial"/>
              </a:rPr>
              <a:t>2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.</a:t>
            </a:r>
            <a:r>
              <a:rPr dirty="0" smtClean="0" sz="1800" spc="5">
                <a:solidFill>
                  <a:srgbClr val="466F8D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48"/>
              </a:spcBef>
            </a:pPr>
            <a:endParaRPr sz="1300"/>
          </a:p>
          <a:p>
            <a:pPr marL="139700">
              <a:lnSpc>
                <a:spcPct val="100000"/>
              </a:lnSpc>
            </a:pPr>
            <a:r>
              <a:rPr dirty="0" smtClean="0" sz="1800" spc="-10">
                <a:solidFill>
                  <a:srgbClr val="466F8D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.</a:t>
            </a:r>
            <a:r>
              <a:rPr dirty="0" smtClean="0" sz="1800" spc="5">
                <a:solidFill>
                  <a:srgbClr val="466F8D"/>
                </a:solidFill>
                <a:latin typeface="Arial"/>
                <a:cs typeface="Arial"/>
              </a:rPr>
              <a:t>0</a:t>
            </a:r>
            <a:r>
              <a:rPr dirty="0" smtClean="0" sz="1800" spc="0">
                <a:solidFill>
                  <a:srgbClr val="466F8D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32024" y="4003620"/>
            <a:ext cx="100076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a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d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ac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1200" spc="5">
                <a:solidFill>
                  <a:srgbClr val="466F8D"/>
                </a:solidFill>
                <a:latin typeface="Arial"/>
                <a:cs typeface="Arial"/>
              </a:rPr>
              <a:t>D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ath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34790" y="4003620"/>
            <a:ext cx="99949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a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d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ac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A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1200" spc="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67808" y="4003620"/>
            <a:ext cx="33909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466F8D"/>
                </a:solidFill>
                <a:latin typeface="Arial"/>
                <a:cs typeface="Arial"/>
              </a:rPr>
              <a:t>A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CS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12104" y="4003620"/>
            <a:ext cx="85598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o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1200" spc="5">
                <a:solidFill>
                  <a:srgbClr val="466F8D"/>
                </a:solidFill>
                <a:latin typeface="Arial"/>
                <a:cs typeface="Arial"/>
              </a:rPr>
              <a:t>-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f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a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tal 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M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25716" y="4015812"/>
            <a:ext cx="1076960" cy="708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0">
              <a:lnSpc>
                <a:spcPts val="1380"/>
              </a:lnSpc>
            </a:pP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e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h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osp,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 P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o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g</a:t>
            </a:r>
            <a:r>
              <a:rPr dirty="0" smtClean="0" sz="1200" spc="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ss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ve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 A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g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n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a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, 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&gt;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20%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D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S</a:t>
            </a:r>
            <a:r>
              <a:rPr dirty="0" smtClean="0" sz="1200" spc="5">
                <a:solidFill>
                  <a:srgbClr val="466F8D"/>
                </a:solidFill>
                <a:latin typeface="Arial"/>
                <a:cs typeface="Arial"/>
              </a:rPr>
              <a:t> 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p</a:t>
            </a:r>
            <a:r>
              <a:rPr dirty="0" smtClean="0" sz="1200" spc="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1200" spc="-10">
                <a:solidFill>
                  <a:srgbClr val="466F8D"/>
                </a:solidFill>
                <a:latin typeface="Arial"/>
                <a:cs typeface="Arial"/>
              </a:rPr>
              <a:t>o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g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ess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105367" y="4003468"/>
            <a:ext cx="2794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466F8D"/>
                </a:solidFill>
                <a:latin typeface="Arial"/>
                <a:cs typeface="Arial"/>
              </a:rPr>
              <a:t>P</a:t>
            </a: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CI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119133" y="4003468"/>
            <a:ext cx="45847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solidFill>
                  <a:srgbClr val="466F8D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466F8D"/>
                </a:solidFill>
                <a:latin typeface="Arial"/>
                <a:cs typeface="Arial"/>
              </a:rPr>
              <a:t>ABG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83351" y="742721"/>
            <a:ext cx="1681480" cy="474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5952" sz="4200" spc="-1162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2150" spc="-69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baseline="-5952" sz="4200" spc="-202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2150" spc="-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150" spc="-72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baseline="-5952" sz="4200" spc="-337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2150" spc="-38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baseline="-5952" sz="4200" spc="-2962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2150" spc="-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150" spc="-45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baseline="-5952" sz="4200" spc="-1252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2150" spc="-39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baseline="-5952" sz="4200" spc="-44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baseline="-5952" sz="4200" spc="-30">
                <a:solidFill>
                  <a:srgbClr val="002E4B"/>
                </a:solidFill>
                <a:latin typeface="Arial"/>
                <a:cs typeface="Arial"/>
              </a:rPr>
              <a:t>E</a:t>
            </a:r>
            <a:endParaRPr baseline="-5952" sz="4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98078" y="4928914"/>
            <a:ext cx="413194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FFFFFF"/>
                </a:solidFill>
                <a:latin typeface="Arial"/>
                <a:cs typeface="Arial"/>
              </a:rPr>
              <a:t>Pat</a:t>
            </a:r>
            <a:r>
              <a:rPr dirty="0" smtClean="0" sz="12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ents</a:t>
            </a:r>
            <a:r>
              <a:rPr dirty="0" smtClean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200" spc="-1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dirty="0" smtClean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dirty="0" smtClean="0" sz="1200" spc="-15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dirty="0" smtClean="0" sz="1200" spc="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2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dirty="0" smtClean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2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200" spc="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2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200" spc="-1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200" spc="-5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dirty="0" smtClean="0" sz="1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at 2</a:t>
            </a:r>
            <a:r>
              <a:rPr dirty="0" smtClean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200" spc="-15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dirty="0" smtClean="0" sz="12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mtClean="0" sz="1200" spc="-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700</a:t>
            </a:r>
            <a:r>
              <a:rPr dirty="0" smtClean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dirty="0" smtClean="0" sz="1200" spc="-15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200" spc="0">
                <a:solidFill>
                  <a:srgbClr val="FFFFFF"/>
                </a:solidFill>
                <a:latin typeface="Arial"/>
                <a:cs typeface="Arial"/>
              </a:rPr>
              <a:t>s)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61" y="736854"/>
            <a:ext cx="9143238" cy="0"/>
          </a:xfrm>
          <a:custGeom>
            <a:avLst/>
            <a:gdLst/>
            <a:ahLst/>
            <a:cxnLst/>
            <a:rect l="l" t="t" r="r" b="b"/>
            <a:pathLst>
              <a:path w="9143238" h="0">
                <a:moveTo>
                  <a:pt x="0" y="0"/>
                </a:moveTo>
                <a:lnTo>
                  <a:pt x="9143238" y="0"/>
                </a:lnTo>
              </a:path>
            </a:pathLst>
          </a:custGeom>
          <a:ln w="3810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69950">
              <a:lnSpc>
                <a:spcPct val="100000"/>
              </a:lnSpc>
            </a:pP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2800" spc="-10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2800" spc="-10" b="1">
                <a:solidFill>
                  <a:srgbClr val="203864"/>
                </a:solidFill>
                <a:latin typeface="Arial"/>
                <a:cs typeface="Arial"/>
              </a:rPr>
              <a:t>era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2800" spc="-15" b="1">
                <a:solidFill>
                  <a:srgbClr val="203864"/>
                </a:solidFill>
                <a:latin typeface="Arial"/>
                <a:cs typeface="Arial"/>
              </a:rPr>
              <a:t>le</a:t>
            </a:r>
            <a:r>
              <a:rPr dirty="0" smtClean="0" sz="2800" spc="1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2800" spc="-10" b="1">
                <a:solidFill>
                  <a:srgbClr val="203864"/>
                </a:solidFill>
                <a:latin typeface="Arial"/>
                <a:cs typeface="Arial"/>
              </a:rPr>
              <a:t>at</a:t>
            </a:r>
            <a:r>
              <a:rPr dirty="0" smtClean="0" sz="2800" spc="-10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800" spc="-15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2800" spc="-10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800" spc="1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800" spc="-15" b="1">
                <a:solidFill>
                  <a:srgbClr val="203864"/>
                </a:solidFill>
                <a:latin typeface="Arial"/>
                <a:cs typeface="Arial"/>
              </a:rPr>
              <a:t>eve</a:t>
            </a:r>
            <a:r>
              <a:rPr dirty="0" smtClean="0" sz="2800" spc="-10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800" spc="1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2800" spc="-10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2800" spc="-10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800" spc="4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800" spc="-20" b="1">
                <a:solidFill>
                  <a:srgbClr val="203864"/>
                </a:solidFill>
                <a:latin typeface="Arial"/>
                <a:cs typeface="Arial"/>
              </a:rPr>
              <a:t>–</a:t>
            </a:r>
            <a:r>
              <a:rPr dirty="0" smtClean="0" sz="2800" spc="-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800" spc="-30" b="1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2800" spc="-15" b="1">
                <a:solidFill>
                  <a:srgbClr val="203864"/>
                </a:solidFill>
                <a:latin typeface="Arial"/>
                <a:cs typeface="Arial"/>
              </a:rPr>
              <a:t>es</a:t>
            </a:r>
            <a:r>
              <a:rPr dirty="0" smtClean="0" sz="2800" spc="-25" b="1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2800" spc="-10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800" spc="-10" b="1">
                <a:solidFill>
                  <a:srgbClr val="203864"/>
                </a:solidFill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5639" y="4216759"/>
            <a:ext cx="657225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i="1">
                <a:solidFill>
                  <a:srgbClr val="203864"/>
                </a:solidFill>
                <a:latin typeface="Arial"/>
                <a:cs typeface="Arial"/>
              </a:rPr>
              <a:t>Ad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j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us</a:t>
            </a:r>
            <a:r>
              <a:rPr dirty="0" smtClean="0" sz="1050" spc="-10" i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ed</a:t>
            </a:r>
            <a:r>
              <a:rPr dirty="0" smtClean="0" sz="1050" spc="-15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by</a:t>
            </a:r>
            <a:r>
              <a:rPr dirty="0" smtClean="0" sz="1050" spc="-20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age,</a:t>
            </a:r>
            <a:r>
              <a:rPr dirty="0" smtClean="0" sz="1050" spc="-10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-30" i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050" spc="20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gende</a:t>
            </a:r>
            <a:r>
              <a:rPr dirty="0" smtClean="0" sz="1050" spc="-5" i="1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,</a:t>
            </a:r>
            <a:r>
              <a:rPr dirty="0" smtClean="0" sz="1050" spc="-10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abe</a:t>
            </a:r>
            <a:r>
              <a:rPr dirty="0" smtClean="0" sz="1050" spc="-10" i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es,</a:t>
            </a:r>
            <a:r>
              <a:rPr dirty="0" smtClean="0" sz="1050" spc="-25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hype</a:t>
            </a:r>
            <a:r>
              <a:rPr dirty="0" smtClean="0" sz="1050" spc="-5" i="1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050" spc="-10" i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ens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on,</a:t>
            </a:r>
            <a:r>
              <a:rPr dirty="0" smtClean="0" sz="1050" spc="-25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050" spc="-30" i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ok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ng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050" spc="-10" i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050" spc="-5" i="1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y,</a:t>
            </a:r>
            <a:r>
              <a:rPr dirty="0" smtClean="0" sz="1050" spc="-25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050" spc="-5" i="1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or</a:t>
            </a:r>
            <a:r>
              <a:rPr dirty="0" smtClean="0" sz="1050" spc="-10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050" spc="-10" i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,</a:t>
            </a:r>
            <a:r>
              <a:rPr dirty="0" smtClean="0" sz="1050" spc="-25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S,</a:t>
            </a:r>
            <a:r>
              <a:rPr dirty="0" smtClean="0" sz="1050" spc="-35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and</a:t>
            </a:r>
            <a:r>
              <a:rPr dirty="0" smtClean="0" sz="1050" spc="-5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50" spc="-5" i="1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enal 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nsu</a:t>
            </a:r>
            <a:r>
              <a:rPr dirty="0" smtClean="0" sz="1050" spc="-10" i="1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050" spc="-10" i="1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050" spc="5" i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50" spc="0" i="1">
                <a:solidFill>
                  <a:srgbClr val="203864"/>
                </a:solidFill>
                <a:latin typeface="Arial"/>
                <a:cs typeface="Arial"/>
              </a:rPr>
              <a:t>ency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0446" y="955892"/>
          <a:ext cx="8339416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530"/>
                <a:gridCol w="1380744"/>
                <a:gridCol w="1380744"/>
                <a:gridCol w="3200398"/>
              </a:tblGrid>
              <a:tr h="750802"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2E4B"/>
                      </a:solidFill>
                      <a:prstDash val="solid"/>
                    </a:lnR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 marR="283845" indent="25400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HR</a:t>
                      </a:r>
                      <a:r>
                        <a:rPr dirty="0" smtClean="0" sz="160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95%</a:t>
                      </a:r>
                      <a:r>
                        <a:rPr dirty="0" smtClean="0" sz="1600" spc="2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CI]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600" spc="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8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2669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cl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</a:tr>
              <a:tr h="1063492">
                <a:tc>
                  <a:txBody>
                    <a:bodyPr/>
                    <a:lstStyle/>
                    <a:p>
                      <a:pPr algn="ctr" marL="314325" marR="307975" indent="0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600" spc="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Endpo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nt: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ma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LCB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baseline="-21164" sz="1575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22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ont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nuous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1.18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[1.05</a:t>
                      </a:r>
                      <a:r>
                        <a:rPr dirty="0" smtClean="0" sz="1600" spc="-5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600" spc="0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1.32]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0.005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7495" marR="285750" indent="0">
                        <a:lnSpc>
                          <a:spcPct val="100000"/>
                        </a:lnSpc>
                      </a:pP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ma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LCBI</a:t>
                      </a:r>
                      <a:r>
                        <a:rPr dirty="0" smtClean="0" baseline="-21164" sz="1575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22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NC-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MA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mtClean="0" sz="1600" spc="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T w="12700">
                      <a:solidFill>
                        <a:srgbClr val="002E4B"/>
                      </a:solidFill>
                      <a:prstDash val="solid"/>
                    </a:lnT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</a:tr>
              <a:tr h="1386104">
                <a:tc>
                  <a:txBody>
                    <a:bodyPr/>
                    <a:lstStyle/>
                    <a:p>
                      <a:pPr marL="393065" marR="240665" indent="-14795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onda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Endpo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nt: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ma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LCBI</a:t>
                      </a:r>
                      <a:r>
                        <a:rPr dirty="0" smtClean="0" baseline="-21164" sz="1575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-7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&gt;400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1.87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[1.25</a:t>
                      </a:r>
                      <a:r>
                        <a:rPr dirty="0" smtClean="0" sz="1600" spc="-5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600" spc="0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2.80]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0.003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90170" marR="97155" indent="-1270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600" spc="-8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pat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ent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LCB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baseline="-21164" sz="1575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mtClean="0" baseline="-21164" sz="1575" spc="-7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eater</a:t>
                      </a:r>
                      <a:r>
                        <a:rPr dirty="0" smtClean="0" sz="1600" spc="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400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87%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gher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NC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T w="12700">
                      <a:solidFill>
                        <a:srgbClr val="002E4B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" y="736854"/>
            <a:ext cx="9143238" cy="0"/>
          </a:xfrm>
          <a:custGeom>
            <a:avLst/>
            <a:gdLst/>
            <a:ahLst/>
            <a:cxnLst/>
            <a:rect l="l" t="t" r="r" b="b"/>
            <a:pathLst>
              <a:path w="9143238" h="0">
                <a:moveTo>
                  <a:pt x="0" y="0"/>
                </a:moveTo>
                <a:lnTo>
                  <a:pt x="9143238" y="0"/>
                </a:lnTo>
              </a:path>
            </a:pathLst>
          </a:custGeom>
          <a:ln w="3810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665732" y="902208"/>
            <a:ext cx="5971031" cy="4234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616964" y="798576"/>
            <a:ext cx="6003035" cy="4321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999488" y="867155"/>
            <a:ext cx="5561075" cy="39105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48665">
              <a:lnSpc>
                <a:spcPct val="100000"/>
              </a:lnSpc>
            </a:pPr>
            <a:r>
              <a:rPr dirty="0" smtClean="0" sz="3200" b="1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3200" spc="-2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3200" spc="-2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NC-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ACE</a:t>
            </a:r>
            <a:r>
              <a:rPr dirty="0" smtClean="0" sz="3200" spc="-3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8951" y="1475540"/>
            <a:ext cx="5314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ED1C00"/>
                </a:solidFill>
                <a:latin typeface="Arial"/>
                <a:cs typeface="Arial"/>
              </a:rPr>
              <a:t>12</a:t>
            </a:r>
            <a:r>
              <a:rPr dirty="0" smtClean="0" sz="1400" spc="5" b="1">
                <a:solidFill>
                  <a:srgbClr val="ED1C00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ED1C00"/>
                </a:solidFill>
                <a:latin typeface="Arial"/>
                <a:cs typeface="Arial"/>
              </a:rPr>
              <a:t>6</a:t>
            </a:r>
            <a:r>
              <a:rPr dirty="0" smtClean="0" sz="1400" spc="0" b="1">
                <a:solidFill>
                  <a:srgbClr val="ED1C00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93816" y="939040"/>
            <a:ext cx="2722245" cy="539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 u="heavy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 b="1" u="heavy">
                <a:solidFill>
                  <a:srgbClr val="002E4B"/>
                </a:solidFill>
                <a:latin typeface="Arial"/>
                <a:cs typeface="Arial"/>
              </a:rPr>
              <a:t>ed</a:t>
            </a:r>
            <a:r>
              <a:rPr dirty="0" smtClean="0" sz="1100" spc="5" b="1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-5" b="1" u="heavy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dirty="0" smtClean="0" sz="1100" spc="-20" b="1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0" b="1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5" b="1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0" b="1" u="heavy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0" b="1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50" b="1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0" b="1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0" b="1" u="heavy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100" spc="-10" b="1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 b="1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100" spc="-15" b="1" u="heavy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100" spc="-5" b="1" u="heavy">
                <a:solidFill>
                  <a:srgbClr val="002E4B"/>
                </a:solidFill>
                <a:latin typeface="Arial"/>
                <a:cs typeface="Arial"/>
              </a:rPr>
              <a:t>ent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x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LC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baseline="-19841" sz="1050" spc="30">
                <a:solidFill>
                  <a:srgbClr val="002E4B"/>
                </a:solidFill>
                <a:latin typeface="Arial"/>
                <a:cs typeface="Arial"/>
              </a:rPr>
              <a:t>4mm</a:t>
            </a:r>
            <a:r>
              <a:rPr dirty="0" smtClean="0" baseline="-19841" sz="1050" spc="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baseline="-19841" sz="1050" spc="-82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≥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400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: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71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4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da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Q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[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683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-745]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x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baseline="-19841" sz="1050" spc="30">
                <a:solidFill>
                  <a:srgbClr val="002E4B"/>
                </a:solidFill>
                <a:latin typeface="Arial"/>
                <a:cs typeface="Arial"/>
              </a:rPr>
              <a:t>4mm</a:t>
            </a:r>
            <a:r>
              <a:rPr dirty="0" smtClean="0" baseline="-19841" sz="1050" spc="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baseline="-19841" sz="1050" spc="-82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400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: 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72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1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da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Q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[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694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748]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3485" y="879168"/>
            <a:ext cx="106362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baseline="-21604" sz="1350" spc="15">
                <a:solidFill>
                  <a:srgbClr val="002E4B"/>
                </a:solidFill>
                <a:latin typeface="Arial"/>
                <a:cs typeface="Arial"/>
              </a:rPr>
              <a:t>log</a:t>
            </a:r>
            <a:r>
              <a:rPr dirty="0" smtClean="0" baseline="-21604" sz="1350" spc="1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baseline="-21604" sz="1350" spc="22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dirty="0" smtClean="0" baseline="-21604" sz="1350" spc="37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03054" y="2820051"/>
            <a:ext cx="43243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00B3"/>
                </a:solidFill>
                <a:latin typeface="Arial"/>
                <a:cs typeface="Arial"/>
              </a:rPr>
              <a:t>6</a:t>
            </a:r>
            <a:r>
              <a:rPr dirty="0" smtClean="0" sz="1400" spc="5" b="1">
                <a:solidFill>
                  <a:srgbClr val="0000B3"/>
                </a:solidFill>
                <a:latin typeface="Arial"/>
                <a:cs typeface="Arial"/>
              </a:rPr>
              <a:t>.</a:t>
            </a:r>
            <a:r>
              <a:rPr dirty="0" smtClean="0" sz="1400" spc="-5" b="1">
                <a:solidFill>
                  <a:srgbClr val="0000B3"/>
                </a:solidFill>
                <a:latin typeface="Arial"/>
                <a:cs typeface="Arial"/>
              </a:rPr>
              <a:t>3</a:t>
            </a:r>
            <a:r>
              <a:rPr dirty="0" smtClean="0" sz="1400" spc="0" b="1">
                <a:solidFill>
                  <a:srgbClr val="0000B3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76470" y="947593"/>
            <a:ext cx="224790" cy="274193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Cu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400" spc="1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4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54451" y="1491996"/>
            <a:ext cx="153924" cy="82296"/>
          </a:xfrm>
          <a:custGeom>
            <a:avLst/>
            <a:gdLst/>
            <a:ahLst/>
            <a:cxnLst/>
            <a:rect l="l" t="t" r="r" b="b"/>
            <a:pathLst>
              <a:path w="153924" h="82296">
                <a:moveTo>
                  <a:pt x="0" y="0"/>
                </a:moveTo>
                <a:lnTo>
                  <a:pt x="153924" y="0"/>
                </a:lnTo>
                <a:lnTo>
                  <a:pt x="153924" y="82296"/>
                </a:ln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854451" y="1491996"/>
            <a:ext cx="153924" cy="82296"/>
          </a:xfrm>
          <a:custGeom>
            <a:avLst/>
            <a:gdLst/>
            <a:ahLst/>
            <a:cxnLst/>
            <a:rect l="l" t="t" r="r" b="b"/>
            <a:pathLst>
              <a:path w="153924" h="82296">
                <a:moveTo>
                  <a:pt x="0" y="0"/>
                </a:moveTo>
                <a:lnTo>
                  <a:pt x="153924" y="0"/>
                </a:lnTo>
                <a:lnTo>
                  <a:pt x="153924" y="82296"/>
                </a:ln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246376" y="1487621"/>
            <a:ext cx="1158240" cy="266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09550">
              <a:lnSpc>
                <a:spcPct val="100000"/>
              </a:lnSpc>
            </a:pPr>
            <a:r>
              <a:rPr dirty="0" smtClean="0" sz="700" spc="-5" b="1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46376" y="984503"/>
            <a:ext cx="1158239" cy="7696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61" y="736854"/>
            <a:ext cx="9143238" cy="0"/>
          </a:xfrm>
          <a:custGeom>
            <a:avLst/>
            <a:gdLst/>
            <a:ahLst/>
            <a:cxnLst/>
            <a:rect l="l" t="t" r="r" b="b"/>
            <a:pathLst>
              <a:path w="9143238" h="0">
                <a:moveTo>
                  <a:pt x="0" y="0"/>
                </a:moveTo>
                <a:lnTo>
                  <a:pt x="9143238" y="0"/>
                </a:lnTo>
              </a:path>
            </a:pathLst>
          </a:custGeom>
          <a:ln w="3810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13130">
              <a:lnSpc>
                <a:spcPct val="100000"/>
              </a:lnSpc>
            </a:pP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2800" spc="-10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2800" spc="-15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2800" spc="-15" b="1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2800" spc="-15" b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2800" spc="-15" b="1">
                <a:solidFill>
                  <a:srgbClr val="2B4457"/>
                </a:solidFill>
                <a:latin typeface="Arial"/>
                <a:cs typeface="Arial"/>
              </a:rPr>
              <a:t>le</a:t>
            </a:r>
            <a:r>
              <a:rPr dirty="0" smtClean="0" sz="2800" spc="1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2800" spc="-10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2800" spc="-15" b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q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2800" spc="-20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2800" spc="3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2800" spc="-15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2800" spc="-15" b="1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2800" spc="-15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2800" spc="-10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2800" spc="-1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2800" spc="-10" b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2800" spc="-10" b="1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2800" spc="4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2800" spc="-10" b="1">
                <a:solidFill>
                  <a:srgbClr val="2B4457"/>
                </a:solidFill>
                <a:latin typeface="Arial"/>
                <a:cs typeface="Arial"/>
              </a:rPr>
              <a:t>-</a:t>
            </a:r>
            <a:r>
              <a:rPr dirty="0" smtClean="0" sz="2800" spc="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2800" spc="-30" b="1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2800" spc="-15" b="1">
                <a:solidFill>
                  <a:srgbClr val="2B4457"/>
                </a:solidFill>
                <a:latin typeface="Arial"/>
                <a:cs typeface="Arial"/>
              </a:rPr>
              <a:t>es</a:t>
            </a:r>
            <a:r>
              <a:rPr dirty="0" smtClean="0" sz="2800" spc="-25" b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2800" spc="-10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2800" spc="-10" b="1">
                <a:solidFill>
                  <a:srgbClr val="2B4457"/>
                </a:solidFill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2033" y="4257700"/>
            <a:ext cx="278638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i="1">
                <a:solidFill>
                  <a:srgbClr val="002E4B"/>
                </a:solidFill>
                <a:latin typeface="Arial"/>
                <a:cs typeface="Arial"/>
              </a:rPr>
              <a:t>Pa</a:t>
            </a:r>
            <a:r>
              <a:rPr dirty="0" smtClean="0" sz="1050" spc="-10" i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5" i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ent</a:t>
            </a:r>
            <a:r>
              <a:rPr dirty="0" smtClean="0" sz="1050" spc="-25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050" spc="5" i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us</a:t>
            </a:r>
            <a:r>
              <a:rPr dirty="0" smtClean="0" sz="1050" spc="-10" i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dirty="0" smtClean="0" sz="1050" spc="-20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ad</a:t>
            </a:r>
            <a:r>
              <a:rPr dirty="0" smtClean="0" sz="1050" spc="5" i="1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us</a:t>
            </a:r>
            <a:r>
              <a:rPr dirty="0" smtClean="0" sz="1050" spc="-10" i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ed</a:t>
            </a:r>
            <a:r>
              <a:rPr dirty="0" smtClean="0" sz="1050" spc="-15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050" spc="5" i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050" spc="-5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10" i="1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LW</a:t>
            </a:r>
            <a:r>
              <a:rPr dirty="0" smtClean="0" sz="1050" spc="-45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050" spc="-30" i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050" spc="-10" i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hodo</a:t>
            </a:r>
            <a:r>
              <a:rPr dirty="0" smtClean="0" sz="1050" spc="5" i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050" spc="0" i="1">
                <a:solidFill>
                  <a:srgbClr val="002E4B"/>
                </a:solidFill>
                <a:latin typeface="Arial"/>
                <a:cs typeface="Arial"/>
              </a:rPr>
              <a:t>ogy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36500" y="995846"/>
          <a:ext cx="8339328" cy="32263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/>
                <a:gridCol w="1380743"/>
                <a:gridCol w="1380744"/>
                <a:gridCol w="3200399"/>
              </a:tblGrid>
              <a:tr h="749809"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2E4B"/>
                      </a:solidFill>
                      <a:prstDash val="solid"/>
                    </a:lnR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 marR="283845" indent="25400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HR</a:t>
                      </a:r>
                      <a:r>
                        <a:rPr dirty="0" smtClean="0" sz="160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95%</a:t>
                      </a:r>
                      <a:r>
                        <a:rPr dirty="0" smtClean="0" sz="1600" spc="2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CI]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600" spc="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8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2669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cl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dirty="0" smtClean="0" sz="1600" spc="-5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600" spc="0" b="1">
                          <a:solidFill>
                            <a:srgbClr val="20386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</a:tr>
              <a:tr h="1188718">
                <a:tc>
                  <a:txBody>
                    <a:bodyPr/>
                    <a:lstStyle/>
                    <a:p>
                      <a:pPr algn="ctr" marL="314325" marR="307975" indent="0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600" spc="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Endpo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nt: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ma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LCB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baseline="-21164" sz="1575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22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ont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nuous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1.45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[1.28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1.64]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7495" marR="285115" indent="0">
                        <a:lnSpc>
                          <a:spcPct val="100000"/>
                        </a:lnSpc>
                      </a:pP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ma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LCBI</a:t>
                      </a:r>
                      <a:r>
                        <a:rPr dirty="0" smtClean="0" baseline="-21164" sz="1575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22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NC-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MACE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T w="12700">
                      <a:solidFill>
                        <a:srgbClr val="002E4B"/>
                      </a:solidFill>
                      <a:prstDash val="solid"/>
                    </a:lnT>
                    <a:lnB w="12700">
                      <a:solidFill>
                        <a:srgbClr val="002E4B"/>
                      </a:solidFill>
                      <a:prstDash val="solid"/>
                    </a:lnB>
                  </a:tcPr>
                </a:tc>
              </a:tr>
              <a:tr h="1287779">
                <a:tc>
                  <a:txBody>
                    <a:bodyPr/>
                    <a:lstStyle/>
                    <a:p>
                      <a:pPr marL="373380" marR="241300" indent="-128270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onda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Endpo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nt: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ma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LCBI</a:t>
                      </a:r>
                      <a:r>
                        <a:rPr dirty="0" smtClean="0" baseline="-21164" sz="1575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22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&gt;400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4.</a:t>
                      </a:r>
                      <a:r>
                        <a:rPr dirty="0" smtClean="0" sz="1600" spc="-12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[2.3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7.34]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R w="12700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002E4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16205" marR="123189" indent="-190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600" spc="-8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ona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600" spc="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egment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ma</a:t>
                      </a:r>
                      <a:r>
                        <a:rPr dirty="0" smtClean="0" sz="16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LCBI</a:t>
                      </a:r>
                      <a:r>
                        <a:rPr dirty="0" smtClean="0" baseline="-21164" sz="1575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baseline="-21164" sz="1575" spc="-7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-21164" sz="1575" spc="22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eater</a:t>
                      </a:r>
                      <a:r>
                        <a:rPr dirty="0" smtClean="0" sz="1600" spc="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400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at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600" spc="-12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1%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gher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mtClean="0" sz="16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mtClean="0" sz="16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NC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dirty="0" smtClean="0" sz="16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6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2E4B"/>
                      </a:solidFill>
                      <a:prstDash val="solid"/>
                    </a:lnL>
                    <a:lnT w="12700">
                      <a:solidFill>
                        <a:srgbClr val="002E4B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" y="736854"/>
            <a:ext cx="9143238" cy="0"/>
          </a:xfrm>
          <a:custGeom>
            <a:avLst/>
            <a:gdLst/>
            <a:ahLst/>
            <a:cxnLst/>
            <a:rect l="l" t="t" r="r" b="b"/>
            <a:pathLst>
              <a:path w="9143238" h="0">
                <a:moveTo>
                  <a:pt x="0" y="0"/>
                </a:moveTo>
                <a:lnTo>
                  <a:pt x="9143238" y="0"/>
                </a:lnTo>
              </a:path>
            </a:pathLst>
          </a:custGeom>
          <a:ln w="3810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961388" y="826008"/>
            <a:ext cx="5239129" cy="3848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905000" y="777240"/>
            <a:ext cx="5341933" cy="39136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933955" y="777240"/>
            <a:ext cx="5314135" cy="3922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59460">
              <a:lnSpc>
                <a:spcPct val="100000"/>
              </a:lnSpc>
            </a:pPr>
            <a:r>
              <a:rPr dirty="0" smtClean="0" sz="3200" b="1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q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3200" spc="-2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3200" spc="-3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NC-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3200" spc="0" b="1">
                <a:solidFill>
                  <a:srgbClr val="203864"/>
                </a:solidFill>
                <a:latin typeface="Arial"/>
                <a:cs typeface="Arial"/>
              </a:rPr>
              <a:t>ACE</a:t>
            </a:r>
            <a:r>
              <a:rPr dirty="0" smtClean="0" sz="3200" spc="-1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3200" spc="-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3200" spc="-10" b="1">
                <a:solidFill>
                  <a:srgbClr val="203864"/>
                </a:solidFill>
                <a:latin typeface="Arial"/>
                <a:cs typeface="Arial"/>
              </a:rPr>
              <a:t>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91818" y="1111735"/>
            <a:ext cx="1141095" cy="585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baseline="-21604" sz="1350" spc="7">
                <a:solidFill>
                  <a:srgbClr val="002E4B"/>
                </a:solidFill>
                <a:latin typeface="Arial"/>
                <a:cs typeface="Arial"/>
              </a:rPr>
              <a:t>log</a:t>
            </a:r>
            <a:r>
              <a:rPr dirty="0" smtClean="0" baseline="-21604" sz="1350" spc="7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baseline="-21604" sz="1350" spc="15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dirty="0" smtClean="0" baseline="-21604" sz="1350" spc="3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&lt;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 marL="608330">
              <a:lnSpc>
                <a:spcPct val="100000"/>
              </a:lnSpc>
            </a:pPr>
            <a:r>
              <a:rPr dirty="0" smtClean="0" sz="1800" spc="-10" b="1">
                <a:solidFill>
                  <a:srgbClr val="ED1C00"/>
                </a:solidFill>
                <a:latin typeface="Arial"/>
                <a:cs typeface="Arial"/>
              </a:rPr>
              <a:t>3</a:t>
            </a:r>
            <a:r>
              <a:rPr dirty="0" smtClean="0" sz="1800" spc="0" b="1">
                <a:solidFill>
                  <a:srgbClr val="ED1C00"/>
                </a:solidFill>
                <a:latin typeface="Arial"/>
                <a:cs typeface="Arial"/>
              </a:rPr>
              <a:t>.</a:t>
            </a:r>
            <a:r>
              <a:rPr dirty="0" smtClean="0" sz="1800" spc="-10" b="1">
                <a:solidFill>
                  <a:srgbClr val="ED1C00"/>
                </a:solidFill>
                <a:latin typeface="Arial"/>
                <a:cs typeface="Arial"/>
              </a:rPr>
              <a:t>7%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65868" y="3057542"/>
            <a:ext cx="54483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 b="1">
                <a:solidFill>
                  <a:srgbClr val="0000B3"/>
                </a:solidFill>
                <a:latin typeface="Arial"/>
                <a:cs typeface="Arial"/>
              </a:rPr>
              <a:t>0</a:t>
            </a:r>
            <a:r>
              <a:rPr dirty="0" smtClean="0" sz="1800" spc="0" b="1">
                <a:solidFill>
                  <a:srgbClr val="0000B3"/>
                </a:solidFill>
                <a:latin typeface="Arial"/>
                <a:cs typeface="Arial"/>
              </a:rPr>
              <a:t>.</a:t>
            </a:r>
            <a:r>
              <a:rPr dirty="0" smtClean="0" sz="1800" spc="-10" b="1">
                <a:solidFill>
                  <a:srgbClr val="0000B3"/>
                </a:solidFill>
                <a:latin typeface="Arial"/>
                <a:cs typeface="Arial"/>
              </a:rPr>
              <a:t>8%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3716" y="1258035"/>
            <a:ext cx="224790" cy="274193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Cu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5" b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400" spc="15" b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45" b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30" b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5" b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3335">
              <a:lnSpc>
                <a:spcPct val="100000"/>
              </a:lnSpc>
              <a:tabLst>
                <a:tab pos="3284220" algn="l"/>
                <a:tab pos="9156065" algn="l"/>
              </a:tabLst>
            </a:pPr>
            <a:r>
              <a:rPr dirty="0" smtClean="0" sz="3600" b="1" u="heavy">
                <a:solidFill>
                  <a:srgbClr val="2B4457"/>
                </a:solidFill>
                <a:latin typeface="Arial"/>
                <a:cs typeface="Arial"/>
              </a:rPr>
              <a:t> 	</a:t>
            </a:r>
            <a:r>
              <a:rPr dirty="0" smtClean="0" sz="3600" b="1" u="heavy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sc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res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 	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03490"/>
            <a:ext cx="7518400" cy="2529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9875" marR="12700" indent="-257810">
              <a:lnSpc>
                <a:spcPts val="2160"/>
              </a:lnSpc>
              <a:buClr>
                <a:srgbClr val="002E4B"/>
              </a:buClr>
              <a:buSzPct val="108333"/>
              <a:buFont typeface="Arial"/>
              <a:buChar char="•"/>
              <a:tabLst>
                <a:tab pos="269875" algn="l"/>
              </a:tabLst>
            </a:pP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ry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boa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s: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bbo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tt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r,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gen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,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st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800" spc="1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c,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ed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on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c,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ano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,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-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,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d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et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8"/>
              </a:spcBef>
              <a:buClr>
                <a:srgbClr val="002E4B"/>
              </a:buClr>
              <a:buFont typeface="Arial"/>
              <a:buChar char="•"/>
            </a:pPr>
            <a:endParaRPr sz="600"/>
          </a:p>
          <a:p>
            <a:pPr marL="269875" marR="454025" indent="-257810">
              <a:lnSpc>
                <a:spcPts val="2160"/>
              </a:lnSpc>
              <a:buClr>
                <a:srgbClr val="002E4B"/>
              </a:buClr>
              <a:buSzPct val="108333"/>
              <a:buFont typeface="Arial"/>
              <a:buChar char="•"/>
              <a:tabLst>
                <a:tab pos="269875" algn="l"/>
              </a:tabLst>
            </a:pP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t: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bbo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tt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r,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gen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,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rs,</a:t>
            </a:r>
            <a:r>
              <a:rPr dirty="0" smtClean="0" sz="1800" spc="3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on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k,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st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on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c,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ed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on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c,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ano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8"/>
              </a:spcBef>
              <a:buClr>
                <a:srgbClr val="002E4B"/>
              </a:buClr>
              <a:buFont typeface="Arial"/>
              <a:buChar char="•"/>
            </a:pPr>
            <a:endParaRPr sz="600"/>
          </a:p>
          <a:p>
            <a:pPr marL="269875" marR="353695" indent="-257810">
              <a:lnSpc>
                <a:spcPts val="2160"/>
              </a:lnSpc>
              <a:buClr>
                <a:srgbClr val="002E4B"/>
              </a:buClr>
              <a:buSzPct val="108333"/>
              <a:buFont typeface="Arial"/>
              <a:buChar char="•"/>
              <a:tabLst>
                <a:tab pos="269875" algn="l"/>
              </a:tabLst>
            </a:pPr>
            <a:r>
              <a:rPr dirty="0" smtClean="0" sz="1800">
                <a:solidFill>
                  <a:srgbClr val="2B4457"/>
                </a:solidFill>
                <a:latin typeface="Arial"/>
                <a:cs typeface="Arial"/>
              </a:rPr>
              <a:t>Gr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uppo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rt: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bbo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tt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r,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str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Z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ene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,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rs,</a:t>
            </a:r>
            <a:r>
              <a:rPr dirty="0" smtClean="0" sz="1800" spc="3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on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k,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st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c,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si</a:t>
            </a:r>
            <a:endParaRPr sz="18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425"/>
              </a:spcBef>
              <a:buClr>
                <a:srgbClr val="002E4B"/>
              </a:buClr>
              <a:buSzPct val="108333"/>
              <a:buFont typeface="Arial"/>
              <a:buChar char="•"/>
              <a:tabLst>
                <a:tab pos="269875" algn="l"/>
              </a:tabLst>
            </a:pP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pea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k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bu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eau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: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str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Z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ene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,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si</a:t>
            </a:r>
            <a:endParaRPr sz="18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465"/>
              </a:spcBef>
              <a:buClr>
                <a:srgbClr val="002E4B"/>
              </a:buClr>
              <a:buSzPct val="108333"/>
              <a:buFont typeface="Arial"/>
              <a:buChar char="•"/>
              <a:tabLst>
                <a:tab pos="269875" algn="l"/>
              </a:tabLst>
            </a:pP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qu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800" spc="-25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:</a:t>
            </a:r>
            <a:r>
              <a:rPr dirty="0" smtClean="0" sz="1800" spc="3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ed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,</a:t>
            </a:r>
            <a:r>
              <a:rPr dirty="0" smtClean="0" sz="1800" spc="3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OM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ed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,</a:t>
            </a:r>
            <a:r>
              <a:rPr dirty="0" smtClean="0" sz="1800" spc="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-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800" spc="1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,</a:t>
            </a:r>
            <a:r>
              <a:rPr dirty="0" smtClean="0" sz="18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8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B4457"/>
                </a:solidFill>
                <a:latin typeface="Arial"/>
                <a:cs typeface="Arial"/>
              </a:rPr>
              <a:t>et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23920" algn="l"/>
                <a:tab pos="9155430" algn="l"/>
              </a:tabLst>
            </a:pPr>
            <a:r>
              <a:rPr dirty="0" smtClean="0" sz="4000" spc="-15" b="1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4000" spc="-15" b="1" u="heavy">
                <a:solidFill>
                  <a:srgbClr val="2B4457"/>
                </a:solidFill>
                <a:latin typeface="Arial"/>
                <a:cs typeface="Arial"/>
              </a:rPr>
              <a:t>	</a:t>
            </a:r>
            <a:r>
              <a:rPr dirty="0" smtClean="0" sz="4000" spc="-30" b="1" u="heavy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4000" spc="-35" b="1" u="heavy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4000" spc="-40" b="1" u="heavy">
                <a:solidFill>
                  <a:srgbClr val="2B4457"/>
                </a:solidFill>
                <a:latin typeface="Arial"/>
                <a:cs typeface="Arial"/>
              </a:rPr>
              <a:t>mm</a:t>
            </a:r>
            <a:r>
              <a:rPr dirty="0" smtClean="0" sz="4000" spc="-30" b="1" u="heavy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4000" spc="-15" b="1" u="heavy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4000" spc="-25" b="1" u="heavy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4000" spc="-15" b="1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4000" spc="-15" b="1" u="heavy">
                <a:solidFill>
                  <a:srgbClr val="2B4457"/>
                </a:solidFill>
                <a:latin typeface="Arial"/>
                <a:cs typeface="Arial"/>
              </a:rPr>
              <a:t>	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4918" y="883466"/>
            <a:ext cx="8161655" cy="3563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P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ud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y 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bo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ts 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-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ry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endpo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ts:</a:t>
            </a:r>
            <a:endParaRPr sz="18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495"/>
              </a:spcBef>
              <a:buClr>
                <a:srgbClr val="002E4B"/>
              </a:buClr>
              <a:buSzPct val="108333"/>
              <a:buFont typeface="Arial"/>
              <a:buChar char="•"/>
              <a:tabLst>
                <a:tab pos="269875" algn="l"/>
              </a:tabLst>
            </a:pP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ab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-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25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8"/>
              </a:spcBef>
              <a:buClr>
                <a:srgbClr val="002E4B"/>
              </a:buClr>
              <a:buFont typeface="Arial"/>
              <a:buChar char="•"/>
            </a:pPr>
            <a:endParaRPr sz="600"/>
          </a:p>
          <a:p>
            <a:pPr lvl="1" marL="570230" marR="12700" indent="-215265">
              <a:lnSpc>
                <a:spcPct val="100000"/>
              </a:lnSpc>
              <a:buClr>
                <a:srgbClr val="002E4B"/>
              </a:buClr>
              <a:buSzPct val="69444"/>
              <a:buFont typeface="Wingdings 2"/>
              <a:buChar char=""/>
              <a:tabLst>
                <a:tab pos="570230" algn="l"/>
              </a:tabLst>
            </a:pP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ad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j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stm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t,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sk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15">
                <a:solidFill>
                  <a:srgbClr val="203864"/>
                </a:solidFill>
                <a:latin typeface="Arial"/>
                <a:cs typeface="Arial"/>
              </a:rPr>
              <a:t>x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800" spc="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non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-c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4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24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18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%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ghe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th</a:t>
            </a:r>
            <a:r>
              <a:rPr dirty="0" smtClean="0" sz="1800" spc="4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10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un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se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15">
                <a:solidFill>
                  <a:srgbClr val="203864"/>
                </a:solidFill>
                <a:latin typeface="Arial"/>
                <a:cs typeface="Arial"/>
              </a:rPr>
              <a:t>x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4</a:t>
            </a:r>
            <a:r>
              <a:rPr dirty="0" smtClean="0" baseline="-20833" sz="1800" spc="7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endParaRPr baseline="-20833" sz="1800">
              <a:latin typeface="Arial"/>
              <a:cs typeface="Arial"/>
            </a:endParaRPr>
          </a:p>
          <a:p>
            <a:pPr lvl="1">
              <a:lnSpc>
                <a:spcPts val="600"/>
              </a:lnSpc>
              <a:spcBef>
                <a:spcPts val="48"/>
              </a:spcBef>
              <a:buClr>
                <a:srgbClr val="002E4B"/>
              </a:buClr>
              <a:buFont typeface="Wingdings 2"/>
              <a:buChar char=""/>
            </a:pPr>
            <a:endParaRPr sz="600"/>
          </a:p>
          <a:p>
            <a:pPr lvl="1" marL="570230" marR="194945" indent="-215265">
              <a:lnSpc>
                <a:spcPct val="100000"/>
              </a:lnSpc>
              <a:buClr>
                <a:srgbClr val="002E4B"/>
              </a:buClr>
              <a:buSzPct val="69444"/>
              <a:buFont typeface="Wingdings 2"/>
              <a:buChar char=""/>
              <a:tabLst>
                <a:tab pos="570230" algn="l"/>
              </a:tabLst>
            </a:pP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25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,</a:t>
            </a:r>
            <a:r>
              <a:rPr dirty="0" smtClean="0" sz="1800" spc="4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th</a:t>
            </a:r>
            <a:r>
              <a:rPr dirty="0" smtClean="0" sz="1800" spc="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15">
                <a:solidFill>
                  <a:srgbClr val="203864"/>
                </a:solidFill>
                <a:latin typeface="Arial"/>
                <a:cs typeface="Arial"/>
              </a:rPr>
              <a:t>x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4</a:t>
            </a:r>
            <a:r>
              <a:rPr dirty="0" smtClean="0" baseline="-20833" sz="1800" spc="7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m </a:t>
            </a:r>
            <a:r>
              <a:rPr dirty="0" smtClean="0" baseline="-20833" sz="1800" spc="-232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 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40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87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%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gher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sk 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th</a:t>
            </a:r>
            <a:r>
              <a:rPr dirty="0" smtClean="0" sz="1800" spc="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ss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40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15">
                <a:solidFill>
                  <a:srgbClr val="203864"/>
                </a:solidFill>
                <a:latin typeface="Arial"/>
                <a:cs typeface="Arial"/>
              </a:rPr>
              <a:t>x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4</a:t>
            </a:r>
            <a:r>
              <a:rPr dirty="0" smtClean="0" baseline="-20833" sz="1800" spc="7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endParaRPr baseline="-20833" sz="18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495"/>
              </a:spcBef>
              <a:buClr>
                <a:srgbClr val="002E4B"/>
              </a:buClr>
              <a:buSzPct val="108333"/>
              <a:buFont typeface="Arial"/>
              <a:buChar char="•"/>
              <a:tabLst>
                <a:tab pos="269875" algn="l"/>
              </a:tabLst>
            </a:pP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ab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aque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-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3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25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8"/>
              </a:spcBef>
              <a:buClr>
                <a:srgbClr val="002E4B"/>
              </a:buClr>
              <a:buFont typeface="Arial"/>
              <a:buChar char="•"/>
            </a:pPr>
            <a:endParaRPr sz="600"/>
          </a:p>
          <a:p>
            <a:pPr lvl="1" marL="570230" marR="265430" indent="-215265">
              <a:lnSpc>
                <a:spcPct val="100000"/>
              </a:lnSpc>
              <a:buClr>
                <a:srgbClr val="002E4B"/>
              </a:buClr>
              <a:buSzPct val="69444"/>
              <a:buFont typeface="Wingdings 2"/>
              <a:buChar char=""/>
              <a:tabLst>
                <a:tab pos="570230" algn="l"/>
              </a:tabLst>
            </a:pP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sk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15">
                <a:solidFill>
                  <a:srgbClr val="203864"/>
                </a:solidFill>
                <a:latin typeface="Arial"/>
                <a:cs typeface="Arial"/>
              </a:rPr>
              <a:t>x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800" spc="4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ona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ry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eg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4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2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4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45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%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ghe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th</a:t>
            </a:r>
            <a:r>
              <a:rPr dirty="0" smtClean="0" sz="1800" spc="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ch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10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un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se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15">
                <a:solidFill>
                  <a:srgbClr val="203864"/>
                </a:solidFill>
                <a:latin typeface="Arial"/>
                <a:cs typeface="Arial"/>
              </a:rPr>
              <a:t>x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4</a:t>
            </a:r>
            <a:r>
              <a:rPr dirty="0" smtClean="0" baseline="-20833" sz="1800" spc="7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endParaRPr baseline="-20833" sz="1800">
              <a:latin typeface="Arial"/>
              <a:cs typeface="Arial"/>
            </a:endParaRPr>
          </a:p>
          <a:p>
            <a:pPr lvl="1">
              <a:lnSpc>
                <a:spcPts val="600"/>
              </a:lnSpc>
              <a:spcBef>
                <a:spcPts val="48"/>
              </a:spcBef>
              <a:buClr>
                <a:srgbClr val="002E4B"/>
              </a:buClr>
              <a:buFont typeface="Wingdings 2"/>
              <a:buChar char=""/>
            </a:pPr>
            <a:endParaRPr sz="600"/>
          </a:p>
          <a:p>
            <a:pPr lvl="1" marL="570230" marR="269875" indent="-215265">
              <a:lnSpc>
                <a:spcPct val="100000"/>
              </a:lnSpc>
              <a:buClr>
                <a:srgbClr val="002E4B"/>
              </a:buClr>
              <a:buSzPct val="69444"/>
              <a:buFont typeface="Wingdings 2"/>
              <a:buChar char=""/>
              <a:tabLst>
                <a:tab pos="570230" algn="l"/>
              </a:tabLst>
            </a:pP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25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,</a:t>
            </a:r>
            <a:r>
              <a:rPr dirty="0" smtClean="0" sz="1800" spc="4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ona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ry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eg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th</a:t>
            </a:r>
            <a:r>
              <a:rPr dirty="0" smtClean="0" sz="1800" spc="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15">
                <a:solidFill>
                  <a:srgbClr val="203864"/>
                </a:solidFill>
                <a:latin typeface="Arial"/>
                <a:cs typeface="Arial"/>
              </a:rPr>
              <a:t>x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4</a:t>
            </a:r>
            <a:r>
              <a:rPr dirty="0" smtClean="0" baseline="-20833" sz="1800" spc="7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m </a:t>
            </a:r>
            <a:r>
              <a:rPr dirty="0" smtClean="0" baseline="-20833" sz="1800" spc="-232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 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40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411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%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ghe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sk 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eg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th</a:t>
            </a:r>
            <a:r>
              <a:rPr dirty="0" smtClean="0" sz="1800" spc="4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ss 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40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0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15">
                <a:solidFill>
                  <a:srgbClr val="203864"/>
                </a:solidFill>
                <a:latin typeface="Arial"/>
                <a:cs typeface="Arial"/>
              </a:rPr>
              <a:t>x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4</a:t>
            </a:r>
            <a:r>
              <a:rPr dirty="0" smtClean="0" baseline="-20833" sz="1800" spc="7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baseline="-20833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endParaRPr baseline="-20833"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" y="736854"/>
            <a:ext cx="9143238" cy="0"/>
          </a:xfrm>
          <a:custGeom>
            <a:avLst/>
            <a:gdLst/>
            <a:ahLst/>
            <a:cxnLst/>
            <a:rect l="l" t="t" r="r" b="b"/>
            <a:pathLst>
              <a:path w="9143238" h="0">
                <a:moveTo>
                  <a:pt x="0" y="0"/>
                </a:moveTo>
                <a:lnTo>
                  <a:pt x="9143238" y="0"/>
                </a:lnTo>
              </a:path>
            </a:pathLst>
          </a:custGeom>
          <a:ln w="3810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362325">
              <a:lnSpc>
                <a:spcPct val="100000"/>
              </a:lnSpc>
            </a:pPr>
            <a:r>
              <a:rPr dirty="0" smtClean="0" sz="3200" b="1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3200" spc="-5" b="1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3200" spc="-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200" spc="-10" b="1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3200" spc="-5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200" spc="-5" b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3200" spc="-10" b="1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3200" spc="-5" b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200" spc="-5" b="1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3200" spc="-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200" spc="0" b="1">
                <a:solidFill>
                  <a:srgbClr val="2B4457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69875" marR="175895" indent="-257810">
              <a:lnSpc>
                <a:spcPts val="2160"/>
              </a:lnSpc>
              <a:buClr>
                <a:srgbClr val="002E4B"/>
              </a:buClr>
              <a:buSzPct val="108333"/>
              <a:buFont typeface="Arial"/>
              <a:buChar char="•"/>
              <a:tabLst>
                <a:tab pos="269875" algn="l"/>
              </a:tabLst>
            </a:pPr>
            <a:r>
              <a:rPr dirty="0" smtClean="0" sz="1800">
                <a:solidFill>
                  <a:srgbClr val="203864"/>
                </a:solidFill>
                <a:latin typeface="Arial"/>
                <a:cs typeface="Arial"/>
              </a:rPr>
              <a:t>In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ab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ts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to</a:t>
            </a:r>
            <a:r>
              <a:rPr dirty="0" smtClean="0" sz="18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th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ss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and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re</a:t>
            </a:r>
            <a:r>
              <a:rPr dirty="0" smtClean="0" sz="1800" spc="4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 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ed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800" spc="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y 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de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s,</a:t>
            </a:r>
            <a:r>
              <a:rPr dirty="0" smtClean="0" sz="1800" spc="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nea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9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%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15">
                <a:solidFill>
                  <a:srgbClr val="203864"/>
                </a:solidFill>
                <a:latin typeface="Arial"/>
                <a:cs typeface="Arial"/>
              </a:rPr>
              <a:t>x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6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ub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equent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non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-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ts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4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2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4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7"/>
              </a:spcBef>
              <a:buClr>
                <a:srgbClr val="002E4B"/>
              </a:buClr>
              <a:buFont typeface="Arial"/>
              <a:buChar char="•"/>
            </a:pPr>
            <a:endParaRPr sz="600"/>
          </a:p>
          <a:p>
            <a:pPr marL="269875" marR="379730" indent="-257810">
              <a:lnSpc>
                <a:spcPts val="2160"/>
              </a:lnSpc>
              <a:buClr>
                <a:srgbClr val="002E4B"/>
              </a:buClr>
              <a:buSzPct val="108333"/>
              <a:buFont typeface="Arial"/>
              <a:buChar char="•"/>
              <a:tabLst>
                <a:tab pos="269875" algn="l"/>
              </a:tabLst>
            </a:pPr>
            <a:r>
              <a:rPr dirty="0" smtClean="0" sz="180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-v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 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y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rf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to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ss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den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fy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 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ab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ts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ab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aque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8"/>
              </a:spcBef>
              <a:buClr>
                <a:srgbClr val="002E4B"/>
              </a:buClr>
              <a:buFont typeface="Arial"/>
              <a:buChar char="•"/>
            </a:pPr>
            <a:endParaRPr sz="600"/>
          </a:p>
          <a:p>
            <a:pPr marL="269875" marR="12700" indent="-257810">
              <a:lnSpc>
                <a:spcPts val="2160"/>
              </a:lnSpc>
              <a:buClr>
                <a:srgbClr val="002E4B"/>
              </a:buClr>
              <a:buSzPct val="108333"/>
              <a:buFont typeface="Arial"/>
              <a:buChar char="•"/>
              <a:tabLst>
                <a:tab pos="269875" algn="l"/>
              </a:tabLst>
            </a:pPr>
            <a:r>
              <a:rPr dirty="0" smtClean="0" sz="180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ag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non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-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ob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str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ve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ona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ry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 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b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 a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l to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den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fy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bo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ts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non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-c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sk f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ts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hou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de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u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se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ts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unde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go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z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4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th</a:t>
            </a:r>
            <a:r>
              <a:rPr dirty="0" smtClean="0" sz="1800" spc="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ss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I.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7"/>
              </a:spcBef>
              <a:buClr>
                <a:srgbClr val="002E4B"/>
              </a:buClr>
              <a:buFont typeface="Arial"/>
              <a:buChar char="•"/>
            </a:pPr>
            <a:endParaRPr sz="600"/>
          </a:p>
          <a:p>
            <a:pPr marL="269875" marR="405765" indent="-257810">
              <a:lnSpc>
                <a:spcPts val="2160"/>
              </a:lnSpc>
              <a:buClr>
                <a:srgbClr val="002E4B"/>
              </a:buClr>
              <a:buSzPct val="108333"/>
              <a:buFont typeface="Arial"/>
              <a:buChar char="•"/>
              <a:tabLst>
                <a:tab pos="269875" algn="l"/>
              </a:tabLst>
            </a:pP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ud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se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-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de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ap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hou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ondu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ct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to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add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ss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sk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800" spc="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he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se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pa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ts</a:t>
            </a:r>
            <a:r>
              <a:rPr dirty="0" smtClean="0" sz="1800" spc="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an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rt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8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8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203864"/>
                </a:solidFill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3335">
              <a:lnSpc>
                <a:spcPct val="100000"/>
              </a:lnSpc>
              <a:tabLst>
                <a:tab pos="2369820" algn="l"/>
                <a:tab pos="9156065" algn="l"/>
              </a:tabLst>
            </a:pPr>
            <a:r>
              <a:rPr dirty="0" smtClean="0" sz="3600" b="1" u="heavy">
                <a:solidFill>
                  <a:srgbClr val="2B4457"/>
                </a:solidFill>
                <a:latin typeface="Arial"/>
                <a:cs typeface="Arial"/>
              </a:rPr>
              <a:t> 	</a:t>
            </a:r>
            <a:r>
              <a:rPr dirty="0" smtClean="0" sz="3600" b="1" u="heavy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cal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met</a:t>
            </a:r>
            <a:r>
              <a:rPr dirty="0" smtClean="0" sz="3600" spc="-10" b="1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Need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 	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439" y="934964"/>
            <a:ext cx="8202295" cy="3414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9875" marR="561340" indent="-257810">
              <a:lnSpc>
                <a:spcPts val="2400"/>
              </a:lnSpc>
              <a:buClr>
                <a:srgbClr val="002E4B"/>
              </a:buClr>
              <a:buSzPct val="110000"/>
              <a:buFont typeface="Arial"/>
              <a:buChar char="•"/>
              <a:tabLst>
                <a:tab pos="269875" algn="l"/>
              </a:tabLst>
            </a:pP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000" spc="-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op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al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ed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al</a:t>
            </a:r>
            <a:r>
              <a:rPr dirty="0" smtClean="0" sz="2000" spc="-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herapy</a:t>
            </a:r>
            <a:r>
              <a:rPr dirty="0" smtClean="0" sz="2000" spc="-3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and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k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od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ons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ra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eg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,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oronary</a:t>
            </a:r>
            <a:r>
              <a:rPr dirty="0" smtClean="0" sz="2000" spc="-5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on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nue</a:t>
            </a:r>
            <a:r>
              <a:rPr dirty="0" smtClean="0" sz="2000" spc="-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ur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9"/>
              </a:spcBef>
              <a:buClr>
                <a:srgbClr val="002E4B"/>
              </a:buClr>
              <a:buFont typeface="Arial"/>
              <a:buChar char="•"/>
            </a:pPr>
            <a:endParaRPr sz="700"/>
          </a:p>
          <a:p>
            <a:pPr marL="269875" marR="168910" indent="-257810">
              <a:lnSpc>
                <a:spcPts val="2400"/>
              </a:lnSpc>
              <a:buClr>
                <a:srgbClr val="002E4B"/>
              </a:buClr>
              <a:buSzPct val="110000"/>
              <a:buFont typeface="Arial"/>
              <a:buChar char="•"/>
              <a:tabLst>
                <a:tab pos="269875" algn="l"/>
              </a:tabLst>
            </a:pP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any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nd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dua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s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an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apparen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2000" spc="-3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ad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er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000" spc="-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k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or</a:t>
            </a:r>
            <a:r>
              <a:rPr dirty="0" smtClean="0" sz="2000" spc="-4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pro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re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 a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9"/>
              </a:spcBef>
              <a:buClr>
                <a:srgbClr val="002E4B"/>
              </a:buClr>
              <a:buFont typeface="Arial"/>
              <a:buChar char="•"/>
            </a:pPr>
            <a:endParaRPr sz="700"/>
          </a:p>
          <a:p>
            <a:pPr marL="269875" marR="312420" indent="-257810">
              <a:lnSpc>
                <a:spcPts val="2400"/>
              </a:lnSpc>
              <a:buClr>
                <a:srgbClr val="002E4B"/>
              </a:buClr>
              <a:buSzPct val="110000"/>
              <a:buFont typeface="Arial"/>
              <a:buChar char="•"/>
              <a:tabLst>
                <a:tab pos="269875" algn="l"/>
              </a:tabLst>
            </a:pP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he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que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-3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or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de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ng</a:t>
            </a:r>
            <a:r>
              <a:rPr dirty="0" smtClean="0" sz="2000" spc="-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pa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at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k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or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ondary</a:t>
            </a:r>
            <a:r>
              <a:rPr dirty="0" smtClean="0" sz="2000" spc="-5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ard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ar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 e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ent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(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ard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ac</a:t>
            </a:r>
            <a:r>
              <a:rPr dirty="0" smtClean="0" sz="2000" spc="-3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dea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h,</a:t>
            </a:r>
            <a:r>
              <a:rPr dirty="0" smtClean="0" sz="2000" spc="-3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and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)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s a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gh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pr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or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9"/>
              </a:spcBef>
              <a:buClr>
                <a:srgbClr val="002E4B"/>
              </a:buClr>
              <a:buFont typeface="Arial"/>
              <a:buChar char="•"/>
            </a:pPr>
            <a:endParaRPr sz="700"/>
          </a:p>
          <a:p>
            <a:pPr marL="269875" marR="871855" indent="-257810">
              <a:lnSpc>
                <a:spcPts val="2400"/>
              </a:lnSpc>
              <a:buClr>
                <a:srgbClr val="002E4B"/>
              </a:buClr>
              <a:buSzPct val="110000"/>
              <a:buFont typeface="Arial"/>
              <a:buChar char="•"/>
              <a:tabLst>
                <a:tab pos="269875" algn="l"/>
              </a:tabLst>
            </a:pP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he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un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et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need</a:t>
            </a:r>
            <a:r>
              <a:rPr dirty="0" smtClean="0" sz="2000" spc="-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he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ra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ar</a:t>
            </a:r>
            <a:r>
              <a:rPr dirty="0" smtClean="0" sz="2000" spc="-4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ag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ng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or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s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or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hodo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ogy</a:t>
            </a:r>
            <a:r>
              <a:rPr dirty="0" smtClean="0" sz="2000" spc="-3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den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 i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 i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2000" spc="-5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 i="1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2000" spc="-5" i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5" i="1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2000" spc="0" i="1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2000" spc="-15" i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nerab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pa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en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and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aques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9"/>
              </a:spcBef>
              <a:buClr>
                <a:srgbClr val="002E4B"/>
              </a:buClr>
              <a:buFont typeface="Arial"/>
              <a:buChar char="•"/>
            </a:pPr>
            <a:endParaRPr sz="700"/>
          </a:p>
          <a:p>
            <a:pPr marL="269875" marR="12700" indent="-257810">
              <a:lnSpc>
                <a:spcPts val="2400"/>
              </a:lnSpc>
              <a:buClr>
                <a:srgbClr val="002E4B"/>
              </a:buClr>
              <a:buSzPct val="110000"/>
              <a:buFont typeface="Arial"/>
              <a:buChar char="•"/>
              <a:tabLst>
                <a:tab pos="269875" algn="l"/>
              </a:tabLst>
            </a:pPr>
            <a:r>
              <a:rPr dirty="0" smtClean="0" sz="200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aque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ed</a:t>
            </a:r>
            <a:r>
              <a:rPr dirty="0" smtClean="0" sz="2000" spc="-4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2000" spc="-1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&amp;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and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an</a:t>
            </a:r>
            <a:r>
              <a:rPr dirty="0" smtClean="0" sz="2000" spc="-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be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de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ed</a:t>
            </a:r>
            <a:r>
              <a:rPr dirty="0" smtClean="0" sz="2000" spc="-4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by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ear</a:t>
            </a:r>
            <a:r>
              <a:rPr dirty="0" smtClean="0" sz="2000" spc="-2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2000" spc="-1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rared</a:t>
            </a:r>
            <a:r>
              <a:rPr dirty="0" smtClean="0" sz="2000" spc="-4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pe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ro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2000" spc="-15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py</a:t>
            </a:r>
            <a:r>
              <a:rPr dirty="0" smtClean="0" sz="2000" spc="-5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(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2000" spc="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2000" spc="-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203864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" y="736854"/>
            <a:ext cx="9143238" cy="0"/>
          </a:xfrm>
          <a:custGeom>
            <a:avLst/>
            <a:gdLst/>
            <a:ahLst/>
            <a:cxnLst/>
            <a:rect l="l" t="t" r="r" b="b"/>
            <a:pathLst>
              <a:path w="9143238" h="0">
                <a:moveTo>
                  <a:pt x="0" y="0"/>
                </a:moveTo>
                <a:lnTo>
                  <a:pt x="9143238" y="0"/>
                </a:lnTo>
              </a:path>
            </a:pathLst>
          </a:custGeom>
          <a:ln w="3810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994909" y="1360169"/>
            <a:ext cx="220332" cy="1469174"/>
          </a:xfrm>
          <a:custGeom>
            <a:avLst/>
            <a:gdLst/>
            <a:ahLst/>
            <a:cxnLst/>
            <a:rect l="l" t="t" r="r" b="b"/>
            <a:pathLst>
              <a:path w="220332" h="1469174">
                <a:moveTo>
                  <a:pt x="0" y="0"/>
                </a:moveTo>
                <a:lnTo>
                  <a:pt x="0" y="1152588"/>
                </a:lnTo>
                <a:lnTo>
                  <a:pt x="220332" y="1152588"/>
                </a:lnTo>
                <a:lnTo>
                  <a:pt x="220332" y="1469174"/>
                </a:lnTo>
              </a:path>
            </a:pathLst>
          </a:custGeom>
          <a:ln w="22860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177140" y="281664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929637" y="1360169"/>
            <a:ext cx="421944" cy="1469174"/>
          </a:xfrm>
          <a:custGeom>
            <a:avLst/>
            <a:gdLst/>
            <a:ahLst/>
            <a:cxnLst/>
            <a:rect l="l" t="t" r="r" b="b"/>
            <a:pathLst>
              <a:path w="421944" h="1469174">
                <a:moveTo>
                  <a:pt x="421944" y="0"/>
                </a:moveTo>
                <a:lnTo>
                  <a:pt x="421944" y="1152588"/>
                </a:lnTo>
                <a:lnTo>
                  <a:pt x="0" y="1152588"/>
                </a:lnTo>
                <a:lnTo>
                  <a:pt x="0" y="1469174"/>
                </a:lnTo>
              </a:path>
            </a:pathLst>
          </a:custGeom>
          <a:ln w="22860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891536" y="281664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582417" y="1428750"/>
            <a:ext cx="1280160" cy="1399539"/>
          </a:xfrm>
          <a:custGeom>
            <a:avLst/>
            <a:gdLst/>
            <a:ahLst/>
            <a:cxnLst/>
            <a:rect l="l" t="t" r="r" b="b"/>
            <a:pathLst>
              <a:path w="1280160" h="1399539">
                <a:moveTo>
                  <a:pt x="1280160" y="0"/>
                </a:moveTo>
                <a:lnTo>
                  <a:pt x="1280160" y="993228"/>
                </a:lnTo>
                <a:lnTo>
                  <a:pt x="0" y="993228"/>
                </a:lnTo>
                <a:lnTo>
                  <a:pt x="0" y="1399540"/>
                </a:lnTo>
              </a:path>
            </a:pathLst>
          </a:custGeom>
          <a:ln w="22860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544321" y="281559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245864" y="2073400"/>
            <a:ext cx="701916" cy="754799"/>
          </a:xfrm>
          <a:custGeom>
            <a:avLst/>
            <a:gdLst/>
            <a:ahLst/>
            <a:cxnLst/>
            <a:rect l="l" t="t" r="r" b="b"/>
            <a:pathLst>
              <a:path w="701916" h="754799">
                <a:moveTo>
                  <a:pt x="701916" y="0"/>
                </a:moveTo>
                <a:lnTo>
                  <a:pt x="701916" y="361848"/>
                </a:lnTo>
                <a:lnTo>
                  <a:pt x="0" y="361848"/>
                </a:lnTo>
                <a:lnTo>
                  <a:pt x="0" y="754799"/>
                </a:lnTo>
              </a:path>
            </a:pathLst>
          </a:custGeom>
          <a:ln w="22860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207773" y="281550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776095">
              <a:lnSpc>
                <a:spcPct val="100000"/>
              </a:lnSpc>
            </a:pPr>
            <a:r>
              <a:rPr dirty="0" smtClean="0" sz="3600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600" spc="5" b="1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H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st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olog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3600" spc="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lid</a:t>
            </a:r>
            <a:r>
              <a:rPr dirty="0" smtClean="0" sz="3600" spc="0" b="1">
                <a:solidFill>
                  <a:srgbClr val="2B4457"/>
                </a:solidFill>
                <a:latin typeface="Arial"/>
                <a:cs typeface="Arial"/>
              </a:rPr>
              <a:t>at</a:t>
            </a:r>
            <a:r>
              <a:rPr dirty="0" smtClean="0" sz="3600" spc="-5" b="1">
                <a:solidFill>
                  <a:srgbClr val="2B4457"/>
                </a:solidFill>
                <a:latin typeface="Arial"/>
                <a:cs typeface="Arial"/>
              </a:rPr>
              <a:t>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4631" y="1325880"/>
            <a:ext cx="4849710" cy="918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682896" y="1085110"/>
            <a:ext cx="6115050" cy="3554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96004" marR="146050" indent="-114300">
              <a:lnSpc>
                <a:spcPts val="1440"/>
              </a:lnSpc>
              <a:buClr>
                <a:srgbClr val="002E4B"/>
              </a:buClr>
              <a:buSzPct val="108333"/>
              <a:buFont typeface="Arial"/>
              <a:buChar char="•"/>
              <a:tabLst>
                <a:tab pos="3596004" algn="l"/>
              </a:tabLst>
            </a:pP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os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pe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200" spc="-15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200" spc="-4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-15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200" spc="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200" spc="-1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200" spc="-5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of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the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 che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og</a:t>
            </a:r>
            <a:r>
              <a:rPr dirty="0" smtClean="0" sz="1200" spc="-2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200" spc="-4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to</a:t>
            </a:r>
            <a:r>
              <a:rPr dirty="0" smtClean="0" sz="1200" spc="-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assess</a:t>
            </a:r>
            <a:r>
              <a:rPr dirty="0" smtClean="0" sz="1200" spc="-5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200" spc="-2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 bet</a:t>
            </a:r>
            <a:r>
              <a:rPr dirty="0" smtClean="0" sz="1200" spc="-15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200" spc="-4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200" spc="-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and</a:t>
            </a:r>
            <a:r>
              <a:rPr dirty="0" smtClean="0" sz="1200" spc="-4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sto</a:t>
            </a:r>
            <a:r>
              <a:rPr dirty="0" smtClean="0" sz="1200" spc="-1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200" spc="-5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1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or</a:t>
            </a:r>
            <a:r>
              <a:rPr dirty="0" smtClean="0" sz="1200" spc="-4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the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 det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200" spc="-5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of</a:t>
            </a:r>
            <a:r>
              <a:rPr dirty="0" smtClean="0" sz="1200" spc="-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200" spc="-5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200" spc="-3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co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 p</a:t>
            </a:r>
            <a:r>
              <a:rPr dirty="0" smtClean="0" sz="12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200" spc="-10">
                <a:solidFill>
                  <a:srgbClr val="203864"/>
                </a:solidFill>
                <a:latin typeface="Arial"/>
                <a:cs typeface="Arial"/>
              </a:rPr>
              <a:t>qu</a:t>
            </a:r>
            <a:r>
              <a:rPr dirty="0" smtClean="0" sz="1200" spc="-2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92"/>
              </a:spcBef>
            </a:pPr>
            <a:endParaRPr sz="1300"/>
          </a:p>
          <a:p>
            <a:pPr marL="3596004" marR="12700" indent="-114300">
              <a:lnSpc>
                <a:spcPct val="100000"/>
              </a:lnSpc>
              <a:buClr>
                <a:srgbClr val="2B4457"/>
              </a:buClr>
              <a:buFont typeface="Arial"/>
              <a:buChar char="•"/>
              <a:tabLst>
                <a:tab pos="3596004" algn="l"/>
              </a:tabLst>
            </a:pP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-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de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Bu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 Ind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x</a:t>
            </a:r>
            <a:r>
              <a:rPr dirty="0" smtClean="0" sz="1200" spc="-5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(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BI)</a:t>
            </a:r>
            <a:r>
              <a:rPr dirty="0" smtClean="0" sz="1200" spc="-4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ate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as</a:t>
            </a:r>
            <a:r>
              <a:rPr dirty="0" smtClean="0" sz="1200" spc="-2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q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ua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 su</a:t>
            </a:r>
            <a:r>
              <a:rPr dirty="0" smtClean="0" sz="1200" spc="5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1200" spc="-5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5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et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ri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200" spc="-5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of</a:t>
            </a:r>
            <a:r>
              <a:rPr dirty="0" smtClean="0" sz="12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che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og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am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0"/>
              </a:spcBef>
              <a:buClr>
                <a:srgbClr val="2B4457"/>
              </a:buClr>
              <a:buFont typeface="Arial"/>
              <a:buChar char="•"/>
            </a:pPr>
            <a:endParaRPr sz="1400"/>
          </a:p>
          <a:p>
            <a:pPr marL="3596004" marR="48895" indent="-114300">
              <a:lnSpc>
                <a:spcPct val="100000"/>
              </a:lnSpc>
              <a:buClr>
                <a:srgbClr val="2B4457"/>
              </a:buClr>
              <a:buFont typeface="Arial"/>
              <a:buChar char="•"/>
              <a:tabLst>
                <a:tab pos="3596004" algn="l"/>
              </a:tabLst>
            </a:pP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he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og</a:t>
            </a:r>
            <a:r>
              <a:rPr dirty="0" smtClean="0" sz="1200" spc="-2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200" spc="-4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and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BI</a:t>
            </a:r>
            <a:r>
              <a:rPr dirty="0" smtClean="0" sz="1200" spc="-3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g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en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ate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by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 s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stem</a:t>
            </a:r>
            <a:r>
              <a:rPr dirty="0" smtClean="0" sz="1200" spc="-3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ob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j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1200" spc="-3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and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aut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200" spc="-2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-100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,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w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th</a:t>
            </a:r>
            <a:r>
              <a:rPr dirty="0" smtClean="0" sz="12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tt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to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no</a:t>
            </a:r>
            <a:r>
              <a:rPr dirty="0" smtClean="0" sz="1200" spc="-3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np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10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om</a:t>
            </a:r>
            <a:r>
              <a:rPr dirty="0" smtClean="0" sz="1200" spc="-4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user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0"/>
              </a:spcBef>
              <a:buClr>
                <a:srgbClr val="2B4457"/>
              </a:buClr>
              <a:buFont typeface="Arial"/>
              <a:buChar char="•"/>
            </a:pPr>
            <a:endParaRPr sz="1400"/>
          </a:p>
          <a:p>
            <a:pPr marL="3596004" marR="146685" indent="-114300">
              <a:lnSpc>
                <a:spcPct val="100000"/>
              </a:lnSpc>
              <a:buClr>
                <a:srgbClr val="2B4457"/>
              </a:buClr>
              <a:buFont typeface="Arial"/>
              <a:buChar char="•"/>
              <a:tabLst>
                <a:tab pos="3596004" algn="l"/>
              </a:tabLst>
            </a:pP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he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og</a:t>
            </a:r>
            <a:r>
              <a:rPr dirty="0" smtClean="0" sz="1200" spc="-2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200" spc="-4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and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BI</a:t>
            </a:r>
            <a:r>
              <a:rPr dirty="0" smtClean="0" sz="1200" spc="-3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x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ab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by</a:t>
            </a:r>
            <a:r>
              <a:rPr dirty="0" smtClean="0" sz="1200" spc="-2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200" spc="-8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10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or</a:t>
            </a:r>
            <a:r>
              <a:rPr dirty="0" smtClean="0" sz="1200" spc="-4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det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200" spc="-1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-10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2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of</a:t>
            </a:r>
            <a:r>
              <a:rPr dirty="0" smtClean="0" sz="12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200" spc="0">
                <a:solidFill>
                  <a:srgbClr val="2B4457"/>
                </a:solidFill>
                <a:latin typeface="Arial"/>
                <a:cs typeface="Arial"/>
              </a:rPr>
              <a:t> co</a:t>
            </a:r>
            <a:r>
              <a:rPr dirty="0" smtClean="0" sz="1200" spc="-5">
                <a:solidFill>
                  <a:srgbClr val="2B4457"/>
                </a:solidFill>
                <a:latin typeface="Arial"/>
                <a:cs typeface="Arial"/>
              </a:rPr>
              <a:t>re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81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baseline="27777" sz="900" spc="-15">
                <a:solidFill>
                  <a:srgbClr val="002E4B"/>
                </a:solidFill>
                <a:latin typeface="Arial"/>
                <a:cs typeface="Arial"/>
              </a:rPr>
              <a:t>*</a:t>
            </a:r>
            <a:r>
              <a:rPr dirty="0" smtClean="0" sz="9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dapted</a:t>
            </a:r>
            <a:r>
              <a:rPr dirty="0" smtClean="0" sz="9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from</a:t>
            </a:r>
            <a:r>
              <a:rPr dirty="0" smtClean="0" sz="9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-5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ardner</a:t>
            </a:r>
            <a:r>
              <a:rPr dirty="0" smtClean="0" sz="9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-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9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et</a:t>
            </a:r>
            <a:r>
              <a:rPr dirty="0" smtClean="0" sz="900" spc="-10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al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9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5" i="1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900" spc="-5" i="1">
                <a:solidFill>
                  <a:srgbClr val="002E4B"/>
                </a:solidFill>
                <a:latin typeface="Arial"/>
                <a:cs typeface="Arial"/>
              </a:rPr>
              <a:t>AC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C </a:t>
            </a:r>
            <a:r>
              <a:rPr dirty="0" smtClean="0" sz="900" spc="-5" i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ard</a:t>
            </a:r>
            <a:r>
              <a:rPr dirty="0" smtClean="0" sz="900" spc="-10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900" spc="-10" i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, 2008</a:t>
            </a:r>
            <a:r>
              <a:rPr dirty="0" smtClean="0" sz="9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ep</a:t>
            </a:r>
            <a:r>
              <a:rPr dirty="0" smtClean="0" sz="900" spc="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1(5)</a:t>
            </a:r>
            <a:r>
              <a:rPr dirty="0" smtClean="0" sz="9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638-48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2919" y="2884932"/>
            <a:ext cx="5441174" cy="10372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" y="725424"/>
            <a:ext cx="9143237" cy="0"/>
          </a:xfrm>
          <a:custGeom>
            <a:avLst/>
            <a:gdLst/>
            <a:ahLst/>
            <a:cxnLst/>
            <a:rect l="l" t="t" r="r" b="b"/>
            <a:pathLst>
              <a:path w="9143237" h="0">
                <a:moveTo>
                  <a:pt x="0" y="0"/>
                </a:moveTo>
                <a:lnTo>
                  <a:pt x="9143237" y="0"/>
                </a:lnTo>
              </a:path>
            </a:pathLst>
          </a:custGeom>
          <a:ln w="3810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733044"/>
            <a:ext cx="9144000" cy="4410456"/>
          </a:xfrm>
          <a:custGeom>
            <a:avLst/>
            <a:gdLst/>
            <a:ahLst/>
            <a:cxnLst/>
            <a:rect l="l" t="t" r="r" b="b"/>
            <a:pathLst>
              <a:path w="9144000" h="4410456">
                <a:moveTo>
                  <a:pt x="0" y="4410456"/>
                </a:moveTo>
                <a:lnTo>
                  <a:pt x="9144000" y="4410456"/>
                </a:lnTo>
                <a:lnTo>
                  <a:pt x="9144000" y="0"/>
                </a:lnTo>
                <a:lnTo>
                  <a:pt x="0" y="0"/>
                </a:lnTo>
                <a:lnTo>
                  <a:pt x="0" y="4410456"/>
                </a:lnTo>
                <a:close/>
              </a:path>
            </a:pathLst>
          </a:custGeom>
          <a:solidFill>
            <a:srgbClr val="466F8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47370">
              <a:lnSpc>
                <a:spcPct val="100000"/>
              </a:lnSpc>
            </a:pPr>
            <a:r>
              <a:rPr dirty="0" smtClean="0" sz="2500" spc="-15" b="1">
                <a:solidFill>
                  <a:srgbClr val="2B4457"/>
                </a:solidFill>
                <a:latin typeface="Arial"/>
                <a:cs typeface="Arial"/>
              </a:rPr>
              <a:t>Pri</a:t>
            </a:r>
            <a:r>
              <a:rPr dirty="0" smtClean="0" sz="2500" spc="-25" b="1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2500" spc="-10" b="1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2500" spc="1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2500" spc="-25" b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2500" spc="-25" b="1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2500" spc="-15" b="1">
                <a:solidFill>
                  <a:srgbClr val="2B4457"/>
                </a:solidFill>
                <a:latin typeface="Arial"/>
                <a:cs typeface="Arial"/>
              </a:rPr>
              <a:t>ies:</a:t>
            </a:r>
            <a:r>
              <a:rPr dirty="0" smtClean="0" sz="2500" spc="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2500" spc="-25" b="1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2500" spc="-20" b="1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2500" spc="-20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2500" spc="-15" b="1">
                <a:solidFill>
                  <a:srgbClr val="2B4457"/>
                </a:solidFill>
                <a:latin typeface="Arial"/>
                <a:cs typeface="Arial"/>
              </a:rPr>
              <a:t>Pre</a:t>
            </a:r>
            <a:r>
              <a:rPr dirty="0" smtClean="0" sz="2500" spc="-25" b="1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2500" spc="-15" b="1">
                <a:solidFill>
                  <a:srgbClr val="2B4457"/>
                </a:solidFill>
                <a:latin typeface="Arial"/>
                <a:cs typeface="Arial"/>
              </a:rPr>
              <a:t>ic</a:t>
            </a:r>
            <a:r>
              <a:rPr dirty="0" smtClean="0" sz="2500" spc="-15" b="1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2500" spc="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2B4457"/>
                </a:solidFill>
                <a:latin typeface="Arial"/>
                <a:cs typeface="Arial"/>
              </a:rPr>
              <a:t>Pa</a:t>
            </a:r>
            <a:r>
              <a:rPr dirty="0" smtClean="0" sz="2500" spc="-15" b="1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2B4457"/>
                </a:solidFill>
                <a:latin typeface="Arial"/>
                <a:cs typeface="Arial"/>
              </a:rPr>
              <a:t>ie</a:t>
            </a:r>
            <a:r>
              <a:rPr dirty="0" smtClean="0" sz="2500" spc="-2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2500" spc="-15" b="1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2500" spc="-15" b="1">
                <a:solidFill>
                  <a:srgbClr val="2B4457"/>
                </a:solidFill>
                <a:latin typeface="Arial"/>
                <a:cs typeface="Arial"/>
              </a:rPr>
              <a:t>-</a:t>
            </a:r>
            <a:r>
              <a:rPr dirty="0" smtClean="0" sz="2500" spc="-25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2500" spc="-10" b="1">
                <a:solidFill>
                  <a:srgbClr val="2B4457"/>
                </a:solidFill>
                <a:latin typeface="Arial"/>
                <a:cs typeface="Arial"/>
              </a:rPr>
              <a:t>eve</a:t>
            </a:r>
            <a:r>
              <a:rPr dirty="0" smtClean="0" sz="2500" spc="-10" b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2500" spc="25" b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2500" spc="-25" b="1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2500" spc="-25" b="1">
                <a:solidFill>
                  <a:srgbClr val="2B4457"/>
                </a:solidFill>
                <a:latin typeface="Arial"/>
                <a:cs typeface="Arial"/>
              </a:rPr>
              <a:t>-MACE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8140" y="810768"/>
            <a:ext cx="4053839" cy="2132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10718" y="840486"/>
            <a:ext cx="3948683" cy="2026920"/>
          </a:xfrm>
          <a:custGeom>
            <a:avLst/>
            <a:gdLst/>
            <a:ahLst/>
            <a:cxnLst/>
            <a:rect l="l" t="t" r="r" b="b"/>
            <a:pathLst>
              <a:path w="3948683" h="2026920">
                <a:moveTo>
                  <a:pt x="0" y="0"/>
                </a:moveTo>
                <a:lnTo>
                  <a:pt x="3948683" y="0"/>
                </a:lnTo>
                <a:lnTo>
                  <a:pt x="3948683" y="2026920"/>
                </a:lnTo>
                <a:lnTo>
                  <a:pt x="0" y="2026920"/>
                </a:lnTo>
                <a:lnTo>
                  <a:pt x="0" y="0"/>
                </a:lnTo>
                <a:close/>
              </a:path>
            </a:pathLst>
          </a:custGeom>
          <a:solidFill>
            <a:srgbClr val="DEE8F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10718" y="840486"/>
            <a:ext cx="3948683" cy="2026920"/>
          </a:xfrm>
          <a:custGeom>
            <a:avLst/>
            <a:gdLst/>
            <a:ahLst/>
            <a:cxnLst/>
            <a:rect l="l" t="t" r="r" b="b"/>
            <a:pathLst>
              <a:path w="3948683" h="2026920">
                <a:moveTo>
                  <a:pt x="0" y="0"/>
                </a:moveTo>
                <a:lnTo>
                  <a:pt x="3948683" y="0"/>
                </a:lnTo>
                <a:lnTo>
                  <a:pt x="3948683" y="2026920"/>
                </a:lnTo>
                <a:lnTo>
                  <a:pt x="0" y="2026920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02919" y="914400"/>
            <a:ext cx="2194560" cy="1188720"/>
          </a:xfrm>
          <a:custGeom>
            <a:avLst/>
            <a:gdLst/>
            <a:ahLst/>
            <a:cxnLst/>
            <a:rect l="l" t="t" r="r" b="b"/>
            <a:pathLst>
              <a:path w="2194560" h="1188720">
                <a:moveTo>
                  <a:pt x="0" y="0"/>
                </a:moveTo>
                <a:lnTo>
                  <a:pt x="2194560" y="0"/>
                </a:lnTo>
                <a:lnTo>
                  <a:pt x="2194560" y="1188720"/>
                </a:lnTo>
                <a:lnTo>
                  <a:pt x="0" y="11887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725924" y="2980944"/>
            <a:ext cx="4053839" cy="20253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716779" y="810768"/>
            <a:ext cx="4053839" cy="2132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769358" y="840486"/>
            <a:ext cx="3948684" cy="2026920"/>
          </a:xfrm>
          <a:custGeom>
            <a:avLst/>
            <a:gdLst/>
            <a:ahLst/>
            <a:cxnLst/>
            <a:rect l="l" t="t" r="r" b="b"/>
            <a:pathLst>
              <a:path w="3948684" h="2026920">
                <a:moveTo>
                  <a:pt x="0" y="0"/>
                </a:moveTo>
                <a:lnTo>
                  <a:pt x="3948684" y="0"/>
                </a:lnTo>
                <a:lnTo>
                  <a:pt x="3948684" y="2026920"/>
                </a:lnTo>
                <a:lnTo>
                  <a:pt x="0" y="2026920"/>
                </a:lnTo>
                <a:lnTo>
                  <a:pt x="0" y="0"/>
                </a:lnTo>
                <a:close/>
              </a:path>
            </a:pathLst>
          </a:custGeom>
          <a:solidFill>
            <a:srgbClr val="DEE8F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769358" y="840486"/>
            <a:ext cx="3948684" cy="2026920"/>
          </a:xfrm>
          <a:custGeom>
            <a:avLst/>
            <a:gdLst/>
            <a:ahLst/>
            <a:cxnLst/>
            <a:rect l="l" t="t" r="r" b="b"/>
            <a:pathLst>
              <a:path w="3948684" h="2026920">
                <a:moveTo>
                  <a:pt x="0" y="0"/>
                </a:moveTo>
                <a:lnTo>
                  <a:pt x="3948684" y="0"/>
                </a:lnTo>
                <a:lnTo>
                  <a:pt x="3948684" y="2026920"/>
                </a:lnTo>
                <a:lnTo>
                  <a:pt x="0" y="2026920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67284" y="2980944"/>
            <a:ext cx="4053839" cy="20253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19862" y="3010661"/>
            <a:ext cx="3948684" cy="1920239"/>
          </a:xfrm>
          <a:custGeom>
            <a:avLst/>
            <a:gdLst/>
            <a:ahLst/>
            <a:cxnLst/>
            <a:rect l="l" t="t" r="r" b="b"/>
            <a:pathLst>
              <a:path w="3948684" h="1920239">
                <a:moveTo>
                  <a:pt x="0" y="0"/>
                </a:moveTo>
                <a:lnTo>
                  <a:pt x="3948684" y="0"/>
                </a:lnTo>
                <a:lnTo>
                  <a:pt x="3948684" y="1920239"/>
                </a:lnTo>
                <a:lnTo>
                  <a:pt x="0" y="1920239"/>
                </a:lnTo>
                <a:lnTo>
                  <a:pt x="0" y="0"/>
                </a:lnTo>
                <a:close/>
              </a:path>
            </a:pathLst>
          </a:custGeom>
          <a:solidFill>
            <a:srgbClr val="DEE8F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19862" y="3010661"/>
            <a:ext cx="3948684" cy="1920239"/>
          </a:xfrm>
          <a:custGeom>
            <a:avLst/>
            <a:gdLst/>
            <a:ahLst/>
            <a:cxnLst/>
            <a:rect l="l" t="t" r="r" b="b"/>
            <a:pathLst>
              <a:path w="3948684" h="1920239">
                <a:moveTo>
                  <a:pt x="0" y="0"/>
                </a:moveTo>
                <a:lnTo>
                  <a:pt x="3948684" y="0"/>
                </a:lnTo>
                <a:lnTo>
                  <a:pt x="3948684" y="1920239"/>
                </a:lnTo>
                <a:lnTo>
                  <a:pt x="0" y="1920239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72440" y="891540"/>
            <a:ext cx="2232659" cy="1726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67868" y="886967"/>
            <a:ext cx="2241804" cy="1735836"/>
          </a:xfrm>
          <a:custGeom>
            <a:avLst/>
            <a:gdLst/>
            <a:ahLst/>
            <a:cxnLst/>
            <a:rect l="l" t="t" r="r" b="b"/>
            <a:pathLst>
              <a:path w="2241804" h="1735836">
                <a:moveTo>
                  <a:pt x="0" y="0"/>
                </a:moveTo>
                <a:lnTo>
                  <a:pt x="2241804" y="0"/>
                </a:lnTo>
                <a:lnTo>
                  <a:pt x="2241804" y="1735836"/>
                </a:lnTo>
                <a:lnTo>
                  <a:pt x="0" y="173583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DE25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64119" y="1425690"/>
            <a:ext cx="1170305" cy="651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9539" indent="-117475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9539" algn="l"/>
              </a:tabLst>
            </a:pP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20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3</a:t>
            </a:r>
            <a:r>
              <a:rPr dirty="0" smtClean="0" sz="1400" spc="-20" b="1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 i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ts</a:t>
            </a:r>
            <a:endParaRPr sz="1400">
              <a:latin typeface="Arial"/>
              <a:cs typeface="Arial"/>
            </a:endParaRPr>
          </a:p>
          <a:p>
            <a:pPr marL="129539" indent="-117475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9539" algn="l"/>
              </a:tabLst>
            </a:pP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r 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FU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002E4B"/>
                </a:solidFill>
                <a:latin typeface="Arial"/>
                <a:cs typeface="Arial"/>
              </a:rPr>
              <a:t>•</a:t>
            </a:r>
            <a:r>
              <a:rPr dirty="0" smtClean="0" sz="1400" spc="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HR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4</a:t>
            </a:r>
            <a:r>
              <a:rPr dirty="0" smtClean="0" sz="1400" spc="5" b="1" i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34128" y="891539"/>
            <a:ext cx="2233371" cy="16997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829555" y="886967"/>
            <a:ext cx="2240279" cy="1706880"/>
          </a:xfrm>
          <a:custGeom>
            <a:avLst/>
            <a:gdLst/>
            <a:ahLst/>
            <a:cxnLst/>
            <a:rect l="l" t="t" r="r" b="b"/>
            <a:pathLst>
              <a:path w="2240279" h="1706880">
                <a:moveTo>
                  <a:pt x="0" y="0"/>
                </a:moveTo>
                <a:lnTo>
                  <a:pt x="2240279" y="0"/>
                </a:lnTo>
                <a:lnTo>
                  <a:pt x="2240279" y="1706880"/>
                </a:lnTo>
                <a:lnTo>
                  <a:pt x="0" y="170688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DE25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324856" y="1425690"/>
            <a:ext cx="1170305" cy="651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9539" indent="-117475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9539" algn="l"/>
              </a:tabLst>
            </a:pP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12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400" spc="-20" b="1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 i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ts</a:t>
            </a:r>
            <a:endParaRPr sz="1400">
              <a:latin typeface="Arial"/>
              <a:cs typeface="Arial"/>
            </a:endParaRPr>
          </a:p>
          <a:p>
            <a:pPr marL="129539" indent="-117475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9539" algn="l"/>
              </a:tabLst>
            </a:pP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r 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FU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002E4B"/>
                </a:solidFill>
                <a:latin typeface="Arial"/>
                <a:cs typeface="Arial"/>
              </a:rPr>
              <a:t>•</a:t>
            </a:r>
            <a:r>
              <a:rPr dirty="0" smtClean="0" sz="1400" spc="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HR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dirty="0" smtClean="0" sz="1400" spc="5" b="1" i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87680" y="3054095"/>
            <a:ext cx="2114219" cy="16493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83108" y="3049523"/>
            <a:ext cx="2121408" cy="1655064"/>
          </a:xfrm>
          <a:custGeom>
            <a:avLst/>
            <a:gdLst/>
            <a:ahLst/>
            <a:cxnLst/>
            <a:rect l="l" t="t" r="r" b="b"/>
            <a:pathLst>
              <a:path w="2121408" h="1655064">
                <a:moveTo>
                  <a:pt x="0" y="0"/>
                </a:moveTo>
                <a:lnTo>
                  <a:pt x="2121408" y="0"/>
                </a:lnTo>
                <a:lnTo>
                  <a:pt x="2121408" y="1655064"/>
                </a:lnTo>
                <a:lnTo>
                  <a:pt x="0" y="165506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DE25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864119" y="3544995"/>
            <a:ext cx="1170305" cy="651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9539" indent="-117475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9539" algn="l"/>
              </a:tabLst>
            </a:pP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27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1400" spc="-20" b="1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b="1" i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ts</a:t>
            </a:r>
            <a:endParaRPr sz="1400">
              <a:latin typeface="Arial"/>
              <a:cs typeface="Arial"/>
            </a:endParaRPr>
          </a:p>
          <a:p>
            <a:pPr marL="129539" indent="-117475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9539" algn="l"/>
              </a:tabLst>
            </a:pP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4y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15" b="1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002E4B"/>
                </a:solidFill>
                <a:latin typeface="Arial"/>
                <a:cs typeface="Arial"/>
              </a:rPr>
              <a:t>•</a:t>
            </a:r>
            <a:r>
              <a:rPr dirty="0" smtClean="0" sz="1400" spc="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b="1" i="1">
                <a:solidFill>
                  <a:srgbClr val="002E4B"/>
                </a:solidFill>
                <a:latin typeface="Arial"/>
                <a:cs typeface="Arial"/>
              </a:rPr>
              <a:t>HR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=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3</a:t>
            </a:r>
            <a:r>
              <a:rPr dirty="0" smtClean="0" sz="1400" spc="5" b="1" i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-5" b="1" i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dirty="0" smtClean="0" sz="1400" spc="0" b="1" i="1">
                <a:solidFill>
                  <a:srgbClr val="002E4B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834128" y="3040379"/>
            <a:ext cx="2232271" cy="16379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97841" y="2668347"/>
            <a:ext cx="248539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900" spc="5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ra</a:t>
            </a:r>
            <a:r>
              <a:rPr dirty="0" smtClean="0" sz="900" spc="-15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9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ingh</a:t>
            </a:r>
            <a:r>
              <a:rPr dirty="0" smtClean="0" sz="9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-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900" spc="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et</a:t>
            </a:r>
            <a:r>
              <a:rPr dirty="0" smtClean="0" sz="9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al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900" spc="-10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900" spc="-5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-5" i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900" spc="5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-5" i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oll</a:t>
            </a:r>
            <a:r>
              <a:rPr dirty="0" smtClean="0" sz="900" spc="-10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-5" i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ardiol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9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2014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47985" y="2668347"/>
            <a:ext cx="292290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2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adder </a:t>
            </a:r>
            <a:r>
              <a:rPr dirty="0" smtClean="0" sz="900" spc="-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900" spc="-5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, et</a:t>
            </a:r>
            <a:r>
              <a:rPr dirty="0" smtClean="0" sz="9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al. </a:t>
            </a:r>
            <a:r>
              <a:rPr dirty="0" smtClean="0" sz="9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Eur </a:t>
            </a:r>
            <a:r>
              <a:rPr dirty="0" smtClean="0" sz="900" spc="-5" i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eart</a:t>
            </a:r>
            <a:r>
              <a:rPr dirty="0" smtClean="0" sz="900" spc="-10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900" spc="-5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-5" i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ardio</a:t>
            </a:r>
            <a:r>
              <a:rPr dirty="0" smtClean="0" sz="900" spc="5" i="1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900" spc="5" i="1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-30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900" spc="-10" i="1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aging.</a:t>
            </a:r>
            <a:r>
              <a:rPr dirty="0" smtClean="0" sz="900" spc="-20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2016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7955" y="4736605"/>
            <a:ext cx="2034539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9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huur</a:t>
            </a:r>
            <a:r>
              <a:rPr dirty="0" smtClean="0" sz="900" spc="5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dirty="0" smtClean="0" sz="900" spc="-3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AS, et</a:t>
            </a:r>
            <a:r>
              <a:rPr dirty="0" smtClean="0" sz="9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al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900" spc="-10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Eur </a:t>
            </a:r>
            <a:r>
              <a:rPr dirty="0" smtClean="0" sz="900" spc="-5" i="1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eart</a:t>
            </a:r>
            <a:r>
              <a:rPr dirty="0" smtClean="0" sz="900" spc="-10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5" i="1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900" spc="0" i="1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900" spc="-10" i="1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002E4B"/>
                </a:solidFill>
                <a:latin typeface="Arial"/>
                <a:cs typeface="Arial"/>
              </a:rPr>
              <a:t>2017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4768596" y="3000755"/>
          <a:ext cx="3978402" cy="19400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53"/>
                <a:gridCol w="2240279"/>
                <a:gridCol w="1657350"/>
              </a:tblGrid>
              <a:tr h="1669541">
                <a:tc>
                  <a:txBody>
                    <a:bodyPr/>
                    <a:lstStyle/>
                    <a:p>
                      <a:pPr/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FFC000"/>
                      </a:solidFill>
                      <a:prstDash val="solid"/>
                    </a:lnL>
                    <a:lnR w="9144">
                      <a:solidFill>
                        <a:srgbClr val="FDE25E"/>
                      </a:solidFill>
                      <a:prstDash val="solid"/>
                    </a:lnR>
                    <a:lnT w="19812">
                      <a:solidFill>
                        <a:srgbClr val="FFC000"/>
                      </a:solidFill>
                      <a:prstDash val="solid"/>
                    </a:lnT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FDE25E"/>
                      </a:solidFill>
                      <a:prstDash val="solid"/>
                    </a:lnL>
                    <a:lnR w="9144">
                      <a:solidFill>
                        <a:srgbClr val="FDE25E"/>
                      </a:solidFill>
                      <a:prstDash val="solid"/>
                    </a:lnR>
                    <a:lnT w="19812">
                      <a:solidFill>
                        <a:srgbClr val="FFC000"/>
                      </a:solidFill>
                      <a:prstDash val="solid"/>
                    </a:lnT>
                    <a:lnB w="9144">
                      <a:solidFill>
                        <a:srgbClr val="FDE25E"/>
                      </a:solidFill>
                      <a:prstDash val="solid"/>
                    </a:lnB>
                    <a:solidFill>
                      <a:srgbClr val="DEE8FA"/>
                    </a:solidFill>
                  </a:tcPr>
                </a:tc>
                <a:tc>
                  <a:txBody>
                    <a:bodyPr/>
                    <a:lstStyle/>
                    <a:p>
                      <a:pPr marL="380365" indent="-117475">
                        <a:lnSpc>
                          <a:spcPct val="100000"/>
                        </a:lnSpc>
                        <a:buClr>
                          <a:srgbClr val="002E4B"/>
                        </a:buClr>
                        <a:buFont typeface="Arial"/>
                        <a:buChar char="•"/>
                        <a:tabLst>
                          <a:tab pos="380365" algn="l"/>
                        </a:tabLst>
                      </a:pPr>
                      <a:r>
                        <a:rPr dirty="0" smtClean="0" sz="1400" spc="-5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dirty="0" smtClean="0" sz="1400" spc="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400" spc="-2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1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400" spc="-5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400" spc="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400" spc="5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00" spc="-5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400" spc="-1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400" spc="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80365" indent="-117475">
                        <a:lnSpc>
                          <a:spcPct val="100000"/>
                        </a:lnSpc>
                        <a:buClr>
                          <a:srgbClr val="002E4B"/>
                        </a:buClr>
                        <a:buFont typeface="Arial"/>
                        <a:buChar char="•"/>
                        <a:tabLst>
                          <a:tab pos="380365" algn="l"/>
                        </a:tabLst>
                      </a:pPr>
                      <a:r>
                        <a:rPr dirty="0" smtClean="0" sz="1400" spc="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400" spc="-1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5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400" spc="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mtClean="0" sz="1400" spc="-1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FU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dirty="0" smtClean="0" sz="14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mtClean="0" sz="1400" spc="4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-1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400" spc="-1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400" spc="-5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mtClean="0" sz="1400" spc="-5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mtClean="0" sz="1400" spc="5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00" spc="-5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400" spc="0" b="1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FDE25E"/>
                      </a:solidFill>
                      <a:prstDash val="solid"/>
                    </a:lnL>
                    <a:lnR w="19812">
                      <a:solidFill>
                        <a:srgbClr val="FFC000"/>
                      </a:solidFill>
                      <a:prstDash val="solid"/>
                    </a:lnR>
                    <a:lnT w="19812">
                      <a:solidFill>
                        <a:srgbClr val="FFC000"/>
                      </a:solidFill>
                      <a:prstDash val="solid"/>
                    </a:lnT>
                    <a:solidFill>
                      <a:srgbClr val="DEE8FA"/>
                    </a:solidFill>
                  </a:tcPr>
                </a:tc>
              </a:tr>
              <a:tr h="250698">
                <a:tc gridSpan="3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9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anek</a:t>
                      </a:r>
                      <a:r>
                        <a:rPr dirty="0" smtClean="0" sz="900" spc="-2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9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BA, et</a:t>
                      </a:r>
                      <a:r>
                        <a:rPr dirty="0" smtClean="0" sz="9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9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mtClean="0" sz="900" spc="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900" spc="-1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900" spc="-5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900" spc="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ardio</a:t>
                      </a:r>
                      <a:r>
                        <a:rPr dirty="0" smtClean="0" sz="900" spc="5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900" spc="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900" spc="5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900" spc="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900" spc="-3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900" spc="-5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900" spc="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900" spc="5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900" spc="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900" spc="5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900" spc="5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900" spc="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ulari</a:t>
                      </a:r>
                      <a:r>
                        <a:rPr dirty="0" smtClean="0" sz="900" spc="-3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mtClean="0" sz="900" spc="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ation</a:t>
                      </a:r>
                      <a:r>
                        <a:rPr dirty="0" smtClean="0" sz="900" spc="-2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900" spc="-2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900" spc="0" i="1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ed. </a:t>
                      </a:r>
                      <a:r>
                        <a:rPr dirty="0" smtClean="0" sz="9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2017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FFC000"/>
                      </a:solidFill>
                      <a:prstDash val="solid"/>
                    </a:lnL>
                    <a:lnR w="19812">
                      <a:solidFill>
                        <a:srgbClr val="FFC000"/>
                      </a:solidFill>
                      <a:prstDash val="solid"/>
                    </a:lnR>
                    <a:lnB w="19812">
                      <a:solidFill>
                        <a:srgbClr val="FFC000"/>
                      </a:solidFill>
                      <a:prstDash val="solid"/>
                    </a:lnB>
                    <a:solidFill>
                      <a:srgbClr val="DEE8FA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3335">
              <a:lnSpc>
                <a:spcPct val="100000"/>
              </a:lnSpc>
              <a:tabLst>
                <a:tab pos="2929255" algn="l"/>
                <a:tab pos="9156065" algn="l"/>
              </a:tabLst>
            </a:pPr>
            <a:r>
              <a:rPr dirty="0" smtClean="0" sz="3600" b="1" u="heavy">
                <a:solidFill>
                  <a:srgbClr val="2B4457"/>
                </a:solidFill>
                <a:latin typeface="Arial"/>
                <a:cs typeface="Arial"/>
              </a:rPr>
              <a:t> 	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udy</a:t>
            </a:r>
            <a:r>
              <a:rPr dirty="0" smtClean="0" sz="3600" spc="10" b="1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5" b="1" u="heavy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im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 	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9532" y="1291105"/>
            <a:ext cx="8439150" cy="191071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-3810">
              <a:lnSpc>
                <a:spcPct val="130000"/>
              </a:lnSpc>
            </a:pPr>
            <a:r>
              <a:rPr dirty="0" smtClean="0" sz="320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2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200" spc="5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200" spc="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3200" spc="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3200" spc="-2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RS</a:t>
            </a:r>
            <a:r>
              <a:rPr dirty="0" smtClean="0" sz="3200" spc="-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mag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g 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den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200" spc="-10" b="1" i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3200" spc="-10" b="1" i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200" spc="-30" b="1" i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3200" spc="-10" b="1" i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200" spc="-10" b="1" i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ts</a:t>
            </a:r>
            <a:r>
              <a:rPr dirty="0" smtClean="0" sz="3200" spc="-20" b="1" i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an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200" spc="-10" b="1" i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3200" spc="-10" b="1" i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200" spc="-30" b="1" i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200" spc="-10" b="1" i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q</a:t>
            </a:r>
            <a:r>
              <a:rPr dirty="0" smtClean="0" sz="3200" spc="-5" b="1" i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3200" spc="-10" b="1" i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3200" spc="0" b="1" i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du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g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32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24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-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mon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h</a:t>
            </a:r>
            <a:r>
              <a:rPr dirty="0" smtClean="0" sz="32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pe</a:t>
            </a:r>
            <a:r>
              <a:rPr dirty="0" smtClean="0" sz="32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3200" spc="-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3200" spc="-10">
                <a:solidFill>
                  <a:srgbClr val="2B4457"/>
                </a:solidFill>
                <a:latin typeface="Arial"/>
                <a:cs typeface="Arial"/>
              </a:rPr>
              <a:t>od?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3335">
              <a:lnSpc>
                <a:spcPct val="100000"/>
              </a:lnSpc>
              <a:tabLst>
                <a:tab pos="2241550" algn="l"/>
                <a:tab pos="9156065" algn="l"/>
              </a:tabLst>
            </a:pPr>
            <a:r>
              <a:rPr dirty="0" smtClean="0" sz="3600" b="1" u="heavy">
                <a:solidFill>
                  <a:srgbClr val="2B4457"/>
                </a:solidFill>
                <a:latin typeface="Arial"/>
                <a:cs typeface="Arial"/>
              </a:rPr>
              <a:t> 	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udy</a:t>
            </a:r>
            <a:r>
              <a:rPr dirty="0" smtClean="0" sz="3600" spc="10" b="1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3600" spc="-5" b="1" u="heavy">
                <a:solidFill>
                  <a:srgbClr val="2B4457"/>
                </a:solidFill>
                <a:latin typeface="Arial"/>
                <a:cs typeface="Arial"/>
              </a:rPr>
              <a:t>ndpoin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3600" spc="0" b="1" u="heavy">
                <a:solidFill>
                  <a:srgbClr val="2B4457"/>
                </a:solidFill>
                <a:latin typeface="Arial"/>
                <a:cs typeface="Arial"/>
              </a:rPr>
              <a:t> 	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867" y="1003109"/>
            <a:ext cx="3296285" cy="182498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u="heavy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0" u="heavy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0" u="heavy">
                <a:solidFill>
                  <a:srgbClr val="2B4457"/>
                </a:solidFill>
                <a:latin typeface="Arial"/>
                <a:cs typeface="Arial"/>
              </a:rPr>
              <a:t>-</a:t>
            </a:r>
            <a:r>
              <a:rPr dirty="0" smtClean="0" sz="1400" spc="0" u="heavy">
                <a:solidFill>
                  <a:srgbClr val="2B4457"/>
                </a:solidFill>
                <a:latin typeface="Arial"/>
                <a:cs typeface="Arial"/>
              </a:rPr>
              <a:t>pri</a:t>
            </a:r>
            <a:r>
              <a:rPr dirty="0" smtClean="0" sz="1400" spc="-10" u="heavy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400" spc="0" u="heavy">
                <a:solidFill>
                  <a:srgbClr val="2B4457"/>
                </a:solidFill>
                <a:latin typeface="Arial"/>
                <a:cs typeface="Arial"/>
              </a:rPr>
              <a:t>ary</a:t>
            </a:r>
            <a:r>
              <a:rPr dirty="0" smtClean="0" sz="1400" spc="-40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nd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0" u="heavy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5" u="heavy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0" u="heavy">
                <a:solidFill>
                  <a:srgbClr val="2B4457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 marL="312420">
              <a:lnSpc>
                <a:spcPct val="100000"/>
              </a:lnSpc>
            </a:pPr>
            <a:r>
              <a:rPr dirty="0" smtClean="0" sz="1400" spc="-5" b="1" i="1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400" spc="-10" b="1" i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400" spc="5" b="1" i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-10" b="1" i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-5" b="1" i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5" b="1" i="1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400" spc="-5" b="1" i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10" b="1" i="1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400" spc="5" b="1" i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0" b="1" i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-45" b="1" i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 b="1" i="1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400" spc="-5" b="1" i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0" b="1" i="1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5" b="1" i="1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5" b="1" i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-10" b="1" i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0" b="1" i="1">
                <a:solidFill>
                  <a:srgbClr val="2B4457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 marL="612775">
              <a:lnSpc>
                <a:spcPct val="100000"/>
              </a:lnSpc>
            </a:pP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15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be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w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ee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x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baseline="-21604" sz="1350" spc="15">
                <a:solidFill>
                  <a:srgbClr val="2B4457"/>
                </a:solidFill>
                <a:latin typeface="Arial"/>
                <a:cs typeface="Arial"/>
              </a:rPr>
              <a:t>4</a:t>
            </a:r>
            <a:r>
              <a:rPr dirty="0" smtClean="0" baseline="-21604" sz="1350" spc="30">
                <a:solidFill>
                  <a:srgbClr val="2B4457"/>
                </a:solidFill>
                <a:latin typeface="Arial"/>
                <a:cs typeface="Arial"/>
              </a:rPr>
              <a:t>mm</a:t>
            </a:r>
            <a:endParaRPr baseline="-21604" sz="13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 marL="313055">
              <a:lnSpc>
                <a:spcPct val="100000"/>
              </a:lnSpc>
            </a:pPr>
            <a:r>
              <a:rPr dirty="0" smtClean="0" sz="1400" spc="-5" b="1" i="1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400" spc="-10" b="1" i="1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400" spc="5" b="1" i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-10" b="1" i="1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-5" b="1" i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5" b="1" i="1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400" spc="-5" b="1" i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10" b="1" i="1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400" spc="5" b="1" i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0" b="1" i="1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-45" b="1" i="1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 b="1" i="1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400" spc="5" b="1" i="1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-5" b="1" i="1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10" b="1" i="1">
                <a:solidFill>
                  <a:srgbClr val="2B4457"/>
                </a:solidFill>
                <a:latin typeface="Arial"/>
                <a:cs typeface="Arial"/>
              </a:rPr>
              <a:t>que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 marL="644525" marR="12700" indent="-31750">
              <a:lnSpc>
                <a:spcPct val="100000"/>
              </a:lnSpc>
            </a:pP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15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be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w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ee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x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baseline="-21604" sz="1350" spc="22">
                <a:solidFill>
                  <a:srgbClr val="2B4457"/>
                </a:solidFill>
                <a:latin typeface="Arial"/>
                <a:cs typeface="Arial"/>
              </a:rPr>
              <a:t>4</a:t>
            </a:r>
            <a:r>
              <a:rPr dirty="0" smtClean="0" baseline="-21604" sz="1350" spc="44">
                <a:solidFill>
                  <a:srgbClr val="2B4457"/>
                </a:solidFill>
                <a:latin typeface="Arial"/>
                <a:cs typeface="Arial"/>
              </a:rPr>
              <a:t>mm</a:t>
            </a:r>
            <a:r>
              <a:rPr dirty="0" smtClean="0" baseline="-21604" sz="135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eg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en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K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0" u="heavy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1400" spc="-15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5" u="heavy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da</a:t>
            </a:r>
            <a:r>
              <a:rPr dirty="0" smtClean="0" sz="1400" spc="0" u="heavy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400" spc="0" u="heavy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1400" spc="-40" u="heavy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nd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0" u="heavy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2B4457"/>
                </a:solidFill>
                <a:latin typeface="Arial"/>
                <a:cs typeface="Arial"/>
              </a:rPr>
              <a:t>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15432" y="1557845"/>
            <a:ext cx="50190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2B4457"/>
                </a:solidFill>
                <a:latin typeface="Arial"/>
                <a:cs typeface="Arial"/>
              </a:rPr>
              <a:t>in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ll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ge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400" spc="-3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ri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-3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re</a:t>
            </a:r>
            <a:r>
              <a:rPr dirty="0" smtClean="0" sz="14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pa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1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-l</a:t>
            </a:r>
            <a:r>
              <a:rPr dirty="0" smtClean="0" sz="1400" spc="-15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v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-3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no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n-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ul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rit</a:t>
            </a:r>
            <a:r>
              <a:rPr dirty="0" smtClean="0" sz="1400" spc="-5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E*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15432" y="2112581"/>
            <a:ext cx="50622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2B4457"/>
                </a:solidFill>
                <a:latin typeface="Arial"/>
                <a:cs typeface="Arial"/>
              </a:rPr>
              <a:t>in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eg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en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-2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an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en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400" spc="-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re</a:t>
            </a:r>
            <a:r>
              <a:rPr dirty="0" smtClean="0" sz="14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no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n-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400" spc="-15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it</a:t>
            </a:r>
            <a:r>
              <a:rPr dirty="0" smtClean="0" sz="1400" spc="-4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*</a:t>
            </a:r>
            <a:r>
              <a:rPr dirty="0" smtClean="0" sz="1400" spc="1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in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6324" y="2880677"/>
            <a:ext cx="7717790" cy="687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4450" marR="12700" indent="-32384">
              <a:lnSpc>
                <a:spcPct val="100000"/>
              </a:lnSpc>
            </a:pPr>
            <a:r>
              <a:rPr dirty="0" smtClean="0" sz="140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h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ho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ld</a:t>
            </a:r>
            <a:r>
              <a:rPr dirty="0" smtClean="0" sz="14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400" spc="-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x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B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baseline="-21604" sz="1350" spc="15">
                <a:solidFill>
                  <a:srgbClr val="2B4457"/>
                </a:solidFill>
                <a:latin typeface="Arial"/>
                <a:cs typeface="Arial"/>
              </a:rPr>
              <a:t>4</a:t>
            </a:r>
            <a:r>
              <a:rPr dirty="0" smtClean="0" baseline="-21604" sz="1350" spc="30">
                <a:solidFill>
                  <a:srgbClr val="2B4457"/>
                </a:solidFill>
                <a:latin typeface="Arial"/>
                <a:cs typeface="Arial"/>
              </a:rPr>
              <a:t>mm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&gt;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40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0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w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ill</a:t>
            </a:r>
            <a:r>
              <a:rPr dirty="0" smtClean="0" sz="1400" spc="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de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y</a:t>
            </a:r>
            <a:r>
              <a:rPr dirty="0" smtClean="0" sz="1400" spc="-4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pa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en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an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400" spc="-2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aque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-2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t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ea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d</a:t>
            </a:r>
            <a:r>
              <a:rPr dirty="0" smtClean="0" sz="1400" spc="-4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ri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s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k</a:t>
            </a:r>
            <a:r>
              <a:rPr dirty="0" smtClean="0" sz="1400" spc="-2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f</a:t>
            </a:r>
            <a:r>
              <a:rPr dirty="0" smtClean="0" sz="1400" spc="-15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o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n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-</a:t>
            </a:r>
            <a:r>
              <a:rPr dirty="0" smtClean="0" sz="1400" spc="5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u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l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p</a:t>
            </a:r>
            <a:r>
              <a:rPr dirty="0" smtClean="0" sz="1400" spc="-15">
                <a:solidFill>
                  <a:srgbClr val="2B4457"/>
                </a:solidFill>
                <a:latin typeface="Arial"/>
                <a:cs typeface="Arial"/>
              </a:rPr>
              <a:t>r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it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solidFill>
                  <a:srgbClr val="2B4457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2B4457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2B4457"/>
                </a:solidFill>
                <a:latin typeface="Arial"/>
                <a:cs typeface="Arial"/>
              </a:rPr>
              <a:t>*</a:t>
            </a:r>
            <a:endParaRPr sz="1400">
              <a:latin typeface="Arial"/>
              <a:cs typeface="Arial"/>
            </a:endParaRPr>
          </a:p>
          <a:p>
            <a:pPr marL="794385">
              <a:lnSpc>
                <a:spcPct val="100000"/>
              </a:lnSpc>
              <a:spcBef>
                <a:spcPts val="285"/>
              </a:spcBef>
            </a:pPr>
            <a:r>
              <a:rPr dirty="0" smtClean="0" sz="1400" spc="5" b="1" u="heavy">
                <a:solidFill>
                  <a:srgbClr val="002E4B"/>
                </a:solidFill>
                <a:latin typeface="Arial"/>
                <a:cs typeface="Arial"/>
              </a:rPr>
              <a:t>*</a:t>
            </a:r>
            <a:r>
              <a:rPr dirty="0" smtClean="0" sz="1400" spc="-10" b="1" u="heavy">
                <a:solidFill>
                  <a:srgbClr val="002E4B"/>
                </a:solidFill>
                <a:latin typeface="Arial"/>
                <a:cs typeface="Arial"/>
              </a:rPr>
              <a:t>Non</a:t>
            </a:r>
            <a:r>
              <a:rPr dirty="0" smtClean="0" sz="1400" spc="0" b="1" u="heavy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400" spc="-5" b="1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10" b="1" u="heavy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5" b="1" u="heavy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10" b="1" u="heavy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5" b="1" u="heavy">
                <a:solidFill>
                  <a:srgbClr val="002E4B"/>
                </a:solidFill>
                <a:latin typeface="Arial"/>
                <a:cs typeface="Arial"/>
              </a:rPr>
              <a:t>rit</a:t>
            </a:r>
            <a:r>
              <a:rPr dirty="0" smtClean="0" sz="1400" spc="-50" b="1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15" b="1" u="heavy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45" b="1" u="heavy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b="1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b="1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15" b="1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(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nd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pe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nd</a:t>
            </a:r>
            <a:r>
              <a:rPr dirty="0" smtClean="0" sz="1400" spc="-1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-4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ad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45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-15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nd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2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2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77595" y="3650741"/>
          <a:ext cx="8595360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7339"/>
                <a:gridCol w="97536"/>
                <a:gridCol w="2673096"/>
                <a:gridCol w="214883"/>
                <a:gridCol w="3445002"/>
                <a:gridCol w="544067"/>
              </a:tblGrid>
              <a:tr h="488442">
                <a:tc>
                  <a:txBody>
                    <a:bodyPr/>
                    <a:lstStyle/>
                    <a:p>
                      <a:pPr marL="247650" indent="-172720">
                        <a:lnSpc>
                          <a:spcPct val="100000"/>
                        </a:lnSpc>
                        <a:buClr>
                          <a:srgbClr val="002E4B"/>
                        </a:buClr>
                        <a:buFont typeface="Arial"/>
                        <a:buChar char="•"/>
                        <a:tabLst>
                          <a:tab pos="247650" algn="l"/>
                        </a:tabLst>
                      </a:pP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dirty="0" smtClean="0" sz="1200" spc="-2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47650" indent="-172720">
                        <a:lnSpc>
                          <a:spcPct val="100000"/>
                        </a:lnSpc>
                        <a:buClr>
                          <a:srgbClr val="002E4B"/>
                        </a:buClr>
                        <a:buFont typeface="Arial"/>
                        <a:buChar char="•"/>
                        <a:tabLst>
                          <a:tab pos="247650" algn="l"/>
                        </a:tabLst>
                      </a:pP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dirty="0" smtClean="0" sz="1200" spc="-2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est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956">
                      <a:solidFill>
                        <a:srgbClr val="FFFFFF"/>
                      </a:solidFill>
                      <a:prstDash val="solid"/>
                    </a:lnL>
                    <a:lnR w="28956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956">
                      <a:solidFill>
                        <a:srgbClr val="FFFFFF"/>
                      </a:solidFill>
                      <a:prstDash val="solid"/>
                    </a:lnL>
                    <a:lnR w="28956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indent="-172720">
                        <a:lnSpc>
                          <a:spcPct val="100000"/>
                        </a:lnSpc>
                        <a:buClr>
                          <a:srgbClr val="002E4B"/>
                        </a:buClr>
                        <a:buFont typeface="Arial"/>
                        <a:buChar char="•"/>
                        <a:tabLst>
                          <a:tab pos="150495" algn="l"/>
                        </a:tabLst>
                      </a:pP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2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mtClean="0" sz="12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200" spc="-4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200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oca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mtClean="0" sz="1200" spc="-2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ct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 indent="-172720">
                        <a:lnSpc>
                          <a:spcPct val="100000"/>
                        </a:lnSpc>
                        <a:buClr>
                          <a:srgbClr val="002E4B"/>
                        </a:buClr>
                        <a:buFont typeface="Arial"/>
                        <a:buChar char="•"/>
                        <a:tabLst>
                          <a:tab pos="150495" algn="l"/>
                        </a:tabLst>
                      </a:pP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Acute</a:t>
                      </a:r>
                      <a:r>
                        <a:rPr dirty="0" smtClean="0" sz="1200" spc="-2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ona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200" spc="-2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200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956">
                      <a:solidFill>
                        <a:srgbClr val="FFFFFF"/>
                      </a:solidFill>
                      <a:prstDash val="solid"/>
                    </a:lnL>
                    <a:lnR w="28956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mtClean="0" sz="12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mtClean="0" sz="120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956">
                      <a:solidFill>
                        <a:srgbClr val="FFFFFF"/>
                      </a:solidFill>
                      <a:prstDash val="solid"/>
                    </a:lnL>
                    <a:lnR w="28956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marR="379730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200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ascu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mtClean="0" sz="1200" spc="-3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ABG</a:t>
                      </a:r>
                      <a:r>
                        <a:rPr dirty="0" smtClean="0" sz="12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ehosp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2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dirty="0" smtClean="0" sz="1200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200" spc="-4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mtClean="0" sz="1200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ess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mtClean="0" sz="12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na</a:t>
                      </a:r>
                      <a:r>
                        <a:rPr dirty="0" smtClean="0" sz="1200" spc="-3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1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956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203864"/>
                      </a:solidFill>
                      <a:prstDash val="solid"/>
                    </a:lnR>
                    <a:lnT w="28956">
                      <a:solidFill>
                        <a:srgbClr val="FFFFFF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203864"/>
                      </a:solidFill>
                      <a:prstDash val="solid"/>
                    </a:lnL>
                    <a:lnT w="28956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3162">
                <a:tc gridSpan="3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203864"/>
                      </a:solidFill>
                      <a:prstDash val="solid"/>
                    </a:lnL>
                    <a:lnR w="28956">
                      <a:solidFill>
                        <a:srgbClr val="FFFFFF"/>
                      </a:solidFill>
                      <a:prstDash val="solid"/>
                    </a:lnR>
                    <a:lnB w="12192">
                      <a:solidFill>
                        <a:srgbClr val="20386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20%</a:t>
                      </a:r>
                      <a:r>
                        <a:rPr dirty="0" smtClean="0" sz="12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stenos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200" spc="-2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-1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ess</a:t>
                      </a:r>
                      <a:r>
                        <a:rPr dirty="0" smtClean="0" sz="1200" spc="-5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200" spc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956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203864"/>
                      </a:solidFill>
                      <a:prstDash val="solid"/>
                    </a:lnR>
                    <a:lnB w="28956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192">
                      <a:solidFill>
                        <a:srgbClr val="203864"/>
                      </a:solidFill>
                      <a:prstDash val="solid"/>
                    </a:lnL>
                    <a:lnT w="28956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785872" y="3415284"/>
            <a:ext cx="751331" cy="205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781300" y="3410711"/>
            <a:ext cx="760476" cy="214884"/>
          </a:xfrm>
          <a:custGeom>
            <a:avLst/>
            <a:gdLst/>
            <a:ahLst/>
            <a:cxnLst/>
            <a:rect l="l" t="t" r="r" b="b"/>
            <a:pathLst>
              <a:path w="760476" h="214884">
                <a:moveTo>
                  <a:pt x="0" y="0"/>
                </a:moveTo>
                <a:lnTo>
                  <a:pt x="760476" y="0"/>
                </a:lnTo>
                <a:lnTo>
                  <a:pt x="760476" y="214884"/>
                </a:lnTo>
                <a:lnTo>
                  <a:pt x="0" y="21488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666238" y="1774698"/>
            <a:ext cx="2065019" cy="513588"/>
          </a:xfrm>
          <a:custGeom>
            <a:avLst/>
            <a:gdLst/>
            <a:ahLst/>
            <a:cxnLst/>
            <a:rect l="l" t="t" r="r" b="b"/>
            <a:pathLst>
              <a:path w="2065019" h="513588">
                <a:moveTo>
                  <a:pt x="0" y="0"/>
                </a:moveTo>
                <a:lnTo>
                  <a:pt x="2065019" y="0"/>
                </a:lnTo>
                <a:lnTo>
                  <a:pt x="2065019" y="513588"/>
                </a:lnTo>
                <a:lnTo>
                  <a:pt x="0" y="513588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666238" y="1774698"/>
            <a:ext cx="2065019" cy="513588"/>
          </a:xfrm>
          <a:custGeom>
            <a:avLst/>
            <a:gdLst/>
            <a:ahLst/>
            <a:cxnLst/>
            <a:rect l="l" t="t" r="r" b="b"/>
            <a:pathLst>
              <a:path w="2065019" h="513588">
                <a:moveTo>
                  <a:pt x="0" y="0"/>
                </a:moveTo>
                <a:lnTo>
                  <a:pt x="2065019" y="0"/>
                </a:lnTo>
                <a:lnTo>
                  <a:pt x="2065019" y="513588"/>
                </a:lnTo>
                <a:lnTo>
                  <a:pt x="0" y="51358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142400" y="1838864"/>
            <a:ext cx="1111250" cy="386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85115" marR="12700" indent="-273050">
              <a:lnSpc>
                <a:spcPct val="100000"/>
              </a:lnSpc>
            </a:pP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En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d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nts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 n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=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1563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97985" y="2288285"/>
            <a:ext cx="1777" cy="167716"/>
          </a:xfrm>
          <a:custGeom>
            <a:avLst/>
            <a:gdLst/>
            <a:ahLst/>
            <a:cxnLst/>
            <a:rect l="l" t="t" r="r" b="b"/>
            <a:pathLst>
              <a:path w="1777" h="167716">
                <a:moveTo>
                  <a:pt x="0" y="0"/>
                </a:moveTo>
                <a:lnTo>
                  <a:pt x="1778" y="167716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654507" y="2379333"/>
            <a:ext cx="88900" cy="76669"/>
          </a:xfrm>
          <a:custGeom>
            <a:avLst/>
            <a:gdLst/>
            <a:ahLst/>
            <a:cxnLst/>
            <a:rect l="l" t="t" r="r" b="b"/>
            <a:pathLst>
              <a:path w="88900" h="76669">
                <a:moveTo>
                  <a:pt x="88900" y="0"/>
                </a:moveTo>
                <a:lnTo>
                  <a:pt x="45250" y="76669"/>
                </a:lnTo>
                <a:lnTo>
                  <a:pt x="0" y="939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784341" y="2251710"/>
            <a:ext cx="2043684" cy="515112"/>
          </a:xfrm>
          <a:custGeom>
            <a:avLst/>
            <a:gdLst/>
            <a:ahLst/>
            <a:cxnLst/>
            <a:rect l="l" t="t" r="r" b="b"/>
            <a:pathLst>
              <a:path w="2043684" h="515112">
                <a:moveTo>
                  <a:pt x="0" y="0"/>
                </a:moveTo>
                <a:lnTo>
                  <a:pt x="2043684" y="0"/>
                </a:lnTo>
                <a:lnTo>
                  <a:pt x="2043684" y="515112"/>
                </a:lnTo>
                <a:lnTo>
                  <a:pt x="0" y="51511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784341" y="2251710"/>
            <a:ext cx="2043684" cy="515112"/>
          </a:xfrm>
          <a:custGeom>
            <a:avLst/>
            <a:gdLst/>
            <a:ahLst/>
            <a:cxnLst/>
            <a:rect l="l" t="t" r="r" b="b"/>
            <a:pathLst>
              <a:path w="2043684" h="515112">
                <a:moveTo>
                  <a:pt x="0" y="0"/>
                </a:moveTo>
                <a:lnTo>
                  <a:pt x="2043684" y="0"/>
                </a:lnTo>
                <a:lnTo>
                  <a:pt x="2043684" y="515112"/>
                </a:lnTo>
                <a:lnTo>
                  <a:pt x="0" y="515112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983119" y="2363628"/>
            <a:ext cx="1646555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w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h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y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za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b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v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esse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4347" y="2500788"/>
            <a:ext cx="309245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=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1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63189" y="2475738"/>
            <a:ext cx="2074164" cy="515112"/>
          </a:xfrm>
          <a:custGeom>
            <a:avLst/>
            <a:gdLst/>
            <a:ahLst/>
            <a:cxnLst/>
            <a:rect l="l" t="t" r="r" b="b"/>
            <a:pathLst>
              <a:path w="2074164" h="515112">
                <a:moveTo>
                  <a:pt x="0" y="0"/>
                </a:moveTo>
                <a:lnTo>
                  <a:pt x="2074164" y="0"/>
                </a:lnTo>
                <a:lnTo>
                  <a:pt x="2074164" y="515112"/>
                </a:lnTo>
                <a:lnTo>
                  <a:pt x="0" y="515112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663189" y="2475738"/>
            <a:ext cx="2074164" cy="515112"/>
          </a:xfrm>
          <a:custGeom>
            <a:avLst/>
            <a:gdLst/>
            <a:ahLst/>
            <a:cxnLst/>
            <a:rect l="l" t="t" r="r" b="b"/>
            <a:pathLst>
              <a:path w="2074164" h="515112">
                <a:moveTo>
                  <a:pt x="0" y="0"/>
                </a:moveTo>
                <a:lnTo>
                  <a:pt x="2074164" y="0"/>
                </a:lnTo>
                <a:lnTo>
                  <a:pt x="2074164" y="515112"/>
                </a:lnTo>
                <a:lnTo>
                  <a:pt x="0" y="515112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842441" y="2540539"/>
            <a:ext cx="1496060" cy="386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ts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w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th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v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u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b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e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B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endParaRPr sz="1200">
              <a:latin typeface="Calibri"/>
              <a:cs typeface="Calibri"/>
            </a:endParaRPr>
          </a:p>
          <a:p>
            <a:pPr marL="541020">
              <a:lnSpc>
                <a:spcPct val="100000"/>
              </a:lnSpc>
            </a:pP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*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=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1552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13101" y="2627915"/>
            <a:ext cx="244475" cy="140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b="1">
                <a:solidFill>
                  <a:srgbClr val="203864"/>
                </a:solidFill>
                <a:latin typeface="Calibri"/>
                <a:cs typeface="Calibri"/>
              </a:rPr>
              <a:t>4</a:t>
            </a:r>
            <a:r>
              <a:rPr dirty="0" smtClean="0" sz="800" spc="5" b="1">
                <a:solidFill>
                  <a:srgbClr val="203864"/>
                </a:solidFill>
                <a:latin typeface="Calibri"/>
                <a:cs typeface="Calibri"/>
              </a:rPr>
              <a:t>m</a:t>
            </a:r>
            <a:r>
              <a:rPr dirty="0" smtClean="0" sz="800" spc="0" b="1">
                <a:solidFill>
                  <a:srgbClr val="203864"/>
                </a:solidFill>
                <a:latin typeface="Calibri"/>
                <a:cs typeface="Calibri"/>
              </a:rPr>
              <a:t>m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99545" y="2990850"/>
            <a:ext cx="1231" cy="649046"/>
          </a:xfrm>
          <a:custGeom>
            <a:avLst/>
            <a:gdLst/>
            <a:ahLst/>
            <a:cxnLst/>
            <a:rect l="l" t="t" r="r" b="b"/>
            <a:pathLst>
              <a:path w="1231" h="649046">
                <a:moveTo>
                  <a:pt x="1231" y="0"/>
                </a:moveTo>
                <a:lnTo>
                  <a:pt x="0" y="649046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655237" y="3563608"/>
            <a:ext cx="88900" cy="76276"/>
          </a:xfrm>
          <a:custGeom>
            <a:avLst/>
            <a:gdLst/>
            <a:ahLst/>
            <a:cxnLst/>
            <a:rect l="l" t="t" r="r" b="b"/>
            <a:pathLst>
              <a:path w="88900" h="76276">
                <a:moveTo>
                  <a:pt x="0" y="0"/>
                </a:moveTo>
                <a:lnTo>
                  <a:pt x="44310" y="76276"/>
                </a:lnTo>
                <a:lnTo>
                  <a:pt x="88900" y="165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773673" y="2890266"/>
            <a:ext cx="2057400" cy="513588"/>
          </a:xfrm>
          <a:custGeom>
            <a:avLst/>
            <a:gdLst/>
            <a:ahLst/>
            <a:cxnLst/>
            <a:rect l="l" t="t" r="r" b="b"/>
            <a:pathLst>
              <a:path w="2057400" h="513588">
                <a:moveTo>
                  <a:pt x="0" y="0"/>
                </a:moveTo>
                <a:lnTo>
                  <a:pt x="2057400" y="0"/>
                </a:lnTo>
                <a:lnTo>
                  <a:pt x="2057400" y="513588"/>
                </a:lnTo>
                <a:lnTo>
                  <a:pt x="0" y="513588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773673" y="2890266"/>
            <a:ext cx="2057400" cy="513588"/>
          </a:xfrm>
          <a:custGeom>
            <a:avLst/>
            <a:gdLst/>
            <a:ahLst/>
            <a:cxnLst/>
            <a:rect l="l" t="t" r="r" b="b"/>
            <a:pathLst>
              <a:path w="2057400" h="513588">
                <a:moveTo>
                  <a:pt x="0" y="0"/>
                </a:moveTo>
                <a:lnTo>
                  <a:pt x="2057400" y="0"/>
                </a:lnTo>
                <a:lnTo>
                  <a:pt x="2057400" y="513588"/>
                </a:lnTo>
                <a:lnTo>
                  <a:pt x="0" y="51358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134497" y="3001167"/>
            <a:ext cx="1333500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37185" marR="12700" indent="-325120">
              <a:lnSpc>
                <a:spcPct val="100000"/>
              </a:lnSpc>
            </a:pP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nd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m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z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d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f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w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up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ent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=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2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8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54045" y="4383785"/>
            <a:ext cx="2093976" cy="513588"/>
          </a:xfrm>
          <a:custGeom>
            <a:avLst/>
            <a:gdLst/>
            <a:ahLst/>
            <a:cxnLst/>
            <a:rect l="l" t="t" r="r" b="b"/>
            <a:pathLst>
              <a:path w="2093976" h="513588">
                <a:moveTo>
                  <a:pt x="0" y="0"/>
                </a:moveTo>
                <a:lnTo>
                  <a:pt x="2093976" y="0"/>
                </a:lnTo>
                <a:lnTo>
                  <a:pt x="2093976" y="513587"/>
                </a:lnTo>
                <a:lnTo>
                  <a:pt x="0" y="513587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654045" y="4383785"/>
            <a:ext cx="2093976" cy="513588"/>
          </a:xfrm>
          <a:custGeom>
            <a:avLst/>
            <a:gdLst/>
            <a:ahLst/>
            <a:cxnLst/>
            <a:rect l="l" t="t" r="r" b="b"/>
            <a:pathLst>
              <a:path w="2093976" h="513588">
                <a:moveTo>
                  <a:pt x="0" y="0"/>
                </a:moveTo>
                <a:lnTo>
                  <a:pt x="2093976" y="0"/>
                </a:lnTo>
                <a:lnTo>
                  <a:pt x="2093976" y="513587"/>
                </a:lnTo>
                <a:lnTo>
                  <a:pt x="0" y="513587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109619" y="4448079"/>
            <a:ext cx="1180465" cy="386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5575" marR="12700" indent="-143510">
              <a:lnSpc>
                <a:spcPct val="100000"/>
              </a:lnSpc>
            </a:pPr>
            <a:r>
              <a:rPr dirty="0" smtClean="0" sz="1200" b="1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v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g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fo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llo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w</a:t>
            </a:r>
            <a:r>
              <a:rPr dirty="0" smtClean="0" sz="1200" spc="10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up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 732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0" b="1">
                <a:solidFill>
                  <a:srgbClr val="203864"/>
                </a:solidFill>
                <a:latin typeface="Arial"/>
                <a:cs typeface="Arial"/>
              </a:rPr>
              <a:t>±</a:t>
            </a:r>
            <a:r>
              <a:rPr dirty="0" smtClean="0" sz="1200" spc="-6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27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d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y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99509" y="4155185"/>
            <a:ext cx="1308" cy="208356"/>
          </a:xfrm>
          <a:custGeom>
            <a:avLst/>
            <a:gdLst/>
            <a:ahLst/>
            <a:cxnLst/>
            <a:rect l="l" t="t" r="r" b="b"/>
            <a:pathLst>
              <a:path w="1308" h="208356">
                <a:moveTo>
                  <a:pt x="0" y="0"/>
                </a:moveTo>
                <a:lnTo>
                  <a:pt x="1308" y="208356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655890" y="4287062"/>
            <a:ext cx="88900" cy="76479"/>
          </a:xfrm>
          <a:custGeom>
            <a:avLst/>
            <a:gdLst/>
            <a:ahLst/>
            <a:cxnLst/>
            <a:rect l="l" t="t" r="r" b="b"/>
            <a:pathLst>
              <a:path w="88900" h="76479">
                <a:moveTo>
                  <a:pt x="88900" y="0"/>
                </a:moveTo>
                <a:lnTo>
                  <a:pt x="44919" y="76479"/>
                </a:lnTo>
                <a:lnTo>
                  <a:pt x="0" y="546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880103" y="3422904"/>
            <a:ext cx="771143" cy="1935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875532" y="3418332"/>
            <a:ext cx="780288" cy="202692"/>
          </a:xfrm>
          <a:custGeom>
            <a:avLst/>
            <a:gdLst/>
            <a:ahLst/>
            <a:cxnLst/>
            <a:rect l="l" t="t" r="r" b="b"/>
            <a:pathLst>
              <a:path w="780288" h="202692">
                <a:moveTo>
                  <a:pt x="0" y="0"/>
                </a:moveTo>
                <a:lnTo>
                  <a:pt x="780288" y="0"/>
                </a:lnTo>
                <a:lnTo>
                  <a:pt x="780288" y="202692"/>
                </a:lnTo>
                <a:lnTo>
                  <a:pt x="0" y="20269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037120" y="3019586"/>
            <a:ext cx="911225" cy="151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5" b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800" spc="-5" b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800" spc="-5" b="1">
                <a:solidFill>
                  <a:srgbClr val="203864"/>
                </a:solidFill>
                <a:latin typeface="Arial"/>
                <a:cs typeface="Arial"/>
              </a:rPr>
              <a:t>x</a:t>
            </a:r>
            <a:r>
              <a:rPr dirty="0" smtClean="0" sz="800" spc="0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800" spc="-5" b="1">
                <a:solidFill>
                  <a:srgbClr val="203864"/>
                </a:solidFill>
                <a:latin typeface="Arial"/>
                <a:cs typeface="Arial"/>
              </a:rPr>
              <a:t>CB</a:t>
            </a:r>
            <a:r>
              <a:rPr dirty="0" smtClean="0" sz="800" spc="5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baseline="-22222" sz="750" spc="0" b="1">
                <a:solidFill>
                  <a:srgbClr val="203864"/>
                </a:solidFill>
                <a:latin typeface="Arial"/>
                <a:cs typeface="Arial"/>
              </a:rPr>
              <a:t>4</a:t>
            </a:r>
            <a:r>
              <a:rPr dirty="0" smtClean="0" baseline="-22222" sz="750" spc="44" b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baseline="-22222" sz="750" spc="30" b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baseline="-22222" sz="750" spc="3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baseline="-22222" sz="750" spc="-82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800" spc="0" b="1">
                <a:solidFill>
                  <a:srgbClr val="203864"/>
                </a:solidFill>
                <a:latin typeface="Arial"/>
                <a:cs typeface="Arial"/>
              </a:rPr>
              <a:t>&lt; </a:t>
            </a:r>
            <a:r>
              <a:rPr dirty="0" smtClean="0" sz="800" spc="-5" b="1">
                <a:solidFill>
                  <a:srgbClr val="203864"/>
                </a:solidFill>
                <a:latin typeface="Arial"/>
                <a:cs typeface="Arial"/>
              </a:rPr>
              <a:t>250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89293" y="3141503"/>
            <a:ext cx="120840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2905" marR="12700" indent="-370840">
              <a:lnSpc>
                <a:spcPct val="100000"/>
              </a:lnSpc>
            </a:pP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Rando</a:t>
            </a:r>
            <a:r>
              <a:rPr dirty="0" smtClean="0" sz="800" spc="1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800" spc="0">
                <a:solidFill>
                  <a:srgbClr val="203864"/>
                </a:solidFill>
                <a:latin typeface="Arial"/>
                <a:cs typeface="Arial"/>
              </a:rPr>
              <a:t>ly </a:t>
            </a: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8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800" spc="5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800" spc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gne</a:t>
            </a:r>
            <a:r>
              <a:rPr dirty="0" smtClean="0" sz="800" spc="0">
                <a:solidFill>
                  <a:srgbClr val="203864"/>
                </a:solidFill>
                <a:latin typeface="Arial"/>
                <a:cs typeface="Arial"/>
              </a:rPr>
              <a:t>d </a:t>
            </a: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1</a:t>
            </a:r>
            <a:r>
              <a:rPr dirty="0" smtClean="0" sz="800" spc="0">
                <a:solidFill>
                  <a:srgbClr val="203864"/>
                </a:solidFill>
                <a:latin typeface="Arial"/>
                <a:cs typeface="Arial"/>
              </a:rPr>
              <a:t>:1</a:t>
            </a:r>
            <a:r>
              <a:rPr dirty="0" smtClean="0" sz="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800" spc="0">
                <a:solidFill>
                  <a:srgbClr val="203864"/>
                </a:solidFill>
                <a:latin typeface="Arial"/>
                <a:cs typeface="Arial"/>
              </a:rPr>
              <a:t>to</a:t>
            </a:r>
            <a:r>
              <a:rPr dirty="0" smtClean="0" sz="800" spc="0">
                <a:solidFill>
                  <a:srgbClr val="203864"/>
                </a:solidFill>
                <a:latin typeface="Arial"/>
                <a:cs typeface="Arial"/>
              </a:rPr>
              <a:t> f</a:t>
            </a: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800" spc="0">
                <a:solidFill>
                  <a:srgbClr val="203864"/>
                </a:solidFill>
                <a:latin typeface="Arial"/>
                <a:cs typeface="Arial"/>
              </a:rPr>
              <a:t>ll</a:t>
            </a: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800" spc="0">
                <a:solidFill>
                  <a:srgbClr val="203864"/>
                </a:solidFill>
                <a:latin typeface="Arial"/>
                <a:cs typeface="Arial"/>
              </a:rPr>
              <a:t>w </a:t>
            </a: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up*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647950" y="3659885"/>
            <a:ext cx="2101596" cy="495300"/>
          </a:xfrm>
          <a:custGeom>
            <a:avLst/>
            <a:gdLst/>
            <a:ahLst/>
            <a:cxnLst/>
            <a:rect l="l" t="t" r="r" b="b"/>
            <a:pathLst>
              <a:path w="2101596" h="495300">
                <a:moveTo>
                  <a:pt x="0" y="0"/>
                </a:moveTo>
                <a:lnTo>
                  <a:pt x="2101596" y="0"/>
                </a:lnTo>
                <a:lnTo>
                  <a:pt x="2101596" y="495300"/>
                </a:lnTo>
                <a:lnTo>
                  <a:pt x="0" y="495300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647950" y="3659885"/>
            <a:ext cx="2101596" cy="495300"/>
          </a:xfrm>
          <a:custGeom>
            <a:avLst/>
            <a:gdLst/>
            <a:ahLst/>
            <a:cxnLst/>
            <a:rect l="l" t="t" r="r" b="b"/>
            <a:pathLst>
              <a:path w="2101596" h="495300">
                <a:moveTo>
                  <a:pt x="0" y="0"/>
                </a:moveTo>
                <a:lnTo>
                  <a:pt x="2101596" y="0"/>
                </a:lnTo>
                <a:lnTo>
                  <a:pt x="2101596" y="495300"/>
                </a:lnTo>
                <a:lnTo>
                  <a:pt x="0" y="495300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964840" y="3714654"/>
            <a:ext cx="1465580" cy="386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33045">
              <a:lnSpc>
                <a:spcPct val="100000"/>
              </a:lnSpc>
            </a:pP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nts</a:t>
            </a:r>
            <a:r>
              <a:rPr dirty="0" smtClean="0" sz="1200" spc="-20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=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1271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W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g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m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nts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=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5744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673857" y="1062989"/>
            <a:ext cx="2051304" cy="515112"/>
          </a:xfrm>
          <a:custGeom>
            <a:avLst/>
            <a:gdLst/>
            <a:ahLst/>
            <a:cxnLst/>
            <a:rect l="l" t="t" r="r" b="b"/>
            <a:pathLst>
              <a:path w="2051303" h="515112">
                <a:moveTo>
                  <a:pt x="0" y="0"/>
                </a:moveTo>
                <a:lnTo>
                  <a:pt x="2051304" y="0"/>
                </a:lnTo>
                <a:lnTo>
                  <a:pt x="2051304" y="515112"/>
                </a:lnTo>
                <a:lnTo>
                  <a:pt x="0" y="515112"/>
                </a:lnTo>
                <a:lnTo>
                  <a:pt x="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2673857" y="1062989"/>
            <a:ext cx="2051304" cy="515112"/>
          </a:xfrm>
          <a:custGeom>
            <a:avLst/>
            <a:gdLst/>
            <a:ahLst/>
            <a:cxnLst/>
            <a:rect l="l" t="t" r="r" b="b"/>
            <a:pathLst>
              <a:path w="2051303" h="515112">
                <a:moveTo>
                  <a:pt x="0" y="0"/>
                </a:moveTo>
                <a:lnTo>
                  <a:pt x="2051304" y="0"/>
                </a:lnTo>
                <a:lnTo>
                  <a:pt x="2051304" y="515112"/>
                </a:lnTo>
                <a:lnTo>
                  <a:pt x="0" y="515112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116699" y="1127664"/>
            <a:ext cx="1164590" cy="386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11150" marR="12700" indent="-299085">
              <a:lnSpc>
                <a:spcPct val="100000"/>
              </a:lnSpc>
            </a:pP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d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dirty="0" smtClean="0" sz="1200" spc="-15" b="1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nts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 n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=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5273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698052" y="1578102"/>
            <a:ext cx="647" cy="177241"/>
          </a:xfrm>
          <a:custGeom>
            <a:avLst/>
            <a:gdLst/>
            <a:ahLst/>
            <a:cxnLst/>
            <a:rect l="l" t="t" r="r" b="b"/>
            <a:pathLst>
              <a:path w="647" h="177241">
                <a:moveTo>
                  <a:pt x="647" y="0"/>
                </a:moveTo>
                <a:lnTo>
                  <a:pt x="0" y="177241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653878" y="1678979"/>
            <a:ext cx="88900" cy="76352"/>
          </a:xfrm>
          <a:custGeom>
            <a:avLst/>
            <a:gdLst/>
            <a:ahLst/>
            <a:cxnLst/>
            <a:rect l="l" t="t" r="r" b="b"/>
            <a:pathLst>
              <a:path w="88900" h="76352">
                <a:moveTo>
                  <a:pt x="0" y="0"/>
                </a:moveTo>
                <a:lnTo>
                  <a:pt x="44170" y="76352"/>
                </a:lnTo>
                <a:lnTo>
                  <a:pt x="88900" y="317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778246" y="854202"/>
            <a:ext cx="2045207" cy="1275588"/>
          </a:xfrm>
          <a:custGeom>
            <a:avLst/>
            <a:gdLst/>
            <a:ahLst/>
            <a:cxnLst/>
            <a:rect l="l" t="t" r="r" b="b"/>
            <a:pathLst>
              <a:path w="2045207" h="1275588">
                <a:moveTo>
                  <a:pt x="0" y="0"/>
                </a:moveTo>
                <a:lnTo>
                  <a:pt x="2045207" y="0"/>
                </a:lnTo>
                <a:lnTo>
                  <a:pt x="2045207" y="1275588"/>
                </a:lnTo>
                <a:lnTo>
                  <a:pt x="0" y="1275588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778246" y="854202"/>
            <a:ext cx="2045207" cy="1275588"/>
          </a:xfrm>
          <a:custGeom>
            <a:avLst/>
            <a:gdLst/>
            <a:ahLst/>
            <a:cxnLst/>
            <a:rect l="l" t="t" r="r" b="b"/>
            <a:pathLst>
              <a:path w="2045207" h="1275588">
                <a:moveTo>
                  <a:pt x="0" y="0"/>
                </a:moveTo>
                <a:lnTo>
                  <a:pt x="2045207" y="0"/>
                </a:lnTo>
                <a:lnTo>
                  <a:pt x="2045207" y="1275588"/>
                </a:lnTo>
                <a:lnTo>
                  <a:pt x="0" y="127558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856978" y="934878"/>
            <a:ext cx="1879600" cy="1115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0" b="1" u="heavy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dirty="0" smtClean="0" sz="900" spc="-5" b="1" u="heavy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0" b="1" u="heavy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900" spc="0" b="1" u="heavy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0" b="1" u="heavy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-5" b="1" u="heavy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-5" b="1" u="heavy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15" b="1" u="heavy">
                <a:solidFill>
                  <a:srgbClr val="203864"/>
                </a:solidFill>
                <a:latin typeface="Calibri"/>
                <a:cs typeface="Calibri"/>
              </a:rPr>
              <a:t>F</a:t>
            </a:r>
            <a:r>
              <a:rPr dirty="0" smtClean="0" sz="900" spc="-10" b="1" u="heavy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900" spc="-15" b="1" u="heavy">
                <a:solidFill>
                  <a:srgbClr val="203864"/>
                </a:solidFill>
                <a:latin typeface="Calibri"/>
                <a:cs typeface="Calibri"/>
              </a:rPr>
              <a:t>il</a:t>
            </a:r>
            <a:r>
              <a:rPr dirty="0" smtClean="0" sz="900" spc="-10" b="1" u="heavy">
                <a:solidFill>
                  <a:srgbClr val="203864"/>
                </a:solidFill>
                <a:latin typeface="Calibri"/>
                <a:cs typeface="Calibri"/>
              </a:rPr>
              <a:t>u</a:t>
            </a:r>
            <a:r>
              <a:rPr dirty="0" smtClean="0" sz="900" spc="0" b="1" u="heavy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900" spc="0" b="1" u="heavy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-5" b="1" u="heavy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  <a:p>
            <a:pPr marL="114300" marR="12700">
              <a:lnSpc>
                <a:spcPct val="100000"/>
              </a:lnSpc>
            </a:pP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D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g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y,</a:t>
            </a:r>
            <a:r>
              <a:rPr dirty="0" smtClean="0" sz="900" spc="1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CI</a:t>
            </a:r>
            <a:r>
              <a:rPr dirty="0" smtClean="0" sz="900" spc="-1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(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1356)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15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900" spc="-15">
                <a:solidFill>
                  <a:srgbClr val="203864"/>
                </a:solidFill>
                <a:latin typeface="Calibri"/>
                <a:cs typeface="Calibri"/>
              </a:rPr>
              <a:t>ng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g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phi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2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-15">
                <a:solidFill>
                  <a:srgbClr val="203864"/>
                </a:solidFill>
                <a:latin typeface="Calibri"/>
                <a:cs typeface="Calibri"/>
              </a:rPr>
              <a:t>x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lus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1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ter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900" spc="1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(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1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0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4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5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)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15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V</a:t>
            </a:r>
            <a:r>
              <a:rPr dirty="0" smtClean="0" sz="900" spc="-15">
                <a:solidFill>
                  <a:srgbClr val="203864"/>
                </a:solidFill>
                <a:latin typeface="Calibri"/>
                <a:cs typeface="Calibri"/>
              </a:rPr>
              <a:t>U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dirty="0" smtClean="0" sz="900" spc="-2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a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y</a:t>
            </a:r>
            <a:r>
              <a:rPr dirty="0" smtClean="0" sz="900" spc="2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q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u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d</a:t>
            </a:r>
            <a:r>
              <a:rPr dirty="0" smtClean="0" sz="900" spc="4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(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7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0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7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)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P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h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y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an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di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ret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(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4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5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2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)</a:t>
            </a:r>
            <a:endParaRPr sz="9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</a:pP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h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al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issu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s</a:t>
            </a:r>
            <a:r>
              <a:rPr dirty="0" smtClean="0" sz="900" spc="2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(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7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2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)</a:t>
            </a:r>
            <a:endParaRPr sz="900">
              <a:latin typeface="Calibri"/>
              <a:cs typeface="Calibri"/>
            </a:endParaRPr>
          </a:p>
          <a:p>
            <a:pPr marL="114300" marR="373380">
              <a:lnSpc>
                <a:spcPct val="100000"/>
              </a:lnSpc>
            </a:pP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Ge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al</a:t>
            </a:r>
            <a:r>
              <a:rPr dirty="0" smtClean="0" sz="900" spc="1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x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l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usi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1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c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t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i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a (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4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6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)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Unk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5">
                <a:solidFill>
                  <a:srgbClr val="203864"/>
                </a:solidFill>
                <a:latin typeface="Calibri"/>
                <a:cs typeface="Calibri"/>
              </a:rPr>
              <a:t>o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w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n</a:t>
            </a:r>
            <a:r>
              <a:rPr dirty="0" smtClean="0" sz="900" spc="-5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(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3</a:t>
            </a:r>
            <a:r>
              <a:rPr dirty="0" smtClean="0" sz="900" spc="-10">
                <a:solidFill>
                  <a:srgbClr val="203864"/>
                </a:solidFill>
                <a:latin typeface="Calibri"/>
                <a:cs typeface="Calibri"/>
              </a:rPr>
              <a:t>2</a:t>
            </a:r>
            <a:r>
              <a:rPr dirty="0" smtClean="0" sz="900" spc="0">
                <a:solidFill>
                  <a:srgbClr val="203864"/>
                </a:solidFill>
                <a:latin typeface="Calibri"/>
                <a:cs typeface="Calibri"/>
              </a:rPr>
              <a:t>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731258" y="1273302"/>
            <a:ext cx="1028141" cy="0"/>
          </a:xfrm>
          <a:custGeom>
            <a:avLst/>
            <a:gdLst/>
            <a:ahLst/>
            <a:cxnLst/>
            <a:rect l="l" t="t" r="r" b="b"/>
            <a:pathLst>
              <a:path w="1028141" h="0">
                <a:moveTo>
                  <a:pt x="0" y="0"/>
                </a:moveTo>
                <a:lnTo>
                  <a:pt x="1028141" y="0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683196" y="1228848"/>
            <a:ext cx="76200" cy="88900"/>
          </a:xfrm>
          <a:custGeom>
            <a:avLst/>
            <a:gdLst/>
            <a:ahLst/>
            <a:cxnLst/>
            <a:rect l="l" t="t" r="r" b="b"/>
            <a:pathLst>
              <a:path w="76200" h="88900">
                <a:moveTo>
                  <a:pt x="0" y="0"/>
                </a:moveTo>
                <a:lnTo>
                  <a:pt x="76200" y="44450"/>
                </a:lnTo>
                <a:lnTo>
                  <a:pt x="0" y="88900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656867" y="3075694"/>
            <a:ext cx="90805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40080" algn="l"/>
              </a:tabLst>
            </a:pPr>
            <a:r>
              <a:rPr dirty="0" smtClean="0" sz="800" spc="5" b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800" spc="-5" b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800" spc="-5" b="1">
                <a:solidFill>
                  <a:srgbClr val="203864"/>
                </a:solidFill>
                <a:latin typeface="Arial"/>
                <a:cs typeface="Arial"/>
              </a:rPr>
              <a:t>x</a:t>
            </a:r>
            <a:r>
              <a:rPr dirty="0" smtClean="0" sz="800" spc="0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800" spc="-5" b="1">
                <a:solidFill>
                  <a:srgbClr val="203864"/>
                </a:solidFill>
                <a:latin typeface="Arial"/>
                <a:cs typeface="Arial"/>
              </a:rPr>
              <a:t>CB</a:t>
            </a:r>
            <a:r>
              <a:rPr dirty="0" smtClean="0" sz="800" spc="0" b="1">
                <a:solidFill>
                  <a:srgbClr val="203864"/>
                </a:solidFill>
                <a:latin typeface="Arial"/>
                <a:cs typeface="Arial"/>
              </a:rPr>
              <a:t>I	</a:t>
            </a:r>
            <a:r>
              <a:rPr dirty="0" smtClean="0" sz="800" spc="0" b="1">
                <a:solidFill>
                  <a:srgbClr val="203864"/>
                </a:solidFill>
                <a:latin typeface="Arial"/>
                <a:cs typeface="Arial"/>
              </a:rPr>
              <a:t>≥</a:t>
            </a:r>
            <a:r>
              <a:rPr dirty="0" smtClean="0" sz="800" spc="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800" spc="-5" b="1">
                <a:solidFill>
                  <a:srgbClr val="203864"/>
                </a:solidFill>
                <a:latin typeface="Arial"/>
                <a:cs typeface="Arial"/>
              </a:rPr>
              <a:t>250</a:t>
            </a:r>
            <a:endParaRPr sz="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098827" y="3138178"/>
            <a:ext cx="182880" cy="89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00" spc="0" b="1">
                <a:solidFill>
                  <a:srgbClr val="203864"/>
                </a:solidFill>
                <a:latin typeface="Arial"/>
                <a:cs typeface="Arial"/>
              </a:rPr>
              <a:t>4</a:t>
            </a:r>
            <a:r>
              <a:rPr dirty="0" smtClean="0" sz="500" spc="30" b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500" spc="20" b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endParaRPr sz="5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49812" y="3197611"/>
            <a:ext cx="721995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>
                <a:solidFill>
                  <a:srgbClr val="203864"/>
                </a:solidFill>
                <a:latin typeface="Arial"/>
                <a:cs typeface="Arial"/>
              </a:rPr>
              <a:t>All</a:t>
            </a: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800" spc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800" spc="0">
                <a:solidFill>
                  <a:srgbClr val="203864"/>
                </a:solidFill>
                <a:latin typeface="Arial"/>
                <a:cs typeface="Arial"/>
              </a:rPr>
              <a:t>ll</a:t>
            </a: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800" spc="-2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800" spc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800" spc="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800" spc="-5">
                <a:solidFill>
                  <a:srgbClr val="203864"/>
                </a:solidFill>
                <a:latin typeface="Arial"/>
                <a:cs typeface="Arial"/>
              </a:rPr>
              <a:t>up*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217543" y="3929678"/>
            <a:ext cx="33381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*</a:t>
            </a:r>
            <a:r>
              <a:rPr dirty="0" smtClean="0" sz="1000" spc="-15" b="1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000" spc="-15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000" spc="-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00" spc="5" b="1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000" spc="-15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000" spc="-2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BL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ND</a:t>
            </a:r>
            <a:r>
              <a:rPr dirty="0" smtClean="0" sz="1000" spc="-15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1000" spc="1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00" spc="-5" b="1">
                <a:solidFill>
                  <a:srgbClr val="203864"/>
                </a:solidFill>
                <a:latin typeface="Arial"/>
                <a:cs typeface="Arial"/>
              </a:rPr>
              <a:t>to</a:t>
            </a:r>
            <a:r>
              <a:rPr dirty="0" smtClean="0" sz="1000" spc="-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Non-</a:t>
            </a:r>
            <a:r>
              <a:rPr dirty="0" smtClean="0" sz="1000" spc="-15" b="1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000" spc="-5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000" spc="1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00" spc="0" b="1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dirty="0" smtClean="0" sz="1000" spc="-15" b="1">
                <a:solidFill>
                  <a:srgbClr val="203864"/>
                </a:solidFill>
                <a:latin typeface="Arial"/>
                <a:cs typeface="Arial"/>
              </a:rPr>
              <a:t>esse</a:t>
            </a:r>
            <a:r>
              <a:rPr dirty="0" smtClean="0" sz="1000" spc="-5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000" spc="-3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dirty="0" smtClean="0" sz="1000" spc="-15" b="1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000" spc="-10" b="1">
                <a:solidFill>
                  <a:srgbClr val="203864"/>
                </a:solidFill>
                <a:latin typeface="Arial"/>
                <a:cs typeface="Arial"/>
              </a:rPr>
              <a:t>mog</a:t>
            </a:r>
            <a:r>
              <a:rPr dirty="0" smtClean="0" sz="1000" spc="-15" b="1">
                <a:solidFill>
                  <a:srgbClr val="203864"/>
                </a:solidFill>
                <a:latin typeface="Arial"/>
                <a:cs typeface="Arial"/>
              </a:rPr>
              <a:t>ram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4603" rIns="0" bIns="0" rtlCol="0" vert="horz">
            <a:noAutofit/>
          </a:bodyPr>
          <a:lstStyle/>
          <a:p>
            <a:pPr marL="2021205">
              <a:lnSpc>
                <a:spcPct val="100000"/>
              </a:lnSpc>
            </a:pP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ud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3600" spc="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Flo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w D</a:t>
            </a: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ram</a:t>
            </a:r>
            <a:endParaRPr sz="36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731258" y="2032254"/>
            <a:ext cx="1033221" cy="477519"/>
          </a:xfrm>
          <a:custGeom>
            <a:avLst/>
            <a:gdLst/>
            <a:ahLst/>
            <a:cxnLst/>
            <a:rect l="l" t="t" r="r" b="b"/>
            <a:pathLst>
              <a:path w="1033221" h="477519">
                <a:moveTo>
                  <a:pt x="0" y="0"/>
                </a:moveTo>
                <a:lnTo>
                  <a:pt x="526415" y="0"/>
                </a:lnTo>
                <a:lnTo>
                  <a:pt x="526415" y="477520"/>
                </a:lnTo>
                <a:lnTo>
                  <a:pt x="1033221" y="477520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688276" y="2465318"/>
            <a:ext cx="76200" cy="88900"/>
          </a:xfrm>
          <a:custGeom>
            <a:avLst/>
            <a:gdLst/>
            <a:ahLst/>
            <a:cxnLst/>
            <a:rect l="l" t="t" r="r" b="b"/>
            <a:pathLst>
              <a:path w="76200" h="88900">
                <a:moveTo>
                  <a:pt x="0" y="0"/>
                </a:moveTo>
                <a:lnTo>
                  <a:pt x="76200" y="44450"/>
                </a:lnTo>
                <a:lnTo>
                  <a:pt x="0" y="88900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737353" y="2733294"/>
            <a:ext cx="1016698" cy="413384"/>
          </a:xfrm>
          <a:custGeom>
            <a:avLst/>
            <a:gdLst/>
            <a:ahLst/>
            <a:cxnLst/>
            <a:rect l="l" t="t" r="r" b="b"/>
            <a:pathLst>
              <a:path w="1016698" h="413384">
                <a:moveTo>
                  <a:pt x="0" y="0"/>
                </a:moveTo>
                <a:lnTo>
                  <a:pt x="518159" y="0"/>
                </a:lnTo>
                <a:lnTo>
                  <a:pt x="518159" y="413384"/>
                </a:lnTo>
                <a:lnTo>
                  <a:pt x="1016698" y="413384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677854" y="3102224"/>
            <a:ext cx="76200" cy="88900"/>
          </a:xfrm>
          <a:custGeom>
            <a:avLst/>
            <a:gdLst/>
            <a:ahLst/>
            <a:cxnLst/>
            <a:rect l="l" t="t" r="r" b="b"/>
            <a:pathLst>
              <a:path w="76200" h="88900">
                <a:moveTo>
                  <a:pt x="0" y="0"/>
                </a:moveTo>
                <a:lnTo>
                  <a:pt x="76200" y="44450"/>
                </a:lnTo>
                <a:lnTo>
                  <a:pt x="0" y="88900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141982" y="3667505"/>
            <a:ext cx="457200" cy="1242060"/>
          </a:xfrm>
          <a:custGeom>
            <a:avLst/>
            <a:gdLst/>
            <a:ahLst/>
            <a:cxnLst/>
            <a:rect l="l" t="t" r="r" b="b"/>
            <a:pathLst>
              <a:path w="457200" h="1242060">
                <a:moveTo>
                  <a:pt x="457200" y="1242060"/>
                </a:moveTo>
                <a:lnTo>
                  <a:pt x="402265" y="1236523"/>
                </a:lnTo>
                <a:lnTo>
                  <a:pt x="352145" y="1220796"/>
                </a:lnTo>
                <a:lnTo>
                  <a:pt x="308430" y="1196202"/>
                </a:lnTo>
                <a:lnTo>
                  <a:pt x="272706" y="1164065"/>
                </a:lnTo>
                <a:lnTo>
                  <a:pt x="246564" y="1125709"/>
                </a:lnTo>
                <a:lnTo>
                  <a:pt x="231592" y="1082459"/>
                </a:lnTo>
                <a:lnTo>
                  <a:pt x="228600" y="1051560"/>
                </a:lnTo>
                <a:lnTo>
                  <a:pt x="228600" y="800646"/>
                </a:lnTo>
                <a:lnTo>
                  <a:pt x="227842" y="785022"/>
                </a:lnTo>
                <a:lnTo>
                  <a:pt x="216945" y="740434"/>
                </a:lnTo>
                <a:lnTo>
                  <a:pt x="194350" y="700300"/>
                </a:lnTo>
                <a:lnTo>
                  <a:pt x="161644" y="665943"/>
                </a:lnTo>
                <a:lnTo>
                  <a:pt x="120416" y="638688"/>
                </a:lnTo>
                <a:lnTo>
                  <a:pt x="72254" y="619858"/>
                </a:lnTo>
                <a:lnTo>
                  <a:pt x="18748" y="610777"/>
                </a:lnTo>
                <a:lnTo>
                  <a:pt x="0" y="610146"/>
                </a:lnTo>
                <a:lnTo>
                  <a:pt x="18748" y="609514"/>
                </a:lnTo>
                <a:lnTo>
                  <a:pt x="72254" y="600435"/>
                </a:lnTo>
                <a:lnTo>
                  <a:pt x="120416" y="581607"/>
                </a:lnTo>
                <a:lnTo>
                  <a:pt x="161644" y="554355"/>
                </a:lnTo>
                <a:lnTo>
                  <a:pt x="194350" y="520000"/>
                </a:lnTo>
                <a:lnTo>
                  <a:pt x="216945" y="479868"/>
                </a:lnTo>
                <a:lnTo>
                  <a:pt x="227842" y="435282"/>
                </a:lnTo>
                <a:lnTo>
                  <a:pt x="228600" y="419658"/>
                </a:lnTo>
                <a:lnTo>
                  <a:pt x="228600" y="190500"/>
                </a:lnTo>
                <a:lnTo>
                  <a:pt x="229357" y="174876"/>
                </a:lnTo>
                <a:lnTo>
                  <a:pt x="240254" y="130288"/>
                </a:lnTo>
                <a:lnTo>
                  <a:pt x="262849" y="90154"/>
                </a:lnTo>
                <a:lnTo>
                  <a:pt x="295555" y="55797"/>
                </a:lnTo>
                <a:lnTo>
                  <a:pt x="336783" y="28542"/>
                </a:lnTo>
                <a:lnTo>
                  <a:pt x="384945" y="9712"/>
                </a:lnTo>
                <a:lnTo>
                  <a:pt x="438451" y="631"/>
                </a:lnTo>
                <a:lnTo>
                  <a:pt x="457200" y="0"/>
                </a:lnTo>
              </a:path>
            </a:pathLst>
          </a:custGeom>
          <a:ln w="19812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1027988" y="3759818"/>
            <a:ext cx="1059180" cy="986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5715">
              <a:lnSpc>
                <a:spcPct val="100000"/>
              </a:lnSpc>
            </a:pPr>
            <a:r>
              <a:rPr dirty="0" smtClean="0" sz="1600" spc="-10" b="1">
                <a:solidFill>
                  <a:srgbClr val="203864"/>
                </a:solidFill>
                <a:latin typeface="Arial"/>
                <a:cs typeface="Arial"/>
              </a:rPr>
              <a:t>Pri</a:t>
            </a:r>
            <a:r>
              <a:rPr dirty="0" smtClean="0" sz="1600" spc="-20" b="1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600" spc="-10" b="1">
                <a:solidFill>
                  <a:srgbClr val="203864"/>
                </a:solidFill>
                <a:latin typeface="Arial"/>
                <a:cs typeface="Arial"/>
              </a:rPr>
              <a:t>ary</a:t>
            </a:r>
            <a:r>
              <a:rPr dirty="0" smtClean="0" sz="1600" spc="-10" b="1">
                <a:solidFill>
                  <a:srgbClr val="203864"/>
                </a:solidFill>
                <a:latin typeface="Arial"/>
                <a:cs typeface="Arial"/>
              </a:rPr>
              <a:t> E</a:t>
            </a:r>
            <a:r>
              <a:rPr dirty="0" smtClean="0" sz="1600" spc="-15" b="1">
                <a:solidFill>
                  <a:srgbClr val="203864"/>
                </a:solidFill>
                <a:latin typeface="Arial"/>
                <a:cs typeface="Arial"/>
              </a:rPr>
              <a:t>ndpo</a:t>
            </a:r>
            <a:r>
              <a:rPr dirty="0" smtClean="0" sz="1600" spc="-5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600" spc="-15" b="1">
                <a:solidFill>
                  <a:srgbClr val="203864"/>
                </a:solidFill>
                <a:latin typeface="Arial"/>
                <a:cs typeface="Arial"/>
              </a:rPr>
              <a:t>nt</a:t>
            </a:r>
            <a:r>
              <a:rPr dirty="0" smtClean="0" sz="1600" spc="-1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600" spc="-65" b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600" spc="-1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600" spc="-10" b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600" spc="5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600" spc="-35" b="1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1600" spc="0" b="1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1600" spc="-10" b="1">
                <a:solidFill>
                  <a:srgbClr val="203864"/>
                </a:solidFill>
                <a:latin typeface="Arial"/>
                <a:cs typeface="Arial"/>
              </a:rPr>
              <a:t>is</a:t>
            </a:r>
            <a:r>
              <a:rPr dirty="0" smtClean="0" sz="1600" spc="-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600" spc="-15" b="1">
                <a:solidFill>
                  <a:srgbClr val="203864"/>
                </a:solidFill>
                <a:latin typeface="Arial"/>
                <a:cs typeface="Arial"/>
              </a:rPr>
              <a:t>popu</a:t>
            </a:r>
            <a:r>
              <a:rPr dirty="0" smtClean="0" sz="1600" spc="-10" b="1">
                <a:solidFill>
                  <a:srgbClr val="203864"/>
                </a:solidFill>
                <a:latin typeface="Arial"/>
                <a:cs typeface="Arial"/>
              </a:rPr>
              <a:t>la</a:t>
            </a:r>
            <a:r>
              <a:rPr dirty="0" smtClean="0" sz="1600" spc="-15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600" spc="-5" b="1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dirty="0" smtClean="0" sz="1600" spc="-15" b="1">
                <a:solidFill>
                  <a:srgbClr val="203864"/>
                </a:solidFill>
                <a:latin typeface="Arial"/>
                <a:cs typeface="Arial"/>
              </a:rPr>
              <a:t>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885936" y="867917"/>
            <a:ext cx="411479" cy="2519172"/>
          </a:xfrm>
          <a:custGeom>
            <a:avLst/>
            <a:gdLst/>
            <a:ahLst/>
            <a:cxnLst/>
            <a:rect l="l" t="t" r="r" b="b"/>
            <a:pathLst>
              <a:path w="411479" h="2519172">
                <a:moveTo>
                  <a:pt x="0" y="2519172"/>
                </a:moveTo>
                <a:lnTo>
                  <a:pt x="49441" y="2514189"/>
                </a:lnTo>
                <a:lnTo>
                  <a:pt x="94549" y="2500035"/>
                </a:lnTo>
                <a:lnTo>
                  <a:pt x="133893" y="2477901"/>
                </a:lnTo>
                <a:lnTo>
                  <a:pt x="166044" y="2448978"/>
                </a:lnTo>
                <a:lnTo>
                  <a:pt x="189571" y="2414458"/>
                </a:lnTo>
                <a:lnTo>
                  <a:pt x="203047" y="2375532"/>
                </a:lnTo>
                <a:lnTo>
                  <a:pt x="205740" y="2347722"/>
                </a:lnTo>
                <a:lnTo>
                  <a:pt x="205740" y="1431036"/>
                </a:lnTo>
                <a:lnTo>
                  <a:pt x="206422" y="1416974"/>
                </a:lnTo>
                <a:lnTo>
                  <a:pt x="216228" y="1376843"/>
                </a:lnTo>
                <a:lnTo>
                  <a:pt x="236564" y="1340722"/>
                </a:lnTo>
                <a:lnTo>
                  <a:pt x="265999" y="1309801"/>
                </a:lnTo>
                <a:lnTo>
                  <a:pt x="303105" y="1285272"/>
                </a:lnTo>
                <a:lnTo>
                  <a:pt x="346450" y="1268326"/>
                </a:lnTo>
                <a:lnTo>
                  <a:pt x="394606" y="1260154"/>
                </a:lnTo>
                <a:lnTo>
                  <a:pt x="411480" y="1259586"/>
                </a:lnTo>
                <a:lnTo>
                  <a:pt x="394606" y="1259017"/>
                </a:lnTo>
                <a:lnTo>
                  <a:pt x="346450" y="1250845"/>
                </a:lnTo>
                <a:lnTo>
                  <a:pt x="303105" y="1233899"/>
                </a:lnTo>
                <a:lnTo>
                  <a:pt x="265999" y="1209370"/>
                </a:lnTo>
                <a:lnTo>
                  <a:pt x="236564" y="1178449"/>
                </a:lnTo>
                <a:lnTo>
                  <a:pt x="216228" y="1142328"/>
                </a:lnTo>
                <a:lnTo>
                  <a:pt x="206422" y="1102197"/>
                </a:lnTo>
                <a:lnTo>
                  <a:pt x="205740" y="1088136"/>
                </a:lnTo>
                <a:lnTo>
                  <a:pt x="205740" y="171450"/>
                </a:lnTo>
                <a:lnTo>
                  <a:pt x="205057" y="157388"/>
                </a:lnTo>
                <a:lnTo>
                  <a:pt x="195251" y="117257"/>
                </a:lnTo>
                <a:lnTo>
                  <a:pt x="174915" y="81136"/>
                </a:lnTo>
                <a:lnTo>
                  <a:pt x="145480" y="50215"/>
                </a:lnTo>
                <a:lnTo>
                  <a:pt x="108374" y="25686"/>
                </a:lnTo>
                <a:lnTo>
                  <a:pt x="65029" y="8740"/>
                </a:lnTo>
                <a:lnTo>
                  <a:pt x="16873" y="568"/>
                </a:lnTo>
                <a:lnTo>
                  <a:pt x="0" y="0"/>
                </a:lnTo>
              </a:path>
            </a:pathLst>
          </a:custGeom>
          <a:ln w="19811">
            <a:solidFill>
              <a:srgbClr val="20386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8388911" y="1665382"/>
            <a:ext cx="254635" cy="926465"/>
          </a:xfrm>
          <a:prstGeom prst="rect">
            <a:avLst/>
          </a:prstGeom>
        </p:spPr>
        <p:txBody>
          <a:bodyPr wrap="square" lIns="0" tIns="0" rIns="0" bIns="0" rtlCol="0" vert="vert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b="1">
                <a:solidFill>
                  <a:srgbClr val="002E4B"/>
                </a:solidFill>
                <a:latin typeface="Arial"/>
                <a:cs typeface="Arial"/>
              </a:rPr>
              <a:t>Excl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600" spc="-5" b="1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600" spc="0" b="1">
                <a:solidFill>
                  <a:srgbClr val="002E4B"/>
                </a:solidFill>
                <a:latin typeface="Arial"/>
                <a:cs typeface="Arial"/>
              </a:rPr>
              <a:t>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3827" y="4949729"/>
            <a:ext cx="332740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25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100" spc="0">
                <a:solidFill>
                  <a:srgbClr val="203864"/>
                </a:solidFill>
                <a:latin typeface="Arial"/>
                <a:cs typeface="Arial"/>
              </a:rPr>
              <a:t>ks</a:t>
            </a:r>
            <a:r>
              <a:rPr dirty="0" smtClean="0" sz="1100" spc="-1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100" spc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100" spc="-4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dirty="0" smtClean="0" sz="1100" spc="0">
                <a:solidFill>
                  <a:srgbClr val="203864"/>
                </a:solidFill>
                <a:latin typeface="Arial"/>
                <a:cs typeface="Arial"/>
              </a:rPr>
              <a:t>, 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1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1100" spc="0">
                <a:solidFill>
                  <a:srgbClr val="203864"/>
                </a:solidFill>
                <a:latin typeface="Arial"/>
                <a:cs typeface="Arial"/>
              </a:rPr>
              <a:t>. 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1100" spc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dirty="0" smtClean="0" sz="1100" spc="-2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Hea</a:t>
            </a:r>
            <a:r>
              <a:rPr dirty="0" smtClean="0" sz="1100" spc="0">
                <a:solidFill>
                  <a:srgbClr val="203864"/>
                </a:solidFill>
                <a:latin typeface="Arial"/>
                <a:cs typeface="Arial"/>
              </a:rPr>
              <a:t>rt</a:t>
            </a:r>
            <a:r>
              <a:rPr dirty="0" smtClean="0" sz="11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203864"/>
                </a:solidFill>
                <a:latin typeface="Arial"/>
                <a:cs typeface="Arial"/>
              </a:rPr>
              <a:t>J.</a:t>
            </a:r>
            <a:r>
              <a:rPr dirty="0" smtClean="0" sz="1100" spc="-15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201</a:t>
            </a:r>
            <a:r>
              <a:rPr dirty="0" smtClean="0" sz="1100" spc="0">
                <a:solidFill>
                  <a:srgbClr val="203864"/>
                </a:solidFill>
                <a:latin typeface="Arial"/>
                <a:cs typeface="Arial"/>
              </a:rPr>
              <a:t>7</a:t>
            </a:r>
            <a:r>
              <a:rPr dirty="0" smtClean="0" sz="1100" spc="-1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dirty="0" smtClean="0" sz="1100" spc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100" spc="5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100" spc="5">
                <a:solidFill>
                  <a:srgbClr val="203864"/>
                </a:solidFill>
                <a:latin typeface="Arial"/>
                <a:cs typeface="Arial"/>
              </a:rPr>
              <a:t>;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192</a:t>
            </a:r>
            <a:r>
              <a:rPr dirty="0" smtClean="0" sz="1100" spc="-10">
                <a:solidFill>
                  <a:srgbClr val="203864"/>
                </a:solidFill>
                <a:latin typeface="Arial"/>
                <a:cs typeface="Arial"/>
              </a:rPr>
              <a:t>: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9</a:t>
            </a:r>
            <a:r>
              <a:rPr dirty="0" smtClean="0" sz="1100" spc="0">
                <a:solidFill>
                  <a:srgbClr val="203864"/>
                </a:solidFill>
                <a:latin typeface="Arial"/>
                <a:cs typeface="Arial"/>
              </a:rPr>
              <a:t>8</a:t>
            </a:r>
            <a:r>
              <a:rPr dirty="0" smtClean="0" sz="1100" spc="-10">
                <a:solidFill>
                  <a:srgbClr val="203864"/>
                </a:solidFill>
                <a:latin typeface="Arial"/>
                <a:cs typeface="Arial"/>
              </a:rPr>
              <a:t>-</a:t>
            </a:r>
            <a:r>
              <a:rPr dirty="0" smtClean="0" sz="1100" spc="-5">
                <a:solidFill>
                  <a:srgbClr val="203864"/>
                </a:solidFill>
                <a:latin typeface="Arial"/>
                <a:cs typeface="Arial"/>
              </a:rPr>
              <a:t>104.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901678" y="4879949"/>
            <a:ext cx="11823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1400" spc="-10" b="1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dirty="0" smtClean="0" sz="1400" spc="-10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203864"/>
                </a:solidFill>
                <a:latin typeface="Arial"/>
                <a:cs typeface="Arial"/>
              </a:rPr>
              <a:t>0203</a:t>
            </a:r>
            <a:r>
              <a:rPr dirty="0" smtClean="0" sz="1400" spc="-5" b="1">
                <a:solidFill>
                  <a:srgbClr val="203864"/>
                </a:solidFill>
                <a:latin typeface="Arial"/>
                <a:cs typeface="Arial"/>
              </a:rPr>
              <a:t>369</a:t>
            </a:r>
            <a:r>
              <a:rPr dirty="0" smtClean="0" sz="1400" spc="0" b="1">
                <a:solidFill>
                  <a:srgbClr val="203864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048280" y="814992"/>
            <a:ext cx="132397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F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e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b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2014</a:t>
            </a:r>
            <a:r>
              <a:rPr dirty="0" smtClean="0" sz="1200" spc="5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-</a:t>
            </a:r>
            <a:r>
              <a:rPr dirty="0" smtClean="0" sz="1200" spc="-5" b="1">
                <a:solidFill>
                  <a:srgbClr val="203864"/>
                </a:solidFill>
                <a:latin typeface="Calibri"/>
                <a:cs typeface="Calibri"/>
              </a:rPr>
              <a:t> Ma</a:t>
            </a:r>
            <a:r>
              <a:rPr dirty="0" smtClean="0" sz="1200" spc="0" b="1">
                <a:solidFill>
                  <a:srgbClr val="203864"/>
                </a:solidFill>
                <a:latin typeface="Calibri"/>
                <a:cs typeface="Calibri"/>
              </a:rPr>
              <a:t>r</a:t>
            </a:r>
            <a:r>
              <a:rPr dirty="0" smtClean="0" sz="1200" spc="10" b="1">
                <a:solidFill>
                  <a:srgbClr val="203864"/>
                </a:solidFill>
                <a:latin typeface="Calibri"/>
                <a:cs typeface="Calibri"/>
              </a:rPr>
              <a:t> </a:t>
            </a:r>
            <a:r>
              <a:rPr dirty="0" smtClean="0" sz="1200" spc="-10" b="1">
                <a:solidFill>
                  <a:srgbClr val="203864"/>
                </a:solidFill>
                <a:latin typeface="Calibri"/>
                <a:cs typeface="Calibri"/>
              </a:rPr>
              <a:t>2016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" y="736854"/>
            <a:ext cx="9143238" cy="0"/>
          </a:xfrm>
          <a:custGeom>
            <a:avLst/>
            <a:gdLst/>
            <a:ahLst/>
            <a:cxnLst/>
            <a:rect l="l" t="t" r="r" b="b"/>
            <a:pathLst>
              <a:path w="9143238" h="0">
                <a:moveTo>
                  <a:pt x="0" y="0"/>
                </a:moveTo>
                <a:lnTo>
                  <a:pt x="9143238" y="0"/>
                </a:lnTo>
              </a:path>
            </a:pathLst>
          </a:custGeom>
          <a:ln w="38100">
            <a:solidFill>
              <a:srgbClr val="466F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al</a:t>
            </a:r>
            <a:r>
              <a:rPr dirty="0" smtClean="0" sz="1400" spc="-3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20" u="heavy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  <a:p>
            <a:pPr marL="60960" indent="-48895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3825" algn="l"/>
              </a:tabLst>
            </a:pP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3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0"/>
              </a:spcBef>
              <a:buClr>
                <a:srgbClr val="002E4B"/>
              </a:buClr>
              <a:buFont typeface="Arial"/>
              <a:buChar char="•"/>
            </a:pPr>
            <a:endParaRPr sz="65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op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dirty="0" smtClean="0" sz="1400" spc="-45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pa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3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20" u="heavy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ga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  <a:p>
            <a:pPr marL="123825" indent="-111760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3825" algn="l"/>
              </a:tabLst>
            </a:pP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rlo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ario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9"/>
              </a:spcBef>
              <a:buClr>
                <a:srgbClr val="002E4B"/>
              </a:buClr>
              <a:buFont typeface="Arial"/>
              <a:buChar char="•"/>
            </a:pPr>
            <a:endParaRPr sz="9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2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&amp;</a:t>
            </a:r>
            <a:r>
              <a:rPr dirty="0" smtClean="0" sz="1400" spc="-8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na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20" u="heavy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ed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4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-4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rk</a:t>
            </a:r>
            <a:endParaRPr sz="1400">
              <a:latin typeface="Arial"/>
              <a:cs typeface="Arial"/>
            </a:endParaRPr>
          </a:p>
          <a:p>
            <a:pPr marL="60960" marR="12700" indent="-48895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3825" algn="l"/>
              </a:tabLst>
            </a:pP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eb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5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6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400" spc="-5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4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Q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Z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ou,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ul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lm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9"/>
              </a:spcBef>
              <a:buClr>
                <a:srgbClr val="002E4B"/>
              </a:buClr>
              <a:buFont typeface="Arial"/>
              <a:buChar char="•"/>
            </a:pPr>
            <a:endParaRPr sz="9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2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20" u="heavy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5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,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ic</a:t>
            </a:r>
            <a:r>
              <a:rPr dirty="0" smtClean="0" sz="14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unda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  <a:p>
            <a:pPr marL="123825" indent="-111760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3825" algn="l"/>
              </a:tabLst>
            </a:pPr>
            <a:r>
              <a:rPr dirty="0" smtClean="0" sz="1400" spc="-75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enu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gopa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5499" y="94488"/>
            <a:ext cx="5259705" cy="556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RP</a:t>
            </a: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dirty="0" smtClean="0" sz="3600" spc="10" b="1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Ma</a:t>
            </a: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g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eme</a:t>
            </a:r>
            <a:r>
              <a:rPr dirty="0" smtClean="0" sz="3600" spc="-5" b="1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203864"/>
                </a:solidFill>
                <a:latin typeface="Arial"/>
                <a:cs typeface="Arial"/>
              </a:rPr>
              <a:t>t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68666" y="3451100"/>
            <a:ext cx="1167384" cy="0"/>
          </a:xfrm>
          <a:custGeom>
            <a:avLst/>
            <a:gdLst/>
            <a:ahLst/>
            <a:cxnLst/>
            <a:rect l="l" t="t" r="r" b="b"/>
            <a:pathLst>
              <a:path w="1167384" h="0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14986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/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2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bo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15" u="heavy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ed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4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-4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rk</a:t>
            </a:r>
            <a:endParaRPr sz="1400">
              <a:latin typeface="Arial"/>
              <a:cs typeface="Arial"/>
            </a:endParaRPr>
          </a:p>
          <a:p>
            <a:pPr marL="123825" indent="-111760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3825" algn="l"/>
              </a:tabLst>
            </a:pP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or</a:t>
            </a:r>
            <a:r>
              <a:rPr dirty="0" smtClean="0" sz="1400" spc="-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Gar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ia-G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5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ia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0"/>
              </a:spcBef>
              <a:buClr>
                <a:srgbClr val="002E4B"/>
              </a:buClr>
              <a:buFont typeface="Arial"/>
              <a:buChar char="•"/>
            </a:pPr>
            <a:endParaRPr sz="9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nd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pe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15" u="heavy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0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45" u="heavy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pp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0" u="heavy">
                <a:solidFill>
                  <a:srgbClr val="002E4B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rd</a:t>
            </a:r>
            <a:r>
              <a:rPr dirty="0" smtClean="0" sz="1400" spc="-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6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ha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oo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4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Pub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lic</a:t>
            </a:r>
            <a:r>
              <a:rPr dirty="0" smtClean="0" sz="14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  <a:p>
            <a:pPr marL="123825" indent="-111760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3825" algn="l"/>
              </a:tabLst>
            </a:pP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3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40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3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ang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0"/>
              </a:spcBef>
              <a:buClr>
                <a:srgbClr val="002E4B"/>
              </a:buClr>
              <a:buFont typeface="Arial"/>
              <a:buChar char="•"/>
            </a:pPr>
            <a:endParaRPr sz="65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5" u="heavy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10" u="heavy">
                <a:solidFill>
                  <a:srgbClr val="002E4B"/>
                </a:solidFill>
                <a:latin typeface="Arial"/>
                <a:cs typeface="Arial"/>
              </a:rPr>
              <a:t>MB</a:t>
            </a:r>
            <a:endParaRPr sz="1400">
              <a:latin typeface="Arial"/>
              <a:cs typeface="Arial"/>
            </a:endParaRPr>
          </a:p>
          <a:p>
            <a:pPr marL="123825" indent="-111760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3825" algn="l"/>
              </a:tabLst>
            </a:pP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lli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, 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oh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La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in,</a:t>
            </a:r>
            <a:r>
              <a:rPr dirty="0" smtClean="0" sz="1400" spc="-4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obe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rt</a:t>
            </a:r>
            <a:r>
              <a:rPr dirty="0" smtClean="0" sz="14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il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300"/>
              </a:lnSpc>
              <a:spcBef>
                <a:spcPts val="60"/>
              </a:spcBef>
              <a:buClr>
                <a:srgbClr val="002E4B"/>
              </a:buClr>
              <a:buFont typeface="Arial"/>
              <a:buChar char="•"/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400" spc="-1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x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4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ro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pa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 marL="123825" indent="-111760">
              <a:lnSpc>
                <a:spcPct val="100000"/>
              </a:lnSpc>
              <a:buClr>
                <a:srgbClr val="002E4B"/>
              </a:buClr>
              <a:buFont typeface="Arial"/>
              <a:buChar char="•"/>
              <a:tabLst>
                <a:tab pos="123825" algn="l"/>
              </a:tabLst>
            </a:pP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ri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ah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4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Sea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dirty="0" smtClean="0" sz="1400" spc="-2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ad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den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dirty="0" smtClean="0" sz="14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J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ll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r*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2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100">
                <a:solidFill>
                  <a:srgbClr val="002E4B"/>
                </a:solidFill>
                <a:latin typeface="Arial"/>
                <a:cs typeface="Arial"/>
              </a:rPr>
              <a:t>*c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100" spc="-4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dirty="0" smtClean="0" sz="1100" spc="1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ha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&amp;</a:t>
            </a:r>
            <a:r>
              <a:rPr dirty="0" smtClean="0" sz="1100" spc="-1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35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100" spc="-1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en’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3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Ho</a:t>
            </a:r>
            <a:r>
              <a:rPr dirty="0" smtClean="0" sz="1100" spc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pi</a:t>
            </a:r>
            <a:r>
              <a:rPr dirty="0" smtClean="0" sz="11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100" spc="-5">
                <a:solidFill>
                  <a:srgbClr val="002E4B"/>
                </a:solidFill>
                <a:latin typeface="Arial"/>
                <a:cs typeface="Arial"/>
              </a:rPr>
              <a:t>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5966" y="3248154"/>
            <a:ext cx="1193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dirty="0" smtClean="0" sz="1400" spc="-25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dirty="0" smtClean="0" sz="1400" spc="5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dirty="0" smtClean="0" sz="1400" spc="-5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dirty="0" smtClean="0" sz="1400" spc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jzuccardy</dc:creator>
  <dc:title>The Detrimental Impact of Chronic Renal Insufficiency</dc:title>
  <dcterms:created xsi:type="dcterms:W3CDTF">2018-09-24T11:18:58Z</dcterms:created>
  <dcterms:modified xsi:type="dcterms:W3CDTF">2018-09-24T11:18:58Z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2018-09-24T00:00:00Z</vt:filetime>
  </property>
  <property fmtid="{D5CDD505-2E9C-101B-9397-08002B2CF9AE}" pid="3" name="LastSaved">
    <vt:filetime>2018-09-24T00:00:00Z</vt:filetime>
  </property>
</Properties>
</file>